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7"/>
  </p:notesMasterIdLst>
  <p:sldIdLst>
    <p:sldId id="257" r:id="rId2"/>
    <p:sldId id="259" r:id="rId3"/>
    <p:sldId id="290" r:id="rId4"/>
    <p:sldId id="271" r:id="rId5"/>
    <p:sldId id="272" r:id="rId6"/>
    <p:sldId id="273" r:id="rId7"/>
    <p:sldId id="274" r:id="rId8"/>
    <p:sldId id="275" r:id="rId9"/>
    <p:sldId id="291" r:id="rId10"/>
    <p:sldId id="276" r:id="rId11"/>
    <p:sldId id="289" r:id="rId12"/>
    <p:sldId id="277" r:id="rId13"/>
    <p:sldId id="279" r:id="rId14"/>
    <p:sldId id="280" r:id="rId15"/>
    <p:sldId id="256" r:id="rId16"/>
    <p:sldId id="258" r:id="rId17"/>
    <p:sldId id="260" r:id="rId18"/>
    <p:sldId id="261" r:id="rId19"/>
    <p:sldId id="262" r:id="rId20"/>
    <p:sldId id="263" r:id="rId21"/>
    <p:sldId id="264" r:id="rId22"/>
    <p:sldId id="292" r:id="rId23"/>
    <p:sldId id="281" r:id="rId24"/>
    <p:sldId id="283" r:id="rId25"/>
    <p:sldId id="265" r:id="rId26"/>
    <p:sldId id="266" r:id="rId27"/>
    <p:sldId id="267" r:id="rId28"/>
    <p:sldId id="268" r:id="rId29"/>
    <p:sldId id="269" r:id="rId30"/>
    <p:sldId id="270" r:id="rId31"/>
    <p:sldId id="284" r:id="rId32"/>
    <p:sldId id="285" r:id="rId33"/>
    <p:sldId id="288" r:id="rId34"/>
    <p:sldId id="286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3" autoAdjust="0"/>
    <p:restoredTop sz="94660"/>
  </p:normalViewPr>
  <p:slideViewPr>
    <p:cSldViewPr>
      <p:cViewPr>
        <p:scale>
          <a:sx n="80" d="100"/>
          <a:sy n="80" d="100"/>
        </p:scale>
        <p:origin x="-115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33983-CF3D-4E09-82FD-45FAAE5F445B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BC5F1-4776-4389-996E-322289FC24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3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BC5F1-4776-4389-996E-322289FC24A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412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BC5F1-4776-4389-996E-322289FC24A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C95E1DA-E50F-4C7F-AB3C-61C774E733C3}" type="datetimeFigureOut">
              <a:rPr lang="ru-RU" smtClean="0"/>
              <a:pPr/>
              <a:t>16.02.2013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118FCB-EC0E-43D0-A324-9B34A8E798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viviennewestwood.co.uk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paulsmith.co.uk/shop/home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tellamccartney.com/default/" TargetMode="Externa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tephenjonesmillinery.com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0.jpeg"/><Relationship Id="rId2" Type="http://schemas.openxmlformats.org/officeDocument/2006/relationships/hyperlink" Target="http://www.philiptreacy.co.uk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53;&#1086;&#1074;&#1072;&#1103;%20&#1087;&#1072;&#1087;&#1082;&#1072;/Jasper%20Conran%20SS13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to Everybody!</a:t>
            </a:r>
            <a:endParaRPr lang="ru-RU" dirty="0"/>
          </a:p>
        </p:txBody>
      </p:sp>
      <p:sp>
        <p:nvSpPr>
          <p:cNvPr id="62466" name="AutoShape 2" descr="data:image/jpeg;base64,/9j/4AAQSkZJRgABAQAAAQABAAD/2wCEAAkGBhQSERUTEhQWFBUWGBsXGBcYGR0eGhoZGhoYGBgcGx0cHCcfHhokGhgXHy8gJCcpLCwtGB8xNTAqNSYrLCkBCQoKDgwOGg8PGiokHyQsLCwsKiwsLCwsLC0sLCwpLSwsLCwsLCwsLCwsLCwsLCosLCwsLCwvLCwsKSwsLCwsLP/AABEIALIBGwMBIgACEQEDEQH/xAAbAAABBQEBAAAAAAAAAAAAAAADAQIEBQYAB//EAD4QAAECBAMGBAYBAgUDBQEAAAECEQADITEEEkEFUWFxgfAikaGxBhMywdHx4UJSFCNicpIVgvIkM6Ky0gf/xAAaAQADAQEBAQAAAAAAAAAAAAAAAQIDBAUG/8QAMBEAAgECBAQFAwQDAQAAAAAAAAECAxEEEiExQVFh8AVxgZGhIrHBExTR8SMy4ST/2gAMAwEAAhEDEQA/ALsObNRtT7BXfpDgTxpuP898bQxy9Sm9nqfUjT92jnVp6F2PAP3xjE2Fvd++21tCJFg/l/Aq2nbvCS5Gbp7vXv1iNjjNQqWJUsLzFlFRAQkUqdYCoxzOxOEo2bz/APGmndA4bsvfl7/rs/p/HfbFELLtToPwHJ/mGSGcUpy9/b784GVAH8Wtvbv0KBT2O78/iEMwsb3t72MABAN5I5jnanD08moI3+Y6buXp1jYfaMtafCsKIoWto4r0iQhQaj8/SAJRcXZilL7uL9d4fTWFSjVieYP45dtDiQNGZt1zUfa8NSsGvDrbnxPbwCClYs3898YdlGtdA9IGBqe+fhvbuzs5pu6/i3fNAEQgVYk8Xffwhs5JFfX9/iEUvv8AZhFzWIoCxcO1DZxXcWaAF1OQk7vJ7d97lA3U461h+bNUj2770hjAb33CkADJ+dCc6UlbEBgwuWJJ3e3SJCjmJB0bTrrHDxJZzyr3u7vQ7RM+VNQZZ8BUywoUFeJ1+wvCLjaWmxfSk5C4UWI+kpDE73FW4cq76bbG0whKlkBTMTl+oNenS24c4dtTFzFyl/IWnMkAtStailnHt5dh0yykgmuVy9SKXbdAVlytZvYds3aCZ0tK0A5VaKFaODrWovBdqbGTiJWWYLeIEULj+HG6Imy1JEuWleVClOyAWs58IO4OefpLM1ac4UAycuWtVJIqWuGsSd0IcoOLbWnL7aA0pyileZqWHDv7OwM4LQlSfpUAQTRwbXiv2btGZNmTUKlZUosb5gXYim5qCJEzAsj5QdCSCA124Ec4BNJaP3J0lT2MFmy3RdQIZvMGu8aRD2PhflS0oV4ykM5Brfdq3dIN8rIMpUpW4qOjv/baAnRO6CTwDbnby74wKj8B2dKQDDy5omHOoGWpPgZ8wNiC3Qg9IkrSRQfn9QCasCHl1f8AmCpTzbl+TAg37gqEDv8AMAjpiCRQmjcPtAMhBdz2IOS7hu/1A1Ab9bUgAMhVLvWo97w1uXr+R7QJCS4fvy4wYJG71H5gGQyQLtflW+/vjeH2ud2vD/d17eAqmF6mvPSn+rfu9NXmYosa3tWluLfblWKEGE0ixpVgT+FN3pc8ty5DU19P7vx01HJO4etHruV3XlBlKVT3atzuUz8PTSAAaXB0fl/PTtoKk8e/PtugGSdX9ffN36RXbT2ycPLVNIKglnAq9W0V36AGlmdkWvzGFxbefz36hip6mYFJDb6G3Hn3WIOHxi1jMtIDsb766nvjeJkqbr7E9KlQqe95YAcBhkykCWkJAqWBa5D607ppExJpetddPP7/AMIhHFnO8b279WsY+AUsGYmYrOymSyQkMz/3OTby10B73bZLSTRiPPlx761a7biw3jdrTf3ufNmMkmwAc2tQk/UfP9xFwuIlrqlYLULb6UNanh+oQsrtmtoDwW0QuYtB8JQdRd3ZizW7u8yZiggEqdu9w7byd8kGtSfU9AX/AF1DFSgRWr3D33i/fpADab2FlTM4zJcjQsWNWJtv9oj40zXSEpdOYZqgMneHvDsPhEy05EDKkG26pff36HRPy/VS1Sw9euv5AA0voOkA2/fRh36Qi5wC8jgqIfLq1evlAps55iUpJOYHKpi2pIewtaCSNppE0JWAJiQSlkh2NzmIoDa/5hFKPNcAWImqlqSSQEEkKp4gOAsftBJypUxQUpVBoCznRxelf5gU1InfMSv/ACyP/bNFf7VEXFQKUitn4EICpSnMzKFBUw/Wo3MvV3FQ/CC5vGk27fbl+RmP2SjD5p0lKQCoZ8yyE5Xqxtci/wCwT5SSuXMExcsUo5ImP9Io/K+sLO2zMWZcxQMzDqCgoAgMpItVzU6EG3Foy+J2kDMOVS5igpkZ3SEAOQl3ApUVFhaIlI9DDYKU21JtPVX+Ld30NDh1y5uKzLJRMkMU2DoLluN+kXePw6ZhRMCvCCy7MUizNVwedC3PC/8AW5wmIm5cpSAlQU5zABING4g76xIxPxoM+aUnKli8tQZ1rcHKT/S9TTTcYWcufh01JNNbfiz378jXbQySckxS8qSWUGLMQWcv4ate/vNKg8sqAYUBP+oAVqxHN9Ixx+MFrSlMyWlUhQMtRSHCQBSv+3KWMHnbVlrlS5c0rUElK0Kqk5S/yzQeI0UCNG8nmRzfs6l0vNaf12mTfiHFzJk35WGnplqQC4di7PlIZmIYuOvB8/bcwqkLBSUlRlzEt4gR9RDbjzjDTcRPMz5oUlSwWzJoKlkghTaORwNYnbO+IDnSlKAQFuEO6ipmKn1cFmeo5RObU9CXh/0JJ6rg/nh5fyegoxiVKTlLpU7EJLUD1LUDBhBpyiQQClNKE2jMfD20wmWQQHKs3y07ln+kHdqNH8r+di0y1qBIYJdwapY1BHIgxadzxK1B05WsElJZIq5YW36+usPD2qfeIuGxaV1SzGrvy77aHSsS61o/tIrSoIzD8QGOV69CRmf9EHXnDTr+S35hsxQ1oTp2I4GzbuRhkClt7dYfm5dQIEFDVx1hDMO/3/MADQlv0r7D23QqklifDQO3qwt3vgMsEEU9Bbone5/DQRWdmZuIPnaX3wihlLsHb0+ZMUFSEpQLlThRNLPc9I0CFl3YHeHtwu3DtoAFFAdiwDmpHoUjlbprDZc/5j5CSLEhyK15HR+zB0NJtzeZKy6bBsRPZOYlHB1fzeja9YFKSVfUE9HqC2/1gO0NkiakjMpJcMpLuC+7lfQ0h4E2Vhx/llRlgOWZSmuzP4gHp2QSimlZ6/HuPxU1MtOdZypFHqwFn/neeUBmbMlz1SJyZhZKioMaFqDUWLuadIhytpJxEgqSnwrOUgipYsxAD25/aB7J2tJkkYYn5RegWFOXf6QHod/HSrhrGDSeVPMt9dLd9S/Kym6lV3G701L8GpupaIc/bCZQJWpXN6O1AfEwf7dBD23sudMVLMqapPiqyvDlcBmNH9/SJeMw6lKVKKUqkKQCpRUCSouwGU2DP0gJjCLs7+a29iarxIdSnChoTUEcFMX73iLsuXLSFCSGTmq1K60f0/RBsvbKVumTLKkoABWKJo4CQOQ4/cTtmobOwb5is5Ym5pZ+Hr5hMo5bxluPmW1OoG/16d0FgdoCYkkhSS5BCnemrO99eEGwG0Ata0uRkLEl/q3MdaQfEJtcee94CJRcdGtRZaCbHz8h32AYzZImoIdiRQg60Y33twp5xskyVMBzkyyD4dym52JA1g2JmhaCFLKH3Gr8ibUJrANRs00/+ANi7MWlBE2YSUkjxXcf2uGa1QYbtXaATNSha8qlABJSCosTo1w/PSh1q8ftZGZKQkzApksgkEH/AFa6adGaKhc9UuYsImfPSUGhJSUOCKFvqG4PeJvyO2NFXbqJ6/nn3qR0bamzJkxKlh10UtIYJCHykmh9t1bRS4rH5MuVaipB8KnP1f1F3rXdasGx0papSSJiWVVqhS2UQ6jwsxL+kG2JslKsQ0yqHYaOr96fqM+Op7rWSm5Qjfv/AJw8iGjaK5iij5hVmu4YHUkVv7w+biAwSGUq7qKXqyauGdnYGzvGt2t8GoUlapaGXUhrODz6Rlps2YxDg1ylRZzp4QdT9omcUisDiniIPmhMBhp+KXkDgg+JQBdN6k9IXaWypmHX8qYM4UwQsgDTjrVu3i9+FsT/AJ6JaSUKUWV8y+UAMNASwoOLaRe/GOzFTMOcqwyDmIcV0UPKvSKVmtjjrVqlHFJOV4swQkISlSD4M5BShvpINSDXhqNX0gKp5KAFKISlyxIfMd1/CzfmEQsZ/FMBLWS9LAsRZTCpPG94cr5aWVfL4krq+YFg++ocAtEXPUUFFOS09QIZaUgOpdcxawHIPQCsEl7VKQ4Y1ALEBwLUoaNyixwPwjNmpMwkItlTZ03Nt+8xey/hTCIIcpLE3ULGmU1DNaNMi4nmy8Rd7U4t24lHs/aeYEr8HhIQpquQAS73YHzMX+wdpzCpWYiYcwUQWdKCAnMQOLFr1c6xH2j8CoKScOvKWok1Bq7vVi2vAcYyUzFrlrOf5mZJyPmYpIox/OsGVrYX6tHFxaekj01IlrSqWihlkFwT4STmbkzwReIl+JQUEsC6tE7nt5cesY/YnxKElSBJqp1LWVFTmySpjxr/AC8XKMEFSlhSQJk5IC05SU50uzdGrweGmeZWofpyyvbh+XsXEkKUmUVEOB4v9RIr0eoESmH36QyVLCUirADkWb9fzCoS/wCLcHeKOCTbFQzP7xxIF39Y4JJ+zRxSdyv+X8QEkcKv9IBpU+dX3d6x1BShrTm1N9Ws3SCJzWBNeb//AFBEN2jhVrlLQhZQoiitx019ePWKKSTeoWQEmrDQ/S+lLAHyOtGsQ4Ay0PJRlSQVKIG9VTvNPT0ijweJm4OWf8TNzhZoDUhv7SeFTAZmJKp6MZLTMSgAuKusBJGm9Jbk0Tc6VTST3yvbhr5cix+I9tnDJSpisqUwcFq1q6Rcv5G1RFXjsf8AJxMtZUAhSSkpP0lRbQJ0cGu7pEjaO0v8XhMyQhL+IZjTwk3aztr10imxu3B8gSsRl+Z/QpnRe4IJ70EJySOvD4eU1olo7S9eu3syw2ltNMnFOlaAhBBUAlysPXKWZjrrSGnaMn5k3GKAmsUmWgKbICGU4ahc8d9Yx8zFAKzpzzNVZhR76caw+QfmqaWSpZqotTkXLmrc4hOR6rw2HSUfJb7/AM6+vU3Z+K1KlpmolLEtqt9QS+UnLqi4fea6RcSUy0f+pCifmJDBShQqbQsxPhDE/mMTsTbC5S15z4ynKKiiRx+kOqvtELbWIVNmBXzM4SAyS44XFzR3ilM5Z+HuL0Vo81u+jXehv8KZUyWofSgqLlDM4uSbX5+0OM75RlBEwzEkkE60FAMt6lmGo6RjsZipacLLk/5gZRLh/wCoAkEa8OraxabY2lhwUS0fMC0BKiUagAUKWLUD3i7nA6NtUnbX05ff+C8TiEzZZVm+R4iygahqVCgLx0vDsoTErVMlpBKqklxS4JLEP5dYq8TtpEyTMUn5bh1qQACCDSrCh6+7RVbN24JUlXyASssoprwBc7qm3DorlQw0npa2u3JP0+TU4nayVBBC/DMJSlWmazWpeKTD4pMmbMmTiQQlmBckhvElIYhJpU84qcZteXMQEh0KBDrScoJIJIO+o0HuIr8TiVFXzXeaoU8Q4VAd3ajceMS5HbT8PaW3n793Jv8A1PJiU4lAV8uY5qKE1B/+QeBbRxCCfmpBRnVmBSqr7mOjgxVLxCphZ3US2VIZ+dG/cSsBs6ccypaHSKEKN9WBABctpCakzqUsPR0k9Qs/aSSQZpBKapQkUDguC+85aDWB4PHjwrbKxcKvYuUgaBqWqYi/M+W4WkigowB3sCXJTelDCSMeqhGVPibKE132F3sx4dIcWjshVhNaNWPVdk7TTPlCYlqu4LUYhx2LNyPnm2cB8iYUEBTkqTML5Ugl21D09Yufg7a6SVyUjKn6y7VIYF36Bh+yfGiyES1ghNSkkWD1dn4K89I03R4tH/z4twT+l9r+DMYXbCUTErIUcpHy3cAZXIBrXnxMejoxwnSgSWCk/TSiVCoJt35eaqk1yrJYMoI0UH3XDu93o0bb4ZYycuYKyEppdgaPr57uUKLRp4nTlKCqcvfu5jZ3+WSlyVpSoEhIKQASPq5M+4vFz8HYFZVmehQ+QhxlUaKbfQnygHxbggjEZwcqVAKompNM9eFDr9VIJ8G40JmspsiknKclXBqHHk3teFszapJ1sJmT4f2X+38QpMvKhLA0JoMqfd7DumImyq+CWVEk1UPV78an0jd/FoSrDBVilQNUqqCCliQQwchz/pjzdC1KUfCrMA/hrajnRuNYUk7j8NnD9BLjd9/2bH4R2pMCxKWCEZXCjoQkDKCKQT4t2ck5Z4TUkJmECpG9qAnjGdw4mIWhSwpkqSCkHMaFyU6Bt24mN5tiuGmMlRIS4AFXDH7dtDjqrHPi0qOKhU2vuecT8Ul0oUlg4cpBcAtZ703xtsFi1TPlS8wVlJBNKKSDlf8A3IJYjdGMxeDKPFmGUEBiQ7kBQDGhSz8bvGp+D9m/5YmomDMlXio6bOBzyruLPBHoa+I/65pd9/c0uG2ghcutBVCkqoxFFAg9b3gskDKlIqwyjWgHluiHNmpzFCkuVObUVoXYu9tXtErBhkgXYAP6faLPnpe3QMfL7ed4Z5eR/EKobvvbyhpVwB75QzMFhp5M0yWUCE58x+lna4BF9CecSVqIufT2ZL99YBiJiiXJpzLPb+6K3a2NEqWZhUBlHm26p6ebmGaWzNKKJm05ZmJyKqHdsuvI68unGuxONnypqJYlhcogeIKZSQLvlI4cDpW0bAbSXiZeZKPlJLZQGJIGpo93v5vDsJgZrTx4RYJURQpaoU6W1YkwM0ppK92ZnFbYloUyCTLVZILVBqXLUqW05xVrmJKnlrI3IUKudAxN4mLCJ0oopKVKCvCBmCg+Y3qC5pXyivkyllSQjKmmZOa5NhVjXXSkYs+no3jFJLThZe334mu+FvhxBUJxYMSDKJdKD53bujRcYv4alZJmRISVglwBQs4Nv7iLNa+kUXwXOOeYgpUglnqcpUCLMDXKY13+Hd2UH1JJvrc24+f90axeh4GOThXdvNd+Z5jPCkj5YUFKewACgr+otrWju/COkT2mf+oUJzEWcqJH9KagAbzFt8S/Dfy1lRzALUS6UOAQA5J0+qwimVigkISpPzMjul1Ag0vpWxA3Rm466Hu0sQp01Um7Lq9ORoMRttMwTFykGXMXlSWUTQHTiRUkaCIYxMxK3RmCkslS2JcUZ1U8JaxrzhmE+HJ01KVpOXwulIenDyg+H+C5qkklRzOKHUalzSh3w8je5zfv8PT+mKbEk7SlIWtWXxrokFNNCKDf94j43bCihKCENUEAcmAO8PZ4bjNi/wCGWPnJoHqH8R/tJenTlxiKiYVkOlGUk5RVk3csD4dNPaJasdtGpTqLPBJN998BFhKXUQlYIdhQAlrMb9IJsrZap6gFFgBTRrNBtm4JU1aQpAYEkne1K1brG2mbICcOvKATkapYdDvDn+NbirK552Mrt1FSjotPkzowmHw4SoeNaSx8TJBoxOu+260XWzPihC87yylKWIUK3vSnCvnGNnYBVrsXYkVtRkuS+nCAqxNPClg7VVT/AI6DpvibtnY8JQUbSX3uekTcDJxcosykrFDqGtqON/1jMZsdMiYULIJr4tShuJbMWI3hovvgbHKUFIYhASKbi5sOvpxiX8ZbKVMliZKSc6AbCqgbildO7RTTaPLoVo4avlveLMpsbGIlzkZQSMzH6c3iYO4ru8jG62tgRPQULGZLg1JuDzPK2vJ/OcLIZSSk+Jxexe5BUag3dqPG++HdpmZISDUh062Bo9KFiB+6qD1sdPilL6Y1eOxhDJVLKkzAElKsuYgtSlxelg+sXXwfiT8xSWGUouzEFNE34FVfWF+L5RlzhMLEFNENTVJN60Ooig2XOyTELln6VB68Q6Ui7nxE18ol6M7VfEYZJ8V63/tGz+LJCzJzpAdBqWBVlJZXrl8uEZLAYgBaZrMEZaAM4SztoaBiesekTJAmylJIBC0s5sARQ+TenB/MdoSjJWZRqsFjlzFlPYaNavGHNcUcfhdVOMqc+H5PS/8AFSMVI+kFExJcEh9d1i403R5ntGSrDTTL1B8AP9STY7u7RZbC278o5JhGTcB4k1uNCNem+NVtTY0nFJSohwGIUnUHpbvfFaSVmc3+TA1W4/6vbvmjzyZiEgggjO/hKXpvzbye90epyFOkEMaDnb1jPbP+AkIXmPjANBUFxp5+3SL3H7XTKlEj6gCAHN7ffu8FlEyrVamNnGMYnne1UIfNeWVKZLORWpPUltQwjVbGmzZcuVLCXQlWRS2+mpAdrg7xwigwaQqd8ycQ7h5dTqGzECoP9QAoI1GyJyUibMAWErNUl2dJKXDq13V05Qonb4jpZW8uf3J8zEPNKLEJcXZlUPVx6CDYWcCCAWILF7i2nGBIuDYtTlrrByk/6XvX3twizwW0+B2GmhTsXAJBatRcQcqV2P4iPIkpDsRUufEKlqlt7RJJbT2gJduBBUXpfysKXY8n6GIOLwwWFSzXNdFK9AOGvTdDEzJi5wQrMhBDgsas4HialeDaQHH7MnidnlrATTOFb6aPu09IZvCEb/W7acNSy2PikrSUy8qQg5aGgYevqKV4V+1MItM9KjOaUR4kEbnIJ8Reu/1EShtSVKSQhKUgqK2Ds5qTQOPb0MU+OE1UxCgUmUojOCagByamw8yIRcVFybTyp+voZja+GInrGdQBUVZgPDlNlAi9OA5xHWlCMyc2clgkgFtKu49o9DweCScIqWtYzgqaYGUQczgOaPzNAfLMbUwEqWyZcpJBSXKlsoKDhxod4AcRnI9rCVs0sqTbvbW+3zqRMDtNMmdK+YoqCAKpAYvQvRzrvf0j0qUQRSxIZg3HQcjdxHlWCnmXmoyjY0dtx61cfr0T4exPzcNLUtwWIOa9DS+hv1uLRUHwMvFaScY1PQLt3Z3zpQSFZCFAhVXG8B1XY/jdFbhfhCTKzH6gQAXajXLu9Tr+ovCoOzDfRJrbVgKnTrxjHbd2mpcxVTkT4QlT5VKBNXDE0hyllOHB4aeJeW9kjRyZ0lCcvzJaQBvJIA0vvYU3+UzCTkqPhKVbmIpwapduxHmcjGqAICEm5drtVgd+tNzaxO2RjlyVPLTUsVh6NoC9A5s0Sps9CfhcLfQ3fvobnbOz0zZSkWeoLWIsbb/u26POlpd0BJSQRmYnK4/qI74R6W4ygsmttR1v30MYTbSQZ6xMDJd0sN7kOmj1ccKxU9jn8MnabgSPhqa85kgElJGYOBTKLb6DdeNpicOpclaczEpIB41bWz8B9owvwzPlonoBLh2BIAFeb6+0elrQG1bh13J9a9YI7GXiCcKykuh5th/hecqZlLIb+oXJbe71c9iLeT8KSJGVc1QcXCmYmtg7n+IlfEO3jJmZJYOYilWLnm9YyuOmTFqzLd2CSSoqB3MrUvoNw0iXKx2UcNUxCU6ktOS7sa6XtvDoUEoTmUwdgAB1rFZtP4xmKLSx8kBLlspJBDJBaouTpyMZWfNWRRBQkXLGzMSdNT5xIwfw8Jqc2YsTdjYlg7b+u6Ek3xNakcNhbPJd+ff2KWdi5q1HMTdg9hvaukbn/wDnc0KC5RBp4wRY1Djgdehip2pLGGKZUtJCVBiopur+pnG4jhWA4KepE35iCBkqjMGCqsQ4ZyxYkm8F7Oxs6P7ijdttv4e5p/jvZzykrFpZc+EsxYXpR27oMcNoMhmypuWFWH0jh5x6d4Z0sgspKhWoDgjc247ntwfznE4CZnMtL5cxck/2/wBT7hQ0GvSCdjDwqc8soW26Gx+FfiD58oJqVy/CqlWqX8qRS/Gmw1ypnzkCk0AK8TDMKMQQH0PQ0iD8P7X/AMOVBCMwdiVsxrQigJsbPrrHbb2rNmVUfAapDAhrEgCiKUqHqdYWfSxpDAzjiHWTSXT5+SlnSFAl2Jt4ba6gk+cHWCkN8xVBlytZrgsbA25wXD4SWpY+YtIKhRL0oHGcprU0fjwiywnw4MSClI+W6XBcqGZKikn/AGkEVrWBK5vVxCoatP3774FTK2pMSXRNPgTR1EKINDZ3HDRuEKcUspofmE1UVUAeh1YHR4ttq/Da5SUBAQ2V1FX9zeIAn+l3IfjyiMcGMwHyDRaRMDOUlgApNapP1diHlMHjVluuPW333/AKXLWpSErlqdBCTW6VEE+pTUPG22HOypVJmoPhICC755Zdn4hu7xHRg5kmYgrBn5lfLUtNAlH9JI3M+p9osdpFSMqpYSplDM5L5TdvIXjRHiV6md6Ws+/QMfqUTvDV3h60odPWHI+rNozMTQVeg84jrSr5gUC6Slm8VCS9H0I4msHlszU8j/Pe6A5H0CpUdD5eXXSFzjtQgR5eh6691hxI3e8BABUwZjfo2nNT914qtDpFQR/2kcgA4PKl9IgzMNnS+fLq4IcNyHr+4jbHRMWgLWXclkOSALBqbq+0M0y/Tmv6Fd8SlWeVKS7LPiUDxFLV8LRfjKoHMVAEEf1cnD668OVIUynLlhqKF7tcqru998H/AMJmlkDwqILPbNxA3HS8LYt1ZTUY30WwGXh5aMIZSwoSwk+KpUdXvU7uVtI88w+z5eIUUS85V4lZ1lmAFA3Et58I9G2dIUlA+coLPAAJHABrEHreM5tfZMqbMCpE5Ep6KIdioUTWjB30GkS+Z24ecm5Q1d92k362/LMorCrDS/AUm6sxo+ruB7xr/hbaKEpVh/mFZDKrVnYKbK7/ALtpjsbs8y5xkrJWXZQS4L1pUX/MWnwwUSsQlypFcpT/ALnFTzbSITsz2K9P9ai1HlxfJG9ny8yCxKXSQ4CnFP8AUeXHnp5hPS5JcrCRlSNSLOWs3WPVipIJfKCKXD8mAppSrDyjzrbeCEqeqjhSqJAqQWU5biTbdFy5nneFyu5Q9e/cAMCQkFbpSLAhgTrR3iPPxIFEslJ3PfiDYVNoh4jDzA9X3gFyNwP4vSJMzDJDMCCn6kqZ36X94zS5s9xyctIxt5m8+G9piZKAOZ0MkvWgFNzfweIgfxds9BlpmUceHSxcjU7r8aRE+CsS+cqLqUMwBNkg6nyPTlFptrAfPllIL0BAuxHe7yjXdHztW1HFXS0vcx+Gny0+GWqv9WZgFHn/AGvpw4xsPh/bqpngmMVWCgQQRucipfcXpGBnYGoSxQrk713d2iRIyo+pRGWoyu5INCxPtGd7HtVKKxEMskuaZvdv7ATiRuWLKq4rZm5+sYXHbLnomMUkhLWdiLjoRWNHgvjXIlpwCi7AosxFi1H/ABB8T8TozBkKUo1YJtQ8PNovMjzKeFxdL6YbeaM7szYEyYc6nSh2KXLtwG540E6ajCykkuVDwpdmetwzgN5+kR8T8ULBAlyiFag5So0ejbtaU9Io521JiyVLZOajKqSPvX+IiU+R20sFOpPNXfp/PAbN2iuYsmYPmZiASXNgS4OhuenGIipIqSGYtmS7UKtCSWZh0hJuLWU+MqIFWAo5t+H3QfZmzUzswo6ZeZAVTOx8TkaXq4ZqwkjtqVoxtx76XHS9slRyZiEJT9NGLCjk3iLiJSykIyqTmZTiygXy7gE39eUa7B7Iw4w0rOXKlErcgpYf00GnhYgg14wLFykTVjDfKpLS8o5tL5QS1CHDHWKUbann1cerONtNenTQyEvZ68i2U3ywCq7hyzcQ7VtWF2bsqZOOYpJSnKFkB2DtUOKM58ucbfAmWZaZEyUEEpVLSlVykPUqGrgln3Nwl4hUpOJlpJIWcxKUh0r8OWpDVGVulWi7HE8TK7XDXqtNvsUuz9hJUZqE5VKCRRvDm8WZgagFhU8dIs9nYVSJEv5asqwKIJqxOZSGFb5qjhSJeKTJlT0zMwSpYEtqAOCGL5uQtThEnHbICylaqLlqzJKeFwaGlPToHY4p1XKSlLZ/hW9uhExOEmTJwStjKyhTE2mBQap1bdx6vnS1nEhYUTLUkhab5VpsRRxfneLCYXF3+1P9vbxB2fsgylzPGrIsghJfwmubTtuEBk5yV097WOTMnCbZpTUAFSp7lxE1cwMEUdRYBuBP9taCHoLPZumvTt/Liob35fyYDJyvuBw9mUzhwTyHHeK9YZPmKCTkCczOAoln6VEDQhfzlZmUgpGXSoJcGvWt4kkd079IAegPCZsqSXzZai5dh9+9YkpmKan2+4hnzH4trW3rHAnQH/j/ABATuACqMG5VPQHR/XjD0zGolnvYEeT10p+oh4TBqlzCVqzgigZgDc0cD0+0S1zLkCulA3q/np6Qy2rBKN4j7X9R+bGKuaufKxBWmYDIZ2UK2taw8xBsGqYta/mKy5WYUcvVhyF95PCJi8EFliXH/cQ3HT+b7oRd5U21zRCxe20ZSqZY0urXRyw4t2cnj9lylEz5JzAHMpKfExFS51GsXeD2Ar5i0zVCYjxBCQmgzFz4Saq9ecSdk7KlyULQkhQUSVVTbQen5hHRTkqb/wAd217exksXtRa1ugImeAJmLDpG7xqIBrzbQRCUApacp8bgvm8IArd38mi62hKmSlrRKliUD4xMBoQKMdB4tOXOKEziFKTlCph8JmFyQXBcVNwGtYmIy2dz3cPilUjlsuGi4Lp1PUtlTgvDoU7jKCSHYnmreX47tYyfxzh0hQmeIEjKDpcneb13faJvwrjFqlqlrUCpJdi3hzGznWjt94nbZ2R82UQ4LHMxFKVuzsbP7G98DxlehidOfwzzUAZmHhOnHvhBF53HhUkEkpYV5uamvGCJw6MxISTXR6fgQuHQsLJyg7gpTj3jNs+jUGtH8XLD4fnlE0KmJYWeoqe+MbjE7SSkE00pRyLWHB7+rx5ytSz/AO5mBJD/AGy9NIcxUWK1caVO6j3guzCphKdWalK+npfzJe0cWibMUqWhTmgcgMdSAOVoiCQhSjckVNwAdxcMBfnBloqxCVdKpDtUCnSIuJXUpBDbx+vSErnV9MY5e++uodWFLPLWlJBoAS5aril6wqFEeKYoh7oH1G7/AO23rC4fD5QVFk0dIVXNqGL0sPOBDMSSEZgGzkB6PRntWDcJTVPWWl/YKqasMt2SpyC1S3FrO1d8CUgqUcqlF9xc1pV271iw2ZJM5bCX4SkpZQOVDgkFSzqwoaAcnhJPw0VKNFSSGYEitwTmcWIHnDUTmrY2nFPW689SRsz4dWyVzUrBMwBCVf1BQL9RQ6UETtnS1JmzZSVfNlpSpBABA8Rq5pVxeJWHWlJRhpq1BiopWzkqL1tWhZtd8XchaflNLdyMpUAxJYjNTX7NzGljxquIaTtx434X70KLE7K+YQlRzJShJloFkECoIPBtNT1dgZP+VmnES5xdIVSjFgA/J+hiVhNnTZEheRRKzmU73LAMenuORlz8QhMppwosAKBA1Gr0Bd9b2rZnM53dou6v66bEmVg0zAiYwUUnMlQBfMQ1CBxa+loNKkpWyzlOU0LglJNKUHCIuzMAiUhKBUB6njXd3pC4bY6ELXMR4c7EhmDjg2rvfU6O4czcdd+gedJRMDLALEKq1GqC5VTvSFBK6F6hgfw5I3N27Z8sKSUqqCCDfWl39f5hmBw4ly0ywokBwApiWfiejc4ZN9AGycF8pGUkqINSdSavY1bV/eDpxqVEhOly1i1QQRUwRQrR+g4HhvgWGwYSpag7rIUTW4DP9NmA0+4gG5Zm5S3G4+etEsrly/mF7W6gtpu/UHTOf+Tx51EEQd5vvp517aAqWxqr2NP+TN+YCb6WCZ9Ne9xeGhe8mEMxzfmx6/fsxxqKW7vCELmqK/jz3Qwjgo9R94ezavusH5QoUNSf+QgAEpI1Dm9h7nn09Y5DAucvSnK1H46+sNZWrb2AA9yfPzh3zTqeQH4EMY2YQKs55K/P65QiFElspPPlvPDU35Q8YcqIuX0Lt1c/rjEPauCmiYgyVy5f9xP1AHcDR2G+sIuMVJ6uxOUnLQpAfR9BWutO6RlviDYcwzQqTRCinMkV3HMaWP7u0aQJKaFQL8fxX7iA4pyWCspu4321cbq6+sA4TlB/S7EDbktUvDLWmpSGdi4JOUkOaUpTedLZDaAEqcH+tSUEsWykpep3mh6xoZWx8R4wqcpSTZmLhzerAV0tXSKHbCVmd8pUsfMcJCg9RZLaWaJauephK0KcrX0V3d9befIN8ObVTKWpWRwoZWT9RU9KP/Fawbb/AMRTJnhQfljVDknc5NRXgYZtnZUqUhCJcwJWPrzDxKBLu6SaBmb3iqVg2l50KWoAhJpTMQSw/MS0zvhVo6VMtm+OwT/DEeEOhNyXAzcn/UIZyU0QgtvCj6H7e0CRhC4CS5P9JrTheNZg/huXKlZ1pzKKC4LgAnQGz8d8LLzNKuNytKKs+9jNysOCvMsnKK3cubDnFlg9hTl5VBvlKJDqYsBQvq3KOwWxkzmyFTJNQWatmO/pF9g9tMoSQhkIBTUvXS3LSGkc1bEyd4w0tv16dSnlTFoQqShAUcwzHKxarBNHrd+MdsySVS1oCQhaSFOoDLUh01FKW5NFsvBzck1YUFLKgxN2pxuKisNVhBNlNLBExKQ5o2bUe9KXh2OZ4iSeumuumq6lJicKheJUkulyohgMoLeGm6gi82VsiemUFpIKlK8YLtlro1aUa/lEn4flrUlpyPEmgUBUDQOLxYZZyZpGZ5JFEgHXfbdcfxDSMamJlK6TVl88OJAThjNnrSt0S0sUJcUGt2ardtCyMCpM1SkqUULSCKmhBNj5d0gW2MPNKk5PpJY3dnqb61t+rqVJAavDS1KeQ/elHLUnomnq1qU+Cwvzs/zQAqXMIB8mNLuzQSVhDKn5X8JTmBB1diGNN/dYtww3MdX/AAnpf8wk1CSXrSn9XW5HfnDM3N3btucgg7y1GA/AHfOGz8KmZLKF/SoM2nBqi324UWgFdOCaeZPLsuVKhdm9jTgncBr7UDK5HkycoyioAAZwwbgT36Fn/UQFiXluCRa43VdgK9YmZtWYaPp5t31dsxCVMaHKbvUPpzLDy8gatxE+buvur+B3yhxXo7fnhv084HkbTXX/AMe6cHRMvVn4/jdz/lwkVK9w82r3z0jkmwdm17DvDVDl+dDc8+7k+UWc5W03vwp2x4wAM5+Y7Hlx8uWW1t3rDxTd7fbvqYYTX6iPb336QAMetW4W/MK252e9a8KCvWFVM0FunRr6fbSEUh7v13dBantAAixv9vy0KJvFfRv/ANQijp6v63990Imdz8/5hADI4t5Bu93lC0pUHj6aaesIuakaV419qs3WESsfok/w3HzgGEABDehH3NOovDULBOo0YNruA7OkOzAOSWGpyt2/GkRv8QlTVzXuUgFr9OEAySk/1Eummpt729t1YotnTlzMXMdDS0uA4L1IruLt+ItFqzVNb0rdm3N3XdBZMoJoE8XKS/qYRcajimlxD/IcULDoOXl+4pNtSpkuej5UkLURSY9ncF2P4eLgzSKA9Qw14B+G+KydtkIWEKCipZZOtTSoJA05GAqlJp3Sv5lXtLHy/wDEAYmWcxTlzBsuVQItwfW3pA8fLVIMtyBK/tJNGAoMr1y+ojQYjAIWQpTOkuFUoQep+4N4BtDCDEoSCVKSKiwrowAexfzgsbU6+WSk46LTzIezsXhDNBlSwJgdQIHOpcsD3SLDH7IVPUlRWRvAAAfT0O54g7K2EiXmJdRPff2iyMiYFJAyhBfMXqGD+p7tBYmVW87w09TpmFEoZZSFEqVdItvJ6fxWG4vZAUpSU/1Xu/MOoB4ssjBrb6H7luntEdchSgQlQSd7tx5jt4DFS5ETYewTIzup1FtxYVvfX2aLOVJErOUiqzmIBqTQULU/W8GBbICwgfMbOSXq7nS3DjviWd/lQnvvlDCbeZ63I+EfI5SUKJLg8y2u48b+TlAA19av2z+u6HBBJ1HGg6cu6GEK6NccD+BAS3qJmB6aMPMsO/Z4P6r92071iCMOtU13Al3CW/qo2vB9LnnE9VKFhybvvSAJJLYibRwIm5cxUMqn8JvZwXPDt3MwWfzYW6hL96aoBpWl2Hs349aQhS+9uAPHj07ywA5NqzFToNevrpf26Q3KDVzwNOHFxb08nfKFd/E/zCBG4cPC/uL93uAkezXIDN3v76lkws1687UG7lT+AOYihJYWFfckdvvBKFe5uZId7aP1/QhgIG0L8Tc9/fXVVzDvDu9hxPE+unlyRuPetGHv93RQLtXS9/fg3TkwI6rVcnq/2+3s3V48yx9O/aO+WpzYUqze7dvuugO8jkPs53d7wBRLewPrw3DulYYaU10p/PLswt7gn19u720RzerXqP5784AEJNakefkans8IYQ+4brNpvHpDgs8O+vGOWafi27Tn3oANBqapfm4h6U0ofQwNM1t44O34McVDUiEAMu2g1JLddD5+cMXNIsa2YdgfaHLDsTYHVh71+0LnGpSeu6thpzgGU+1tlTFS1KS6lCwPrSvlpFrhSkJASMrCtdQA9fvcQYqejeSfz7Q1lCzg8x50fvfCLc24qPBCh+m/MfSw6+cKGFgkdE//AKNexDchYFQY769eXSnWHoBsHOn0gNrqaU0HSsMgVnI/NdNw51EFVLzgOlwlyNWoahzZn4X0vHJPM/6leVAPxuiq2wJmRSwkqAumrHUm/wDEIuEc0km7E/a5UqUpMsspVAXAsX8tLvzdofgJKkSkJPiISA7uCb+57MDwGNC5SFAMS2YUDKuQDuG+/nB0sKNmLV1FT696wA5O2W+g+VLPCtXp5vfT085MvVlZmZ/F1q3n/LQBMt7nK7XAHIV99NYBhtnJlKWpFc5c11Ffzb3aAStZ3Ja01+luflStewdYcny5fgBye60iOCdwPFtWrc1gySwqxO9/wGvp5GGIflO56aPEfGTFZSAKm32ck/bypBVnrTW3mfuOG+GgMXDa7hblXr7whp2dyPsvFTTLPzUJRUgNel3vbt4lKQ+/1+7vp9nh63o/39GLd6QNuPWnq574UgQSlmdxyFd0HSx490h4U2jbmJPlR+9agNEvj5nppWnHrvh4SL/Y/duFTwffDJGgdHtfjxA37+to5RGoHkOfHsa6K4676V5X/fnCqnG1z/3fw/b74AGBZuB0H3t/IrWkOXMe/XzfefSGrWd3UXBN9efdYRKR5byfx1cfgwAckbh6dNwPfB4VzqQe9XPHT7gQ5cwG723W5l2bhT7lriwbcLD7Pw7YgA8zcTpb7Vt+4flYWPKt++9IctfEAcCWPUsNO9BLo2m6o9A5+32LEOUA1kgNV9zWvxhEgXFn0Sfs3r+u5Dyfnub1/IRaXozenTXgGA/EADyp+O4lvz0tA1Jc/SNbfo6wtt/fNtB3qxzZ/T98fLm4Ar1uO+v2hj6u/pDlnf72771dgAvQbz/LfeABcwe4Hq/k0OKBqFP3vMMK9zl+J9w0NUviPb7whiIHiHX2jlUdqX9DSOjoQD5f0g8/S0DnrPzGc2UfIBo6OhgNw6QVBw9U+z+8SloDGgt+PzCx0SxgMf4cuWjh6U1iUhAKQSA738/wISOgBEcBhT+0+wiTgEgqLh6i/EB46Oh8BHJPqmv/ADaBYmhAFPp9UEn1rHR0MB0pNv8Aa/XM3tSDT7j/AHN0Z25PWOjoSAGaykk3/BDQPOclzr7QsdDQMPgkgguH+i/EB/OBrPj/AOP/ANo6OhDEVTM1KfdvakSMUKnmfRZA9I6OgEJiD4fP0tCSzQdfYfk+cdHQwHYwsktS9uRiIFkgkku/2eFjoAH4YX5fiOBZRb+5umZvakdHQAHwyAUkkAlhXziIVnMam34jo6DgIVdzwt5KgeFLlT1q3Tw/k+cdHQMAstPiPAQMVAfcr0BaOjoAHzPpJ1p7QkzXn946OgARVU13/iIBWa1N4WOhM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17" name="Picture 1" descr="G:\карррррррррррррррррр\8142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85926"/>
            <a:ext cx="4122790" cy="41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sentences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>
              <a:buFont typeface="+mj-lt"/>
              <a:buAutoNum type="arabicPeriod"/>
            </a:pPr>
            <a:r>
              <a:rPr lang="en-US" dirty="0" smtClean="0"/>
              <a:t>The Romans ………. years ago.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London became a ….. during ….. .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About ………. live there. There are four main parts in London:…… .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The very centre of London is ……. with the statue ………. on the top (185 feet high). </a:t>
            </a:r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… exhibits all schools of ………from the 13th to the 19th century and includes works by… .</a:t>
            </a: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sentences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6.  10, Downing Street is the ….. where…….. the Prime Minister……….. .</a:t>
            </a:r>
          </a:p>
          <a:p>
            <a:pPr>
              <a:buNone/>
            </a:pPr>
            <a:r>
              <a:rPr lang="en-US" dirty="0" smtClean="0"/>
              <a:t>7.  Downing Street leads to …. where  there are a lot of …… . </a:t>
            </a:r>
          </a:p>
          <a:p>
            <a:pPr>
              <a:buNone/>
            </a:pPr>
            <a:r>
              <a:rPr lang="en-US" dirty="0" smtClean="0"/>
              <a:t>8.  …… is one of the most …. ….of all English buildings is ….. .</a:t>
            </a:r>
          </a:p>
          <a:p>
            <a:pPr>
              <a:buNone/>
            </a:pPr>
            <a:r>
              <a:rPr lang="en-US" dirty="0" smtClean="0"/>
              <a:t>9. In London there is so much to ……. that even Londoners can always find new …… . </a:t>
            </a:r>
          </a:p>
          <a:p>
            <a:pPr>
              <a:buNone/>
            </a:pPr>
            <a:r>
              <a:rPr lang="en-US" dirty="0" smtClean="0"/>
              <a:t>10. They like to say: ” …………. .”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"When a man is tired of London, he is tired of life."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72006"/>
          </a:xfrm>
        </p:spPr>
        <p:txBody>
          <a:bodyPr/>
          <a:lstStyle/>
          <a:p>
            <a:r>
              <a:rPr lang="en-US" dirty="0" smtClean="0"/>
              <a:t>  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214282" y="1643050"/>
            <a:ext cx="3214710" cy="1143008"/>
          </a:xfrm>
          <a:prstGeom prst="cloudCallout">
            <a:avLst>
              <a:gd name="adj1" fmla="val 59453"/>
              <a:gd name="adj2" fmla="val 84435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Downing Street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Выноска-облако 11"/>
          <p:cNvSpPr/>
          <p:nvPr/>
        </p:nvSpPr>
        <p:spPr>
          <a:xfrm flipH="1">
            <a:off x="5643570" y="4714884"/>
            <a:ext cx="3214710" cy="1143008"/>
          </a:xfrm>
          <a:prstGeom prst="cloudCallout">
            <a:avLst>
              <a:gd name="adj1" fmla="val 73217"/>
              <a:gd name="adj2" fmla="val 43145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Nelson’s Column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Выноска-облако 12"/>
          <p:cNvSpPr/>
          <p:nvPr/>
        </p:nvSpPr>
        <p:spPr>
          <a:xfrm flipH="1">
            <a:off x="5643570" y="3286124"/>
            <a:ext cx="3214710" cy="1143008"/>
          </a:xfrm>
          <a:prstGeom prst="cloudCallout">
            <a:avLst>
              <a:gd name="adj1" fmla="val 72299"/>
              <a:gd name="adj2" fmla="val 76693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Gallery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Выноска-облако 13"/>
          <p:cNvSpPr/>
          <p:nvPr/>
        </p:nvSpPr>
        <p:spPr>
          <a:xfrm flipH="1">
            <a:off x="5643570" y="1643050"/>
            <a:ext cx="3214710" cy="1143008"/>
          </a:xfrm>
          <a:prstGeom prst="cloudCallout">
            <a:avLst>
              <a:gd name="adj1" fmla="val 72299"/>
              <a:gd name="adj2" fmla="val 74113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City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214282" y="3143248"/>
            <a:ext cx="3214710" cy="1143008"/>
          </a:xfrm>
          <a:prstGeom prst="cloudCallout">
            <a:avLst>
              <a:gd name="adj1" fmla="val 73217"/>
              <a:gd name="adj2" fmla="val 947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Westminster Abbey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214282" y="4714884"/>
            <a:ext cx="3214710" cy="1143008"/>
          </a:xfrm>
          <a:prstGeom prst="cloudCallout">
            <a:avLst>
              <a:gd name="adj1" fmla="val 65876"/>
              <a:gd name="adj2" fmla="val 39274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Shakespeare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2" name="AutoShape 2" descr="data:image/jpeg;base64,/9j/4AAQSkZJRgABAQAAAQABAAD/2wCEAAkGBg8QEA8PEBAQFBAQEA4PDw8PDhAQEA8QFBAVFRQQFBYYGyYeFxkkGRQWHy8gIycpMCwsFR4xNTAqNScrLCkBCQoKDgwOGg8PGi0iHyQqNDUsLio1LCwsMDQvLSosKi0sNSwsLywsLCwsMCwsMC8sKSwvMCwpLCwsLCktLC4vL//AABEIAOEA4QMBIgACEQEDEQH/xAAcAAEAAQUBAQAAAAAAAAAAAAAABQECAwQHBgj/xABBEAACAQIDBQUFBQUIAgMAAAAAAQIDEQQFEgYhMUFRBxNhcYEiMpGhsRQjQlLBYnKS0eEVQ3OTorLC8IKDJDM0/8QAGwEBAAIDAQEAAAAAAAAAAAAAAAQFAgMGAQf/xAAuEQEAAgECBAMHBAMAAAAAAAAAAQIDBBEFEiExQVGhYXGRscHR4RMiQoEUIzL/2gAMAwEAAhEDEQA/AO4gAAAAAAAAAAAWymkm20kt7bfBdQLgeXzTtJy3DtxddVJLjHDxdX01L2fmQVbtpwq9zDYh+MnSj/yZqnNSveU/Hw7VZI3rjn5fN0UHPKPbThH7+HxEfGPdS/5Imcv7TcrrWXf923yrwlT/ANVtPzEZsc9pMnDdVjje2Ofn8nqgYqGJhUipwlGUXwlCSlF+TW5mU2oExsAAAAAAAAAAAAAAAAAAAAAAAAAAAAQG2G1lLL6DqStKrK6o0r75y6vpFc2eWtFY3lsxYrZbxSkbzKu1e2GHy+nqqPVUkn3VCLWufj+zHxfz4HFto9s8Zjm+9qaaV/ZoU7xpLzX434yv6EXmWZVcTVnXrTcqk3dyfyilyS5I1ipzai2TpHSHf8P4Ti0kRa37r+fl7vv3AARlwAXFwNzLM4xGGlrw9apTlz0SspfvR4S9UzpWy3a8pONLHxUW9yxNNex/7Ifh81u8EcpBtx5bY+yDq9Bg1UbZK9fOO76ho1ozipRalGSUoyi04yT4NNcUXnCdhdvKmAmqVRynhJP2ocXSbe+dP9Y8/Pj3HDYmFSEakJKUJxUoyi7xlFq6afQtcWWMkbw4LX8PyaO/LbrE9p8/yygA3K8AAAAAAAAAAAAAAAAAAAAAR2e51SwlCdeq/ZjwivenJ+7CPi3+r5HANpM/rY2vKtVe/hGKfswjyhHwXz3vmeo7T9pXXxMqMH91hm4K3CVbhOXp7q8n1PBFVqc3PbljtDveDcPjT4oy3j99vSPCP78fgAAir0MVfFwh70lfpxZu4bI8fivZweGq1XwlUjG1OHg5ytFP1Lq/ZBniWp4O/NqOJw0pfDWScWnm0bypdbxamC36dNpnx9iH/tml+1/CbNDFQnujK76c/gQ+aZFisLJRxOHrUW+He05QUv3W90vQ1aUXfd5mydPVCx8Xy77zETD05U1cFiJSVp73ylzfhLr5/wDVs3Il6TSdpX+n1Fc9eaqp0fsn2vdOosvrS+7qNvDtv3Kj3un5S3teP7xzcvp1JRlGUW1KLUoyXGMk7prxTPcd5x25oY6zTV1WGcVv69k+EvqIETstnSxmEoYjdecPvEvw1IvTNfxJ+liWLuJ3jeHzK9JpaaW7xIAD1gAAAAAAAAAAAAAAAAEZtHmiwuFxGI50qcpRvznwgvWTSJMgNt9nquPwdTDUqyoynKEtcoOaai76XZq29LfvtbgeW326NmLl568/bfr7nznmGcRU3F3k7tzknv1fq+pSjjacuElfo9z+ZI592T5thLyeHdamv7zCt1lbq4WU1/CePnFpuLTTW5pqzT6NcivnTxs66nF8lrbxtMeT0xt5Plk8VXo4en71acYJ8dK4ym/BRTfoeTo4ypDhJ26PevgztvY1sniIv+0cTTUFOm44aDTU5Rla9Zr8KaVl1Um+Fr4V00zaPJIzcZpXFadtrbdPe6flmX08PSp0KStTpQjCC8EuL8Xxb5tm0AWjhpmZneWvjsBSrwlSrU4VKclaVOpFThJeKe44j2i9lUcE3i8Im8K5WqUm3KWHbdk03vdNvdv3p24p7u7GLFYaFSE6dSKlCcZQnF8JRkrNPzTMbV3htw5ZxW3h8sK0EXUKupPwZftNlksLi8RhW2+5qygm+MocYSfnFxfqen2K7M8VjIKtUaoYednGc4uU6i/NCG7d+02l0uV+Sk36RHV12l1GPT/7L22rMPNA7VhOybLIL2+/qvm51nD5QsYsf2RZfNPup16UuTU1Vj6qSu/ijD/EyN8cf0u+3X37fnf0afYpmLdLFYdv3JwrQXhOLjL5wX8R0w5xsDshicux9aNS06NTDy0VoJ6JSjVg1GSe+MrOW74N2Ojk/BExSIs5fitsd9Ta+Od4nafTqAA3KwAAAAAAAAAAAAAAAAAAFLETneyeBxqtisNSqu1lOUbVF5VFaS9GS4D2J27OfZf2JZZRxUcSu9nCHtRw1aUZ0td9ze68kvyyb8b8DoCRUHkRs9tabd5AAesQAx4itGEZTm1GMYylKTdlGKV234JAcrzDZanjNoMVOpFOhh44WdWLXs1KroQ7um/Cyu/CNuZ0RVjyOy+ZKtDEYtX/APlYqvVV+PdxtSpp+UKa+LJr7UYUiNt/NK1Vrc0Ut/GNvh39Un3478jPtQ+0maKlY4mxIUaqkk/+3PNrEkpk1e+uPTS/qv0AkwAAAAAAAAAAAAAAAAAAAAAAAAAAAIfaLajDYCn3lee930U42dSo1+VdPF7l1PJmIjeWdKWyWitY3mUniMTCnGU5yjGEE5SlJqMYpcW2+BxntB7R3i9WGwzawydpze6Vez6coeHPn0ITa/bvE5hK0nooJ3hQi93hKb/HL6ckjzdyvzajm/bXs67h3CIwzGTN1t4R4R95dH2CzC+EcL76dWaflK0k/nL4Ho/tRyvZrOPs9X2n93USjU/Z/LP0d/Rs959q8fgSdPfmpEeSk4vprYdRNvC3WPr6pn7UFiSPy7GUdTVbVvtp0y0+b8SWq5PGcdeHqX/YqNL4SS+q9SQqVixJP7Mb+8ly9mK+bf1RDrZyrpv3kdVvdcXbyum/oemyXCqlRjBNN8Ztc5vj/LyQG+AAAAAAAAAAAAAAAAAAAAAAAAAQ+1O0MMDhqleSu1aNKF7a6r92PlubfgmeTMRG8s6UtktFKxvMo/bXbengIaIpTxM0+7pP3Yrh3lTpHw5282uFZxm9XE1ZVatRznJ75S59ElwjFckuBfm+Z1K051as3KpVk5Tk/ouitZJcluI0qsuWck+x3ui4fTR0272nvP0j2fNUFAaU/dW5M5LnVWDhRUZVFJqMIQTlUu+EYLn+79DVyPIcRjaqo4em5T4yfCFON/fnL8K+vJN7juGxfZ/h8uipu1TEtWnXlG2lPjCmvwx8eL59FJwY7zO8dFNxXVaemOceSOafCPL2+x4fF5ZXhJxnTlGUbXTtuur9bfA2MszCrTT3302fHe1/T9T2mNdOpUnNpO7sr9ErL6EZidnKVR3i9En04P0LNxLJlm0KnZN8T02VwTlOd3vUFp/Dxbv57/l5nlct2ddGd5RTj+ZNtXvzvwPRVqzoqE48E0pLk4v+tgJkGOjWU4qUXuZkAAAAAAAAAAAAAAAAAAAAAABxrtczt1cXDDJ+xhoJyXWrUSk/hHSvVnZGz5oznMXiMRXrv+9q1Ki/dlJ6V6Ky9CJqrbV283QcBwxfPOSf4x6z+N0dWld+W4xhsFe66Z6lya2U2XrZjiFRpezFWlWqtXjShfj4t8Eub8E2oQ+gOy7JFhsuoyt95iV9oqPm1P8A+teShp9W+puw4+e3VV8S1k6bDvXvPSPum9n9ncPgaMaGHhpit8pPfOrK2+c3zf04Ky3G/XT0Stx0yt523GQFpEbdnDWtNp3nrLm7zK3MyU818SucZLBV6qs7a242bW6XtJfOxHz2flybXm3f4HrxMQz2S4SLnn14tTe5pr+RBU8nlezlL4kxgcvpQi046tStJzeptdPBeQExkeZ6dzfsvj4eJ6VM8pRxlGG5QirdEj0GVVXKlGT5uVvLU7AbgAAAAAAAAAAAAAAAAAAAACM2mxXdYPF1Vxhhq8l5qnK3zPmluy38F1PpTajKZ4vCYjDQnGEqsNCnKLlFe0m7pNPgmvU4jnHYlnG9xnhqy5Rp1pU2vScUvmRc+KbzHkveGa7Hpcdt/wDqZeUTDLsd2d5xh/fwOJ3c6UO+XxpORDyeIhNU5Kopt2VOcJKbd7WUWr3uR508ranFsc94+EpilTcpRguMmorzk7L6n1PhaEacIU4+7CMYRXhFWXyRwzYLsyzOrWoYnEwjh6NOrSq6a0X39RQmpaVTXu3ta8rceDO7ok6fHNN91NxbWU1E1ik9t/oqAYsXNxpza4qE2vNRdiSpXl81xK76c+r0p+SSv8vmacqqL5wU15kdVyqV91SaXS6f1A2ZVYopPFX3QV3z6LzZqrLF+Kc5ebt9C6daMbRjZLogJ/KtmKVWEKtSdRt3vBSUYbpNW3LVy6npqdNRSikkkkkluSS4Ij9nf/zU311v/WySAAAAAAAAAAAAAAAAAAAAAABhxOKp04ynUnGEIq8pzkoxivFvcjy+3O3UcBFU6aU8TNaoxb9inHhrnbe96dlzs+BxbaHaXFYuV69aU+dm7Qj4Rit0fRXZHyaitJ5Y6yuNHwnJqK/qWnlr6z7nXsf2wZZSm4xdarbc5UqXsejm439DcyXtIyzGTjTjVcKjfsQxEO7blwtGW+N99rXvvPnwEeNTfdbW4Lp+XaJmJ831emVOcdkW2M8TCeDrycqtCKnSnJ3lOjdRcW+bi2lfpJdDo5OpaLRvDmNRgtgyTjt4BRoqDJoeOnS0SlD8spR9E2kYZyNrHP72r/iT/wBzNKowNXF19Kbb3JNsiKNSU5XfDobGb1Pdh+Z3fkv62+BXB0uC67gOj5VR0UKMelOF/Nq7+bNspFWSXTcVAAAAAAAAAAAAC24uBcC24uBcC25S4F5RlNRTUB837X5tKvjsXUbvevVhHwhCThBfwxRBtk/2gZVLCZhiYSVo1KksRSfKVOrJy3eUnKP/AInnqc1K6XFb7c2uq6/98SqvSYmZd5p9TS1K1jttGyouChrS3sOyaclm2HS4OGIUv3e5k/8Acon0Ccq7GtlZ09eYVYuPeQ7vDRlubg2nOrbo7JJ81qfBo6lqLLBWa06uM4rlrk1E8vhGy+4LNRSpVUU2+CTbN6reUxr+8q/4lT/czRrM2cVO85y/NKUvi2/1NCvUQEPiZaqr8LRX6/NknldO9Smus4L/AFIjKa9p+LbJvI4Xr0UvzxfpH2n9AOgAtUhcC4FtxcC4FtxcC4FLlLgXAoAMeoprMdyjYGTWNZhci1yA2NZTvDWcy2VUDadQp3ppOuY5YoCP2y2Pw+Z0VTqtwqQu6NeCTnTb4qz96Lsrx8FvTVzjGadj2b0pvuoU68U/ZnRr04PwbjUcWn5X8zt9TMbdfga885tyl8DGaxLfjz3pG0T0coyXsfzWo08TUoYeHPVJV6vpGm9PxkjoORdlmXYZxnUU8TUVnevZUr9VSjuflLUSX9uLpL4F0c4vyl8DGMdY67Nl9bntHLN52eh75DvyDhmTfJ/AyxxjfJmxES/fEfnWLtBRX4nv8l/W3wLI4hkfmU3J35JWQERjMQxlmClUjXqy9ylTqW/aqaHZei3/AANerGUpaYq7bSS8W91+h6XEU4UcLKkvySguspSTvL4tsDxlNe0el2Xh98n+WE38lH/kQFOi9XA9DkdRUpSlPd7DS3NtvVF23eQHrdY1kdRzKMuTXnY241LgZ1MrqMKmV1AZtQuYtRXUBluLmNSK6gL7gtuALLFLF9hpAxNFHEy6SmkDC4FrgZ9JTSBrumWukuhtOJa4AaroLoi14ddF8Db0FHTA0nh10XwLXRXQ3nSLe4A0tCLXY3nQLXhUBG15+y0mk+TfDiaazanH2Z2UvNNPyZMVMujLitxoYjZPDT96mvNNxfyAwwzqCVo6UuisiOzjMNcE4pylF+7He2nx3fA33sPhuTrLyrS/UzYbZGhTd49431lUcgPJ08ymuNGt/lTf6Gws7606v+VP+R7GOTQXIyRy1IDyNLPeShVv0VKf8j0+X4p93C/G2/wu27G2sEXLCAUVYujVLlhyvcAFULlIp3RcqYBSLtRRQKqAFbgaABmsGi6wsBbYWLrCwFlhpLxYCxoppL7CwFmkaS+wsBZpKaTJYWAxaCugyWFgMegpoMthYDFoGgy2FgMegaTJYWAs0DSX2K2As0jSX2FgLNA0l9gBZpK6S6xWwFlgX2ABAAAUAAqUAAAACpQACpQACrKAAAAAAAFWUAAqEAAAAAAAAAAA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Анимация вопрос, анимация вопросительный зна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5500702"/>
            <a:ext cx="295275" cy="561975"/>
          </a:xfrm>
          <a:prstGeom prst="rect">
            <a:avLst/>
          </a:prstGeom>
          <a:noFill/>
        </p:spPr>
      </p:pic>
      <p:pic>
        <p:nvPicPr>
          <p:cNvPr id="25610" name="Picture 10" descr="Анимация вопрос, анимация вопросительный зна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496"/>
            <a:ext cx="295275" cy="561975"/>
          </a:xfrm>
          <a:prstGeom prst="rect">
            <a:avLst/>
          </a:prstGeom>
          <a:noFill/>
        </p:spPr>
      </p:pic>
      <p:pic>
        <p:nvPicPr>
          <p:cNvPr id="25626" name="Picture 26" descr="Анимация вопрос, анимация вопросительный зна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500570"/>
            <a:ext cx="295275" cy="561975"/>
          </a:xfrm>
          <a:prstGeom prst="rect">
            <a:avLst/>
          </a:prstGeom>
          <a:noFill/>
        </p:spPr>
      </p:pic>
      <p:pic>
        <p:nvPicPr>
          <p:cNvPr id="25628" name="Picture 28" descr="Анимация вопрос, анимация вопросительный зна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4500570"/>
            <a:ext cx="295275" cy="561975"/>
          </a:xfrm>
          <a:prstGeom prst="rect">
            <a:avLst/>
          </a:prstGeom>
          <a:noFill/>
        </p:spPr>
      </p:pic>
      <p:pic>
        <p:nvPicPr>
          <p:cNvPr id="25630" name="Picture 30" descr="Анимация вопрос, анимация вопросительный знак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714752"/>
            <a:ext cx="295275" cy="561975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1285852" y="6215082"/>
            <a:ext cx="69509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……is connected with the UK because……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British Fashion</a:t>
            </a:r>
            <a:br>
              <a:rPr lang="en-US" dirty="0" smtClean="0"/>
            </a:br>
            <a:r>
              <a:rPr lang="en-US" sz="3100" dirty="0" smtClean="0">
                <a:effectLst/>
              </a:rPr>
              <a:t>Watching Video</a:t>
            </a:r>
            <a:endParaRPr lang="ru-RU" sz="31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rgbClr val="FFFF00"/>
                </a:solidFill>
              </a:rPr>
              <a:t>Answer the questions: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What is Camden Market? 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How many people visit this place each week?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What is Camden Market famous for? </a:t>
            </a:r>
          </a:p>
          <a:p>
            <a:pPr lvl="0">
              <a:buFont typeface="Wingdings" pitchFamily="2" charset="2"/>
              <a:buChar char="q"/>
            </a:pPr>
            <a:r>
              <a:rPr lang="en-US" sz="3200" dirty="0" smtClean="0"/>
              <a:t>What adjectives are used in the video to describe the British fashion? </a:t>
            </a:r>
            <a:endParaRPr lang="ru-RU" sz="3200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British Designers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helloonline.com/imagenes/profiles/philip-treacy/2913-philip-tracy-pb.jpg"/>
          <p:cNvPicPr/>
          <p:nvPr/>
        </p:nvPicPr>
        <p:blipFill>
          <a:blip r:embed="rId2"/>
          <a:srcRect b="9049"/>
          <a:stretch>
            <a:fillRect/>
          </a:stretch>
        </p:blipFill>
        <p:spPr bwMode="auto">
          <a:xfrm>
            <a:off x="285720" y="1357298"/>
            <a:ext cx="1944000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t0.gstatic.com/images?q=tbn:ANd9GcTHPd5YHbLxUI9Byl7MxHrHy3I8Sd7C1NOMVWGOvTIz-LAp6-C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714488"/>
            <a:ext cx="2071702" cy="255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t0.gstatic.com/images?q=tbn:ANd9GcSGZoYTKvHhZBzW9Yp6Hj17sfqMYS9Qt1Vo0FwvMXSxww1DO6rE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857628"/>
            <a:ext cx="2016000" cy="2807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bestin.ua/static/uploads/DR/13_09/stella-mccartney-1309%20(4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4572008"/>
            <a:ext cx="2700000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http://t3.gstatic.com/images?q=tbn:ANd9GcTn8MRd2811iwRqpD4nZzw9W481HWQcTRkvyk8UtGwOAtpAJHnJ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214422"/>
            <a:ext cx="1981200" cy="2314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 descr="http://t1.gstatic.com/images?q=tbn:ANd9GcRCDWrTmulogiBp1HssOkj6SrQF7ImE-6RscpP9NpVWEim9qQjM"/>
          <p:cNvPicPr>
            <a:picLocks noChangeAspect="1" noChangeArrowheads="1"/>
          </p:cNvPicPr>
          <p:nvPr/>
        </p:nvPicPr>
        <p:blipFill>
          <a:blip r:embed="rId7"/>
          <a:srcRect t="2544" r="3704" b="5888"/>
          <a:stretch>
            <a:fillRect/>
          </a:stretch>
        </p:blipFill>
        <p:spPr bwMode="auto">
          <a:xfrm>
            <a:off x="4857752" y="1714488"/>
            <a:ext cx="1857388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Фотография Кристофер Кэйн (photo Christopher Kane)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3690000"/>
            <a:ext cx="2000264" cy="2953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400816" cy="2582858"/>
          </a:xfrm>
        </p:spPr>
        <p:txBody>
          <a:bodyPr>
            <a:normAutofit/>
          </a:bodyPr>
          <a:lstStyle/>
          <a:p>
            <a:pPr lvl="0"/>
            <a:r>
              <a:rPr lang="en-US" u="sng" dirty="0" smtClean="0">
                <a:solidFill>
                  <a:srgbClr val="FF0000"/>
                </a:solidFill>
                <a:hlinkClick r:id="rId2"/>
              </a:rPr>
              <a:t>Vivienne Westwood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dirty="0" smtClean="0"/>
              <a:t> the "Queen of Punk"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0595" name="Picture 3" descr="http://t1.gstatic.com/images?q=tbn:ANd9GcRCDWrTmulogiBp1HssOkj6SrQF7ImE-6RscpP9NpVWEim9qQj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1976674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0597" name="Picture 5" descr="http://t0.gstatic.com/images?q=tbn:ANd9GcSGxEJJJTRqDJi28oSdFqSfzezATllUpUimIlZYdyhRG8MXHxQ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143116"/>
            <a:ext cx="2075506" cy="30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0599" name="Picture 7" descr="http://t3.gstatic.com/images?q=tbn:ANd9GcSA5lL7irMxV4I6XwHt21_dumr-xJgAwQ2Q0kCHaUrLVuyHtxg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2786058"/>
            <a:ext cx="2156067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0601" name="Picture 9" descr="http://t1.gstatic.com/images?q=tbn:ANd9GcReuRYwBhdC9J-XBi1gxIq1tHHkztH4RvEJUbwAOpdfkdqeWs2Q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071942"/>
            <a:ext cx="2509714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1143000"/>
          </a:xfrm>
        </p:spPr>
        <p:txBody>
          <a:bodyPr/>
          <a:lstStyle/>
          <a:p>
            <a:r>
              <a:rPr lang="en-US" dirty="0" smtClean="0"/>
              <a:t>        Christopher Kane</a:t>
            </a:r>
            <a:endParaRPr lang="ru-RU" dirty="0"/>
          </a:p>
        </p:txBody>
      </p:sp>
      <p:pic>
        <p:nvPicPr>
          <p:cNvPr id="4" name="Рисунок 3" descr="Фотография Кристофер Кэйн (photo Christopher Kane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376000" cy="356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7765" name="Picture 5" descr="http://t2.gstatic.com/images?q=tbn:ANd9GcTKQsQS-iRdUGacWqGYyNXqnenmrM6WKNYdZNZvuZPloGKBmsFT0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86256"/>
            <a:ext cx="3872230" cy="21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7767" name="Picture 7" descr="http://t0.gstatic.com/images?q=tbn:ANd9GcRjmsriV1Y4GEUEA5D8dBhlYiNzp6Fh2nQWU7aRoNcPmFs7ei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256"/>
            <a:ext cx="2868919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7773" name="Picture 13" descr="http://t1.gstatic.com/images?q=tbn:ANd9GcSnLo_gnDyxhkuPBEM3lOgrZ-hHqMFThbt3tTYN5MuAScWfImvws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1500174"/>
            <a:ext cx="1461342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7775" name="Picture 15" descr="http://t2.gstatic.com/images?q=tbn:ANd9GcSKwK9TXZ10bh6rFh2qvxtzgYcRXE-hUQ4zN11cWuBaObwS2pEh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1500174"/>
            <a:ext cx="2085975" cy="219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2154230"/>
          </a:xfrm>
        </p:spPr>
        <p:txBody>
          <a:bodyPr>
            <a:normAutofit/>
          </a:bodyPr>
          <a:lstStyle/>
          <a:p>
            <a:r>
              <a:rPr lang="en-US" u="sng" dirty="0" smtClean="0">
                <a:hlinkClick r:id="rId2"/>
              </a:rPr>
              <a:t>Paul Smith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dirty="0" smtClean="0"/>
              <a:t> the king of menswear</a:t>
            </a:r>
            <a:endParaRPr lang="ru-RU" dirty="0"/>
          </a:p>
        </p:txBody>
      </p:sp>
      <p:pic>
        <p:nvPicPr>
          <p:cNvPr id="115715" name="Picture 3" descr="http://t3.gstatic.com/images?q=tbn:ANd9GcTn8MRd2811iwRqpD4nZzw9W481HWQcTRkvyk8UtGwOAtpAJHn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1981200" cy="2314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http://t0.gstatic.com/images?q=tbn:ANd9GcRAEl6OFDJQGquKGm30Pd5QuZZvFkWchwH9WnF_KNkEhdtlomx-7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857496"/>
            <a:ext cx="458931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http://t1.gstatic.com/images?q=tbn:ANd9GcRVN_vjF4Ba0d4UHoODBczMjFKEOeUI0BBi9uMqki4yBN1BRd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071942"/>
            <a:ext cx="1752600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0" name="Picture 8" descr="http://t0.gstatic.com/images?q=tbn:ANd9GcS-u6YIY2FZlz0tRWglcLtlonEVpNSyGenHlsYieJQ7f2qeiH2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2071678"/>
            <a:ext cx="1666875" cy="2743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5543560" cy="1143000"/>
          </a:xfrm>
        </p:spPr>
        <p:txBody>
          <a:bodyPr/>
          <a:lstStyle/>
          <a:p>
            <a:r>
              <a:rPr lang="en-US" u="sng" dirty="0" smtClean="0">
                <a:hlinkClick r:id="rId3"/>
              </a:rPr>
              <a:t>Stella McCartney</a:t>
            </a:r>
            <a:endParaRPr lang="ru-RU" dirty="0"/>
          </a:p>
        </p:txBody>
      </p:sp>
      <p:pic>
        <p:nvPicPr>
          <p:cNvPr id="6" name="Рисунок 5" descr="http://bestin.ua/static/uploads/DR/13_09/stella-mccartney-1309%20(4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2880000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6" name="Picture 4" descr="http://t3.gstatic.com/images?q=tbn:ANd9GcTlWJmvCoe_lOJ5mVbyv3YZPPrt5sV0X7evcZcVlh6KDLW3Zry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4714884"/>
            <a:ext cx="2990850" cy="1533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8" name="Picture 6" descr="http://t1.gstatic.com/images?q=tbn:ANd9GcTRxvybbJ8pot6tyoqx-FA206Q4C8CPsYaV6iX-NR1wNpC6dLw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071810"/>
            <a:ext cx="3649397" cy="30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44" name="Picture 12" descr="http://www.askwoman.ru/files/images/commongallery/photogallery/imgs/1/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1928802"/>
            <a:ext cx="3810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60" y="285728"/>
            <a:ext cx="5972220" cy="1143000"/>
          </a:xfrm>
        </p:spPr>
        <p:txBody>
          <a:bodyPr/>
          <a:lstStyle/>
          <a:p>
            <a:r>
              <a:rPr lang="en-US" dirty="0" smtClean="0"/>
              <a:t>Christopher </a:t>
            </a:r>
            <a:r>
              <a:rPr lang="en-US" dirty="0" err="1" smtClean="0"/>
              <a:t>Baily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3" name="Рисунок 2" descr="http://t0.gstatic.com/images?q=tbn:ANd9GcSGZoYTKvHhZBzW9Yp6Hj17sfqMYS9Qt1Vo0FwvMXSxww1DO6r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2196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t3.gstatic.com/images?q=tbn:ANd9GcS6z0RqXxe2A64qvEJfCistuZN8FZQGvckh4kXrzYF5Zi5U6sU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285860"/>
            <a:ext cx="4251714" cy="313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://t3.gstatic.com/images?q=tbn:ANd9GcRTr7W3Jl00z5rel9xv5SCgaMhsj6oo9WR1OrEwvXchVefg-PU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857628"/>
            <a:ext cx="1743075" cy="261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http://t2.gstatic.com/images?q=tbn:ANd9GcSnOKr02udo4uk9pYATUhq0Z2hnxZtJ76qbYutx0B8llZfLEenEc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4714884"/>
            <a:ext cx="2994697" cy="17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http://t0.gstatic.com/images?q=tbn:ANd9GcQKyrJ0eth_RF7G96CwIF6BU7MCq8yV4muMfKi90SibloZGLZ6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714884"/>
            <a:ext cx="2619375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2" name="Picture 4" descr="http://3.bp.blogspot.com/-EZJZuKdoMSc/UE-rLPNz9MI/AAAAAAAADdM/DPw6oaJa_CE/s640/london-fashion-week-spring-summer-2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/>
          <a:lstStyle/>
          <a:p>
            <a:r>
              <a:rPr lang="en-US" u="sng" dirty="0" smtClean="0">
                <a:hlinkClick r:id="rId2"/>
              </a:rPr>
              <a:t>Stephen Jones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http://t0.gstatic.com/images?q=tbn:ANd9GcTHPd5YHbLxUI9Byl7MxHrHy3I8Sd7C1NOMVWGOvTIz-LAp6-C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2628000" cy="29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78" name="Picture 2" descr="http://t0.gstatic.com/images?q=tbn:ANd9GcQiT_s1JcPPzoYYxidqjNq3pUdMtTQtESHqrOMZGcdhr7I9i_g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071942"/>
            <a:ext cx="36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0" name="Picture 4" descr="http://assets0.lookatme.ru/assets/article_image-image/23/14/230404/article_image-image-articl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1928802"/>
            <a:ext cx="3960000" cy="39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6186502" cy="1143000"/>
          </a:xfrm>
        </p:spPr>
        <p:txBody>
          <a:bodyPr/>
          <a:lstStyle/>
          <a:p>
            <a:r>
              <a:rPr lang="en-US" u="sng" dirty="0" smtClean="0">
                <a:hlinkClick r:id="rId2"/>
              </a:rPr>
              <a:t>Philip Tracey</a:t>
            </a:r>
            <a:endParaRPr lang="ru-RU" dirty="0"/>
          </a:p>
        </p:txBody>
      </p:sp>
      <p:pic>
        <p:nvPicPr>
          <p:cNvPr id="3" name="Рисунок 2" descr="http://www.helloonline.com/imagenes/profiles/philip-treacy/2913-philip-tracy-pb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2232000" cy="295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4" name="Picture 2" descr="http://t2.gstatic.com/images?q=tbn:ANd9GcTZMEwSWE3ufmHqeyHCOCbanDIZfa1t14_iHMIs8Ko1_Rv7bH-1g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571612"/>
            <a:ext cx="1847850" cy="246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6" name="Picture 4" descr="http://www4.images.coolspotters.com/photos/274584/philip-treacy-spring-2010-hat-profil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643050"/>
            <a:ext cx="2828925" cy="3486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8" name="Picture 6" descr="http://t3.gstatic.com/images?q=tbn:ANd9GcQx7t-Q9YtS9CuOVyMB5G5mKmM_1yfVS6ZDhkzCwxd9Y3GD8cMi5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3786190"/>
            <a:ext cx="2085711" cy="262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60" name="Picture 8" descr="http://t0.gstatic.com/images?q=tbn:ANd9GcRV3w0hKYG8zdO-NILgc0M7CqsETKzxOYORySuZ9Ok5pWGC9L2Tl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643446"/>
            <a:ext cx="2171700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Alexander </a:t>
            </a:r>
            <a:r>
              <a:rPr lang="en-US" dirty="0" err="1" smtClean="0"/>
              <a:t>Thirlby</a:t>
            </a:r>
            <a:r>
              <a:rPr lang="en-US" dirty="0" smtClean="0"/>
              <a:t> Jasper </a:t>
            </a:r>
            <a:r>
              <a:rPr lang="en-US" dirty="0" err="1" smtClean="0"/>
              <a:t>Conran</a:t>
            </a:r>
            <a:endParaRPr lang="ru-RU" dirty="0"/>
          </a:p>
        </p:txBody>
      </p:sp>
      <p:pic>
        <p:nvPicPr>
          <p:cNvPr id="4" name="Picture 2" descr="http://bbc.co.uk/iplayer/images/episode/p0093pff_640_360.jpg"/>
          <p:cNvPicPr>
            <a:picLocks noChangeAspect="1" noChangeArrowheads="1"/>
          </p:cNvPicPr>
          <p:nvPr/>
        </p:nvPicPr>
        <p:blipFill>
          <a:blip r:embed="rId2"/>
          <a:srcRect t="9091" b="12121"/>
          <a:stretch>
            <a:fillRect/>
          </a:stretch>
        </p:blipFill>
        <p:spPr bwMode="auto">
          <a:xfrm>
            <a:off x="323528" y="1268760"/>
            <a:ext cx="8424936" cy="540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062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4391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Alexander </a:t>
            </a:r>
            <a:r>
              <a:rPr lang="en-US" dirty="0" err="1" smtClean="0"/>
              <a:t>Thirlby</a:t>
            </a:r>
            <a:r>
              <a:rPr lang="ru-RU" dirty="0" smtClean="0"/>
              <a:t>  </a:t>
            </a:r>
            <a:r>
              <a:rPr lang="en-US" dirty="0" smtClean="0"/>
              <a:t>Jasper </a:t>
            </a:r>
            <a:r>
              <a:rPr lang="en-US" dirty="0" err="1" smtClean="0"/>
              <a:t>Conran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1484784"/>
            <a:ext cx="8229600" cy="470916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sz="3600" dirty="0" smtClean="0">
                <a:solidFill>
                  <a:srgbClr val="FFFF00"/>
                </a:solidFill>
              </a:rPr>
              <a:t>Answer the questions: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dirty="0" smtClean="0"/>
              <a:t>What </a:t>
            </a:r>
            <a:r>
              <a:rPr lang="en-US" sz="3600" dirty="0" err="1" smtClean="0"/>
              <a:t>colours</a:t>
            </a:r>
            <a:r>
              <a:rPr lang="en-US" sz="3600" dirty="0" smtClean="0"/>
              <a:t> are prevailing in his collection?</a:t>
            </a:r>
            <a:endParaRPr lang="ru-RU" sz="3600" dirty="0" smtClean="0"/>
          </a:p>
          <a:p>
            <a:pPr lvl="0">
              <a:buFont typeface="Wingdings" pitchFamily="2" charset="2"/>
              <a:buChar char="q"/>
            </a:pPr>
            <a:r>
              <a:rPr lang="en-US" sz="3600" dirty="0" smtClean="0"/>
              <a:t>What accessories does he use?</a:t>
            </a:r>
            <a:endParaRPr lang="ru-RU" sz="3600" dirty="0" smtClean="0"/>
          </a:p>
          <a:p>
            <a:pPr>
              <a:buFont typeface="Wingdings" pitchFamily="2" charset="2"/>
              <a:buChar char="q"/>
            </a:pPr>
            <a:r>
              <a:rPr lang="en-US" sz="3600" dirty="0" smtClean="0"/>
              <a:t>What kinds of clothes used in his collection can you name?</a:t>
            </a:r>
            <a:endParaRPr lang="ru-RU" sz="3600" dirty="0" smtClean="0"/>
          </a:p>
          <a:p>
            <a:pPr>
              <a:buFont typeface="Wingdings" pitchFamily="2" charset="2"/>
              <a:buChar char="q"/>
            </a:pPr>
            <a:r>
              <a:rPr lang="en-US" sz="3600" dirty="0"/>
              <a:t>What kinds of fabrics have you seen in his collection?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" name="Picture 2" descr="http://bbc.co.uk/iplayer/images/episode/p0093pff_640_360.jpg"/>
          <p:cNvPicPr>
            <a:picLocks noChangeAspect="1" noChangeArrowheads="1"/>
          </p:cNvPicPr>
          <p:nvPr/>
        </p:nvPicPr>
        <p:blipFill>
          <a:blip r:embed="rId2"/>
          <a:srcRect t="9091" b="12121"/>
          <a:stretch>
            <a:fillRect/>
          </a:stretch>
        </p:blipFill>
        <p:spPr bwMode="auto">
          <a:xfrm>
            <a:off x="221237" y="15858"/>
            <a:ext cx="4735803" cy="2060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http://bbc.co.uk/iplayer/images/episode/p0093pff_640_3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00792" y="5517134"/>
            <a:ext cx="6119782" cy="3442378"/>
          </a:xfrm>
          <a:prstGeom prst="rect">
            <a:avLst/>
          </a:prstGeom>
          <a:noFill/>
        </p:spPr>
      </p:pic>
      <p:pic>
        <p:nvPicPr>
          <p:cNvPr id="6" name="Picture 4" descr="http://mew-tech.com/files/video_logo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86710" y="5163981"/>
            <a:ext cx="1548000" cy="15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451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Celebrities and British Fashion</a:t>
            </a:r>
            <a:endParaRPr lang="ru-RU" dirty="0"/>
          </a:p>
        </p:txBody>
      </p:sp>
      <p:pic>
        <p:nvPicPr>
          <p:cNvPr id="8" name="Рисунок 7" descr="http://cdni.condenast.co.uk/426x639/d_f/duchess-02_v_17dec12_pa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14620"/>
            <a:ext cx="2714644" cy="39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cdni.condenast.co.uk/426x639/o_r/RWitherspoon_v_21Dec12_PCN_b_426x63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357430"/>
            <a:ext cx="2665124" cy="39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cdni.condenast.co.uk/426x639/o_r/OPalermo_v_20Dec12_pa_b_426x63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928802"/>
            <a:ext cx="2593686" cy="39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cdni.condenast.co.uk/426x639/a_c/CCole_v_21Dec12_wenn_b_426x639.jpg"/>
          <p:cNvPicPr/>
          <p:nvPr/>
        </p:nvPicPr>
        <p:blipFill>
          <a:blip r:embed="rId5"/>
          <a:srcRect l="17159"/>
          <a:stretch>
            <a:fillRect/>
          </a:stretch>
        </p:blipFill>
        <p:spPr bwMode="auto">
          <a:xfrm>
            <a:off x="6572264" y="1500174"/>
            <a:ext cx="2357422" cy="39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055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 Reese Witherspoon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2" cy="4709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  an American actress, </a:t>
            </a:r>
          </a:p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a film producer,</a:t>
            </a:r>
          </a:p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a television producer. </a:t>
            </a:r>
            <a:endParaRPr lang="ru-RU" sz="3600" b="1" dirty="0" smtClean="0"/>
          </a:p>
          <a:p>
            <a:pPr>
              <a:buFont typeface="Wingdings" pitchFamily="2" charset="2"/>
              <a:buChar char="q"/>
            </a:pPr>
            <a:endParaRPr lang="ru-RU" sz="3600" b="1" dirty="0" smtClean="0"/>
          </a:p>
        </p:txBody>
      </p:sp>
      <p:pic>
        <p:nvPicPr>
          <p:cNvPr id="3" name="Рисунок 2" descr="http://cdni.condenast.co.uk/426x639/o_r/RWitherspoon_v_21Dec12_PCN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57166"/>
            <a:ext cx="3777467" cy="6072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Duchess of Cambridge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3900486" cy="470916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Catherine, Duchess of Cambridge</a:t>
            </a:r>
            <a:r>
              <a:rPr lang="en-US" sz="3200" dirty="0" smtClean="0"/>
              <a:t> </a:t>
            </a:r>
          </a:p>
          <a:p>
            <a:r>
              <a:rPr lang="en-US" sz="3200" b="1" dirty="0" smtClean="0"/>
              <a:t> the wife of Prince William, Duke of Cambridge.</a:t>
            </a:r>
            <a:endParaRPr lang="ru-RU" sz="3200" b="1" dirty="0"/>
          </a:p>
        </p:txBody>
      </p:sp>
      <p:pic>
        <p:nvPicPr>
          <p:cNvPr id="3" name="Рисунок 2" descr="http://cdni.condenast.co.uk/426x639/d_f/duchess-02_v_17dec12_pa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057650" cy="608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Cheryl Cole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70916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an English recording artist,</a:t>
            </a:r>
          </a:p>
          <a:p>
            <a:r>
              <a:rPr lang="en-US" sz="3600" b="1" dirty="0" smtClean="0"/>
              <a:t>a songwriter, </a:t>
            </a:r>
          </a:p>
          <a:p>
            <a:r>
              <a:rPr lang="en-US" sz="3600" b="1" dirty="0" smtClean="0"/>
              <a:t>a dancer, </a:t>
            </a:r>
          </a:p>
          <a:p>
            <a:r>
              <a:rPr lang="en-US" sz="3600" b="1" dirty="0" smtClean="0"/>
              <a:t>a model.</a:t>
            </a:r>
            <a:endParaRPr lang="ru-RU" sz="3600" b="1" dirty="0"/>
          </a:p>
        </p:txBody>
      </p:sp>
      <p:pic>
        <p:nvPicPr>
          <p:cNvPr id="3" name="Рисунок 2" descr="http://cdni.condenast.co.uk/426x639/a_c/CCole_v_21Dec12_wenn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28604"/>
            <a:ext cx="4057650" cy="608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Charlize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Theron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70916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a South African actress </a:t>
            </a:r>
          </a:p>
          <a:p>
            <a:r>
              <a:rPr lang="en-US" sz="3200" b="1" dirty="0" smtClean="0"/>
              <a:t>a  fashion model</a:t>
            </a:r>
            <a:endParaRPr lang="ru-RU" sz="3200" b="1" dirty="0"/>
          </a:p>
        </p:txBody>
      </p:sp>
      <p:pic>
        <p:nvPicPr>
          <p:cNvPr id="3" name="Рисунок 2" descr="http://cdni.condenast.co.uk/426x639/a_c/CTheron_V_17dec12_wenn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7166"/>
            <a:ext cx="4057650" cy="608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Olivia Palermo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3900486" cy="4709160"/>
          </a:xfrm>
        </p:spPr>
        <p:txBody>
          <a:bodyPr/>
          <a:lstStyle/>
          <a:p>
            <a:r>
              <a:rPr lang="en-US" b="1" dirty="0" smtClean="0"/>
              <a:t> </a:t>
            </a:r>
            <a:r>
              <a:rPr lang="en-US" sz="3200" b="1" dirty="0" smtClean="0"/>
              <a:t>an American socialite,</a:t>
            </a:r>
          </a:p>
          <a:p>
            <a:r>
              <a:rPr lang="en-US" sz="3200" b="1" dirty="0" smtClean="0"/>
              <a:t> a model,</a:t>
            </a:r>
          </a:p>
          <a:p>
            <a:r>
              <a:rPr lang="en-US" sz="3200" b="1" dirty="0" smtClean="0"/>
              <a:t> an actress.</a:t>
            </a:r>
            <a:endParaRPr lang="ru-RU" sz="3200" b="1" dirty="0"/>
          </a:p>
        </p:txBody>
      </p:sp>
      <p:pic>
        <p:nvPicPr>
          <p:cNvPr id="4" name="Рисунок 3" descr="http://cdni.condenast.co.uk/426x639/o_r/OPalermo_v_20Dec12_pa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28"/>
            <a:ext cx="4057650" cy="608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topic of our lesson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“ Fashionable Britain”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9158" name="Picture 6" descr="http://1.bp.blogspot.com/-1yv2-XS6urc/T0d1pAIlUjI/AAAAAAAAFLE/MJRGjjTHFaM/s640/tumblr_lcflcaj7rr1qf0huho1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071810"/>
            <a:ext cx="4634731" cy="30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Portia de Rossi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470916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an Australian actress</a:t>
            </a:r>
            <a:endParaRPr lang="ru-RU" sz="3200" b="1" dirty="0"/>
          </a:p>
        </p:txBody>
      </p:sp>
      <p:pic>
        <p:nvPicPr>
          <p:cNvPr id="3" name="Рисунок 2" descr="http://cdni.condenast.co.uk/426x639/o_r/PdeRossi_v_20Dec12_rex_b_426x63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057650" cy="6086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The Premiere!</a:t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You are Welcome !</a:t>
            </a:r>
            <a:endParaRPr lang="ru-RU" sz="4400" dirty="0"/>
          </a:p>
        </p:txBody>
      </p:sp>
      <p:pic>
        <p:nvPicPr>
          <p:cNvPr id="5122" name="Picture 2" descr="http://t0.gstatic.com/images?q=tbn:ANd9GcT-EMAab7CSmxCo6ZDev2rlipWmvw8SkwHdvivWlhWWjBX8mtbD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143248"/>
            <a:ext cx="4921068" cy="320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7" descr="AG0037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285728"/>
            <a:ext cx="1238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04000" cy="62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cache0.bigcartel.com/product_images/68535323/well_done_ca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Assignment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 a project on the topic</a:t>
            </a:r>
          </a:p>
          <a:p>
            <a:pPr algn="ctr">
              <a:buNone/>
            </a:pPr>
            <a:r>
              <a:rPr 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“Fashion in Great Britain”</a:t>
            </a:r>
            <a:endParaRPr lang="ru-RU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t1.gstatic.com/images?q=tbn:ANd9GcRj_wQeZoZ1MZwG4rO4IVdHiL9icZaPtYMfPuIg4opyLhxf6XsE0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286124"/>
            <a:ext cx="5036764" cy="31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r>
              <a:rPr lang="en-US" dirty="0" smtClean="0"/>
              <a:t>The lesson is over.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Thank you very much!</a:t>
            </a:r>
            <a:br>
              <a:rPr lang="en-US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1700808"/>
            <a:ext cx="432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 стрелкой 18"/>
          <p:cNvCxnSpPr/>
          <p:nvPr/>
        </p:nvCxnSpPr>
        <p:spPr>
          <a:xfrm rot="10800000" flipV="1">
            <a:off x="1928794" y="3500438"/>
            <a:ext cx="100013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429388" y="3571876"/>
            <a:ext cx="928694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rot="5400000" flipH="1" flipV="1">
            <a:off x="6255282" y="2102908"/>
            <a:ext cx="660582" cy="8838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/>
              <a:t>Brainstorming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357422" y="2500306"/>
            <a:ext cx="4572032" cy="2071702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</a:rPr>
              <a:t>Great Britain</a:t>
            </a:r>
            <a:endParaRPr lang="ru-RU" sz="4000" b="1" dirty="0">
              <a:solidFill>
                <a:srgbClr val="0070C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4216001" y="2141925"/>
            <a:ext cx="71358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1"/>
          </p:cNvCxnSpPr>
          <p:nvPr/>
        </p:nvCxnSpPr>
        <p:spPr>
          <a:xfrm rot="16200000" flipV="1">
            <a:off x="2290472" y="2067190"/>
            <a:ext cx="732022" cy="7409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3"/>
          </p:cNvCxnSpPr>
          <p:nvPr/>
        </p:nvCxnSpPr>
        <p:spPr>
          <a:xfrm rot="5400000">
            <a:off x="2219034" y="4192689"/>
            <a:ext cx="732022" cy="8838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4"/>
          </p:cNvCxnSpPr>
          <p:nvPr/>
        </p:nvCxnSpPr>
        <p:spPr>
          <a:xfrm rot="5400000">
            <a:off x="4143372" y="507207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5"/>
          </p:cNvCxnSpPr>
          <p:nvPr/>
        </p:nvCxnSpPr>
        <p:spPr>
          <a:xfrm rot="16200000" flipH="1">
            <a:off x="6335820" y="4192688"/>
            <a:ext cx="874898" cy="10267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7000892" y="1500174"/>
            <a:ext cx="1857388" cy="71438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London</a:t>
            </a:r>
            <a:endParaRPr lang="ru-RU" sz="28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000892" y="5143512"/>
            <a:ext cx="1714512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58050" y="3286124"/>
            <a:ext cx="1643106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14744" y="1142984"/>
            <a:ext cx="1928826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42910" y="1357298"/>
            <a:ext cx="2357454" cy="71438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Shakespeare</a:t>
            </a:r>
            <a:endParaRPr lang="ru-RU" sz="28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14282" y="3143248"/>
            <a:ext cx="1643106" cy="71438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71472" y="5000636"/>
            <a:ext cx="2071702" cy="71438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28992" y="5572140"/>
            <a:ext cx="2857520" cy="64294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Double-decker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True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FF0000"/>
                </a:solidFill>
              </a:rPr>
              <a:t>False</a:t>
            </a:r>
            <a:r>
              <a:rPr lang="en-US" dirty="0" smtClean="0"/>
              <a:t> ?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000108"/>
            <a:ext cx="82868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Great Britain, formally known as the United Kingdom of Great Britain and Northern Ireland, is situated on the British Isles.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Great Britain is divided into 42 administrative counties.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The highest mountain in the United Kingdom is Ben Nevis in Scotland (1343 m).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Great Britain is known for its typically dry climate with rare rains.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Great Britain is a constitutional monarchy.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London is one of the world's three largest cities (the other two are New York and Tokyo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F143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DF14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F26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F14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F26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F26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F14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 the Pairs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357301"/>
          <a:ext cx="8643998" cy="5214972"/>
        </p:xfrm>
        <a:graphic>
          <a:graphicData uri="http://schemas.openxmlformats.org/drawingml/2006/table">
            <a:tbl>
              <a:tblPr/>
              <a:tblGrid>
                <a:gridCol w="4321999"/>
                <a:gridCol w="4321999"/>
              </a:tblGrid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</a:t>
                      </a:r>
                      <a:r>
                        <a:rPr lang="ru-RU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found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settlement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вести до центру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become a trading centre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стати торговельним центром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prosperous country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мешкати у будинку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9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exhibit a painting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бути коронованим та похованим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reside at a house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надгробки та пам’ятники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date back to the 19th century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виставляти картину на показ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distinguished building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заснувати поселення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tombstones and monuments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процвітаюча країна 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691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be crowned and buried</a:t>
                      </a:r>
                      <a:endParaRPr lang="ru-RU" sz="20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відходити корінням у 19 століття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34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 lead to the center</a:t>
                      </a:r>
                      <a:endParaRPr lang="ru-RU" sz="20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видатна будівля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63" marR="65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74638"/>
            <a:ext cx="3143272" cy="2654296"/>
          </a:xfrm>
        </p:spPr>
        <p:txBody>
          <a:bodyPr>
            <a:normAutofit/>
          </a:bodyPr>
          <a:lstStyle/>
          <a:p>
            <a:r>
              <a:rPr lang="en-US" dirty="0" smtClean="0"/>
              <a:t>Sights of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London</a:t>
            </a:r>
            <a:endParaRPr lang="ru-RU" dirty="0"/>
          </a:p>
        </p:txBody>
      </p:sp>
      <p:pic>
        <p:nvPicPr>
          <p:cNvPr id="28674" name="Picture 2" descr="http://t2.gstatic.com/images?q=tbn:ANd9GcRNTKQstC4dVje6V4vzrxuW8Rk0pryEqfTz9PHLUoDGkv8YmgXM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857628"/>
            <a:ext cx="3790916" cy="237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6" name="Picture 4" descr="http://t2.gstatic.com/images?q=tbn:ANd9GcTG6B7uGmwwMNnRfMKLrQJfk4Pb5xWkGGwiPUJVqTEPaQBSr-6q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2500330" cy="316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80" name="Picture 8" descr="http://t0.gstatic.com/images?q=tbn:ANd9GcTtR63Ds28LSPz43iX18Ez0E_5KqKLGALvpnJH0wN0dnhqWLWu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85728"/>
            <a:ext cx="271464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82" name="Picture 10" descr="http://t0.gstatic.com/images?q=tbn:ANd9GcQZQxkNe8aVTSM0OuryUcx58QJVOPWV0yP7MoHHLaVLPyL04NgaR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857628"/>
            <a:ext cx="4137026" cy="237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Text </a:t>
            </a:r>
            <a:r>
              <a:rPr lang="en-US" sz="3200" dirty="0" smtClean="0">
                <a:solidFill>
                  <a:srgbClr val="FFFF00"/>
                </a:solidFill>
              </a:rPr>
              <a:t>“London”</a:t>
            </a:r>
          </a:p>
          <a:p>
            <a:pPr>
              <a:buNone/>
            </a:pPr>
            <a:r>
              <a:rPr lang="en-US" sz="3200" dirty="0" smtClean="0"/>
              <a:t>“English for Everyday Communication”</a:t>
            </a:r>
          </a:p>
          <a:p>
            <a:pPr>
              <a:buNone/>
            </a:pPr>
            <a:r>
              <a:rPr lang="en-US" sz="3200" dirty="0" smtClean="0"/>
              <a:t>by V.K. </a:t>
            </a:r>
            <a:r>
              <a:rPr lang="en-US" sz="3200" dirty="0" err="1" smtClean="0"/>
              <a:t>Shpak</a:t>
            </a:r>
            <a:r>
              <a:rPr lang="en-US" sz="3200" dirty="0" smtClean="0"/>
              <a:t>,</a:t>
            </a:r>
          </a:p>
          <a:p>
            <a:pPr>
              <a:buNone/>
            </a:pPr>
            <a:r>
              <a:rPr lang="en-US" sz="3200" dirty="0" smtClean="0"/>
              <a:t> Ex.XIV p. 219</a:t>
            </a:r>
          </a:p>
          <a:p>
            <a:pPr>
              <a:buNone/>
            </a:pPr>
            <a:endParaRPr lang="ru-RU" sz="3200" dirty="0"/>
          </a:p>
        </p:txBody>
      </p:sp>
      <p:pic>
        <p:nvPicPr>
          <p:cNvPr id="27650" name="Picture 2" descr="http://t0.gstatic.com/images?q=tbn:ANd9GcTHyfcm8sHoI6MEhRIn_MbGSXMyQyyW4z1nVDye-pWLf_dZteK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071810"/>
            <a:ext cx="4277509" cy="320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Answer the questions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651510" lvl="0" indent="-514350">
              <a:buFont typeface="+mj-lt"/>
              <a:buAutoNum type="arabicPeriod"/>
            </a:pPr>
            <a:r>
              <a:rPr lang="en-US" dirty="0"/>
              <a:t>When and where was the first Roman settlement founded? How was it called?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When did London become the prosperous center?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What is the population of the capital?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What are the main parts of London?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What is Trafalgar Square famous for?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Does the Prime Minister reside at 10, Downing St.?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How is a street of government offices called?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Where can we see many tombstones, monuments and statues of famous people of the UK? When was it founded?</a:t>
            </a:r>
            <a:endParaRPr lang="ru-RU" dirty="0"/>
          </a:p>
          <a:p>
            <a:pPr marL="651510" lvl="0" indent="-514350">
              <a:buFont typeface="+mj-lt"/>
              <a:buAutoNum type="arabicPeriod"/>
            </a:pPr>
            <a:r>
              <a:rPr lang="en-US" dirty="0"/>
              <a:t>What saying about London can you find in the text?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25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674</TotalTime>
  <Words>697</Words>
  <Application>Microsoft Office PowerPoint</Application>
  <PresentationFormat>Экран (4:3)</PresentationFormat>
  <Paragraphs>124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Hello to Everybody!</vt:lpstr>
      <vt:lpstr>Презентация PowerPoint</vt:lpstr>
      <vt:lpstr>The topic of our lesson</vt:lpstr>
      <vt:lpstr>Brainstorming</vt:lpstr>
      <vt:lpstr>True or False ?</vt:lpstr>
      <vt:lpstr>Match the Pairs</vt:lpstr>
      <vt:lpstr>Sights of  London</vt:lpstr>
      <vt:lpstr>Reading</vt:lpstr>
      <vt:lpstr>Answer the questions</vt:lpstr>
      <vt:lpstr>Complete the sentences</vt:lpstr>
      <vt:lpstr>Complete the sentences</vt:lpstr>
      <vt:lpstr>"When a man is tired of London, he is tired of life."</vt:lpstr>
      <vt:lpstr>British Fashion Watching Video</vt:lpstr>
      <vt:lpstr>Famous British Designers</vt:lpstr>
      <vt:lpstr>Vivienne Westwood  the "Queen of Punk"  </vt:lpstr>
      <vt:lpstr>        Christopher Kane</vt:lpstr>
      <vt:lpstr>Paul Smith  the king of menswear</vt:lpstr>
      <vt:lpstr>Stella McCartney</vt:lpstr>
      <vt:lpstr>Christopher Baily </vt:lpstr>
      <vt:lpstr>Stephen Jones </vt:lpstr>
      <vt:lpstr>Philip Tracey</vt:lpstr>
      <vt:lpstr>Alexander Thirlby Jasper Conran</vt:lpstr>
      <vt:lpstr> Alexander Thirlby  Jasper Conran</vt:lpstr>
      <vt:lpstr>Celebrities and British Fashion</vt:lpstr>
      <vt:lpstr>  Reese Witherspoon   </vt:lpstr>
      <vt:lpstr>The Duchess of Cambridge </vt:lpstr>
      <vt:lpstr>Cheryl Cole </vt:lpstr>
      <vt:lpstr>Charlize Theron </vt:lpstr>
      <vt:lpstr>Olivia Palermo </vt:lpstr>
      <vt:lpstr>Portia de Rossi </vt:lpstr>
      <vt:lpstr>The Premiere!  You are Welcome !</vt:lpstr>
      <vt:lpstr>Презентация PowerPoint</vt:lpstr>
      <vt:lpstr>Презентация PowerPoint</vt:lpstr>
      <vt:lpstr>Home Assignment </vt:lpstr>
      <vt:lpstr>The lesson is over. Thank you very much!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XP GAME 2008</dc:creator>
  <cp:lastModifiedBy>Home</cp:lastModifiedBy>
  <cp:revision>79</cp:revision>
  <dcterms:created xsi:type="dcterms:W3CDTF">2013-01-06T18:36:58Z</dcterms:created>
  <dcterms:modified xsi:type="dcterms:W3CDTF">2013-02-16T21:46:26Z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1177221</vt:lpwstr>
  </property>
  <property fmtid="{D5CDD505-2E9C-101B-9397-08002B2CF9AE}" name="NXPowerLiteVersion" pid="3">
    <vt:lpwstr>D4.1.4</vt:lpwstr>
  </property>
</Properties>
</file>