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64" r:id="rId6"/>
    <p:sldId id="259" r:id="rId7"/>
    <p:sldId id="261" r:id="rId8"/>
    <p:sldId id="265" r:id="rId9"/>
    <p:sldId id="260" r:id="rId10"/>
    <p:sldId id="266" r:id="rId11"/>
    <p:sldId id="262" r:id="rId1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6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399FF62-5FFA-42EF-A22F-63CDF03D0C37}" type="datetimeFigureOut">
              <a:rPr lang="uk-UA" smtClean="0"/>
              <a:pPr/>
              <a:t>30.11.2013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4BD2B7F-714B-427F-AC69-C0F98010426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4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7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2" name="Picture 24" descr="Colors Of Engl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5377" y="2000240"/>
            <a:ext cx="6758623" cy="485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88" name="Picture 20" descr="http://travelwithsandra.files.wordpress.com/2012/05/29234-thebest_time_visit_englan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5888" y="0"/>
            <a:ext cx="3568112" cy="2041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86" name="Picture 18" descr="http://www.metrolic.com/wp-content/uploads/2011/03/2Hunsett_Mill_Norfolk_Englan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3214686"/>
            <a:ext cx="485778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https://encrypted-tbn1.gstatic.com/images?q=tbn:ANd9GcToWsDI0-KwPChrO6WLANmz_DiqQtjf1MfoSflTNeX_Al5Hp2T7W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357430"/>
            <a:ext cx="3422442" cy="1933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https://encrypted-tbn1.gstatic.com/images?q=tbn:ANd9GcTwCpKfzKRqGp4WmXhLUaC42lt7qYcCE1GT_HXwe6ZmSPBe1xO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1" y="0"/>
            <a:ext cx="2139227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https://encrypted-tbn2.gstatic.com/images?q=tbn:ANd9GcSjVSMSaTUGur7jRodXWfrV6Iy58OVuSF2Qw3ThkdQ7yigTtAM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3428992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642918"/>
            <a:ext cx="8072494" cy="378621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Get ready for </a:t>
            </a:r>
            <a:r>
              <a:rPr lang="en-US" dirty="0" smtClean="0">
                <a:solidFill>
                  <a:srgbClr val="FFFF00"/>
                </a:solidFill>
              </a:rPr>
              <a:t>your </a:t>
            </a:r>
            <a:r>
              <a:rPr lang="en-US" smtClean="0">
                <a:solidFill>
                  <a:srgbClr val="FFFF00"/>
                </a:solidFill>
              </a:rPr>
              <a:t>exam 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uk-UA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Science</a:t>
            </a:r>
            <a:r>
              <a:rPr lang="en-US" dirty="0" smtClean="0">
                <a:solidFill>
                  <a:srgbClr val="FFFF00"/>
                </a:solidFill>
              </a:rPr>
              <a:t>, health and technology</a:t>
            </a:r>
            <a:endParaRPr lang="uk-UA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6" name="Picture 8" descr="https://encrypted-tbn1.gstatic.com/images?q=tbn:ANd9GcR1fWvlj7RsRRWWunsLuVqY8EYaM8efUcLwdtGsheNpWD4sV9Yy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289564"/>
            <a:ext cx="3428992" cy="2568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8" name="AutoShape 10" descr="data:image/jpeg;base64,/9j/4AAQSkZJRgABAQAAAQABAAD/2wCEAAkGBhQSERUUEhIWFRUVGBsaFxgYGBgWHBwZFxcYHxcYGBcYHCYfHRojHBccHy8gIycpLC8sHB4xNTAqNSYrLCkBCQoKDgwOGg8PGiwlHyUwLCwsNCwsLCwsLCwsLCwvLCwsLC8sLCosLC8sLCksLCwsLCwsLCwsLywqLCwsLCwsLP/AABEIAMIBAwMBIgACEQEDEQH/xAAbAAACAwEBAQAAAAAAAAAAAAAEBQIDBgEAB//EAEMQAAIBAgUCBAMGAwYFAgcAAAECEQMhAAQSMUEFURMiYXEGMoFCkaGxwfAjUtEUM2Jy4fEVJHOiskOCBxY0U2OS0v/EABoBAAMBAQEBAAAAAAAAAAAAAAIDBAUBAAb/xAA0EQABAwMCAwYFAwQDAAAAAAABAAIRAyExEkEEUfATImFxkaEygbHB0RQzQgUj4fFDUpL/2gAMAwEAAhEDEQA/AKNOOhcEV1GoxtNsQC4+6DpEr4ssgwq9OJaMWacdCY9K7pVYXEguCKWWm5svf9B3P7MY89CIPB2Pfv8AdtgdYmEfZmJVGnHdOLNOOhcFK9pVYXHQuLNOPaccXoUNOO6cTjBVHKG3lLEmNI3E7T2nj8exFzw3K6GzhB6cdC4IzOW0mzBhww2kbj3H+okEE1BceDg4SF4tgwVKhlGcwilvYTvg5vhyuAD4ZM8C5+vbGl+HMropCQQSSTP77YeivtfGVW49zXQwCFrUuAa5gLiZWX6X8EH5q7QBHlU7+hP9MaXI5CnTELTVR7fmcE1qkr+uKRVtjMqV6lb4itClQp0vhCk9UKYUW9MWMwAk4CqPjniGML0p0ok1ptFsCZhL462ZwLVzU4NojCAkKxWMRxgXNUp3OLBmhEYDr5sXwxoM2S3OEJVnekK5MWPfGezWTqIy8Ge/H8wO1uf9Mazx8KOq16TCCqtBvPobz9MVkVKg0hQPbTb3jZIM31Bi41RtB+h4HE4hUdW4n6Hj17YWdRA1N4ZBuDp3gH+WTJ5xZTULTLC/cejGxBG4v+J7RgaDq1MnUbD5+imqhj7tyisu+oiGELYzzBhTf0tg7TjPrm9Rtuh7mJnkRt/XDd6xKi9zIt39B3mfuxfw3FNeCQLqWtRLSAVc9KRBwBVyfhgOCToMxsI/2MdsNUEjAfVGhCJiRvijiNIpl52FkqmDqgJHmahZiRTMH1jjtGOY4tVQIJYkWnHsfMu4kkyT16LWFIARp69VvqXT1K7cYEzGUC8x6YuGegQvGOZjMBl2vjfYagd4JL+yLbZQYXHdOJAY7GLJUaOpVQRBUsswEAkoTyO89vtckEDHqmXIOk/xS+2n5YXlT3H0Cix9BEYgyP3O4Poe2GGVzQ0FdqZHnUTqJMXBPsN7cEHcyPaWXHXXvuVSxwdY9de2yXVaMHcEcEbH9/vgmMYa18npWTHgm6x8zGPW4YczYcSCJAq0CsTsRIO0jDadUO66vzSn0y1UxjunBOWyheeP1MqI9/NOL8tlbjmZlwbIBuZ2tvJ3BgbzgnVmtXG0nOVWXyh1aR/ebgGwECdzYNF5Nh77XPVAB8KNV/EMfMPtBQfsdxYnewssqrAKKYspAhz9q8gHkU5+zwRJvYVVHIMn+8G5naNif8fr+txMCXmT1/jw2TyAwQOv8+O6rIAkLPmF1N9P9SOORN+cMcp0gWM/hhZSMGcNcv1KInHq/aAdxFQDCe8n1Kw74vpoWwnXq6jYE4tHWj/LjJNJ/JararOad0zAg442ZGFQzTsJCnFNcVF3U4X2d7ojV5BM6maGBnzeAELE3wdlstq3Fu+D0huUGsuwojU1wMC5lmUG22GLVwthgLN58Ed54GCZJOFx0AZSZuonvgZ82ZkY5mLsbR6YpK42WUmgTCyalV8wu1a5OEudo1Se82sLfrhzpxzTg30mvEKfUZkrN0+hump6fzEQATf84FwN55xPK0KiLDaZ9CTNrh1597MJ52L9k7YWZ3JtuG+0SZgWiPv/AK4nqUhTEsGEYeXHvJEcqA2taeoTBE/KJECPtd8Goj6A8eXZTA27kRxMTjgpQd/cxvMaZjfcfuBgKq58yy0zBW4jmR9DY4+aNVzSb3WoGB2VpelVaUlaj6QI2EkyY9uL+xwF1NkLtoJZL6Sfp83r6D/ZEMwV1FbhROr22tB/p+WCuk9R+ckEg7ECJkeo/wAMWH1w48bUcA12EP6dgFgh2y5/lH/6z7Xx3BJrdwSfRWj8Dj2JJTYKd9PYFdzfv+Q9BbB9KgWMDCvp+aQIzmoL3hrGYmP9MM+m9S07xc8e5x9GziRTpNDslZwphzzyTXp3Qy13EDgc4M6l0qmlImQsX4JPoPXAua+IQikCzEWJBge+Mx/xtvB0MCYMjckGREW9T+OIq3GPD83V7adMNgCVq+nvSFUU/Cky4LG9kaJvtefuxX1PKqraksZ4xlqPWHpgrLAkkmJ1ETbVc+p4uTg8dUJjxDeLn1/f645w3Ey6XuQ1QNMAJzks5BuA2ojWrtYgbFSdiO8yOLE4l1TKLTp61Jem5P8AEbiCbED7dtzuNhjNZ3q0MAvG/Me+NX8C13qCpU1J4KhZDXVmmRvYERM/5cG/i2tcXM29D/pDTpl4DXb+y5kei5jSpQKoYSfElQFurFvTSSfWw2xHPgKAqKDSN7btJOlid++ntt3LG5XrOYz2XV1VGpktJpNKkqTKyb22ki5ExEYWZiqCE0E2p6T3+ZpB+/bHaD3Vqkv662TazBTZDVSx0jSDN5B7e3r3i1uYBxQExcFx7TjXFlnESqwuCKGTLbYitOdsNcr02oeQo/HCa1XSMp1KlqOJVlDLBVgC/JxxaQn9MGU8ra5nFj5ERbfGWal8rRFO1gp0s2FGPVOoKd8DLlCftYpzdAKJmTgQ0Eoi9wClmc0p2xW3VxEDCupXJ5xUVxczhh/JRurnZX1+oMdjGAyx74s044VxY1rWiApHOc43VRGOacXacc0YZKXpVWnHNOLtOPace1IdKW57OeHx7foMKK9TVcnuYmPcgj6WGDs+mq9QeXZR3MxYcfv6I8wB5386xFpHcgWPMfuTjH4mrVc4gYT6bGb5QVfqH8oO06jYkAi5J9th2OPPmS/mbcCJ9RvG9r9u3rgugoelO5MxYGxLRG54m298RSgR8o1QLrIvpM3GwAiYtxbGNUbpMLRY4EJVqDMUY6QL7qJtckbx37RgqjldEAEsLffcCJtsWsO4jBTqukkQSZNwAJMwtxcEx/thfQd9RcWDCWTzGLET5uRPG8c8qmUZuE0TLCLgk99TCfoDj2B16oOCscXpC3HzQfvx7AygQ1Bk8ZQGJa5M2UQLCP5oA5w8pOBUIOwvMTe+r2uPxwFQoGiqxvfU2kHcXBAMqP8AXC/P1GDFqbsGaxWxBv8AW0dsHUqlzrIQwYWq/tq959Ntu3vgXM5xVPy+abyYud/6+mM7Sz7OY0tp2DbA+x2FxwODviGYzZmbyPlUEjmwmIse3bC+0dlFpWgSoo1TqWReRfexBHtOI5XKEsdL+JaTqEBZgzIsBcb7esjEqKmqqKBccWIAgwI5JiQoknaDizplA6mNKoaaUiPFYqG1yCbKLO5WQaOw3kgtD280QbqRfS+neIxJ0eBH8Sqx0lP8Kg7NuRNiAxMAELpeofFuVo5ZaFJagDWUKjkSdy7QJqH+U7drWy2c62nkCIaa3ApG4TV9pr+dmgETcW7LFOWy5esihbIA8CfK1Sfmk9lJmBEjHi7TgKmk0EkeCff/AA4z4yGWFJg3itULER5NBRJLsD5NOljqOwBnDY1aFSmtWgwai9lb7Qcbq43nc7bCR2OYztXw2cFTBEMBExvadiD3sYxT0DNGhWZ182XanCU//uHUJkcMGbUzbr5VH2Rh3D13B87+CKvSGhahqZBg45GD6iBgDc6zIkQUkTpYd77C0CRyAIyRY/1+70x9EyqHBYrmQVfka4QyRgyr1YHYHCwDHsLdSa4yUbarmiAmKdSA4OLW6n64U6sewB4diLt3pg3U8C18yX3OKoxzTg20mtwhNUnKiwjHi84lpx6MN80ueSjpxzTiYxChWDiV2kjYi6kg7+oOC1bIIOV7Tj0YnGMs3xPpzYWtoRIdA3m+zUGifUljfYYVUrCmWg7lMp0i8OI2C02nHCMTRgQCDINwe847GHSkpZ/ZPEMtMTYbbH0wPmuknWoRQEb5jvAAsAPcD3k4dBcKetdbFEhB87dxNoN452jCn6Gtly8AkvVlXy6TYCTo5PA7+p98I6klyRue6nuebXtEenGCOo1NNrmAPNwD7bTY7DcnC45zQNRUEK157944iw/3OPmqz9bpC0aTdIRSOxPtzAUSDf8AAWtziyvBEhoM+f7QHpAO0Ce/34EGbhFEgz6yRa0j6cbR9/P7CKnJaGMhiSLTdQfu9bWxO4IyoHK1PsUiyiwPlEgWmGaccwzeoxPzR6So/NTjmF66uwC7Pj16ojN1oWChIMXgCSY4B+m3fCLPVgQfMRuYgi1pLSBYTFp3HpizM1NTnzswH81ogzcCL334A+9Nm8+xbSII2EAwAR3A9+OTggCSuhq7SzTrJWzAXCie0ELP14N9sdpZl/KHibSWn5Y3vfvtftivLZlKYBB/ixfUYj0HmECR2n8cB1uqFnEy1xBm4P374ICThM0zsvoXw/TpsimpUpimkxoAIZzM+Y/MSOSIXnhcDfGPXtNWmKsLURiUVSSEB+24jzVpHzTPJkxhH0nOik0ETyBsEgiTuQTb12J3wF1TMiqrK24OoHTpJ30jmf8AfDRZcCadC6qGJYmWmQBI3gb87zcf1xuuh1ijsdKtrmZkWgKBYj7KA74+XdDpNqHm0/T1GkCO5H4HH1HL5IJbeJgkzIED9MKqujCs4WnczhVdTqlnZrCSTb3He8X79sZ/LdQ8GujMAyyT3giYZfUdjYixtjQ57KCWiSDzIn/bGO63S8gJ4k2uYF423tj1NxyMp9ZktI8CvqvSOoakkHWX3aYBUzPaN7nggjgyelNLbFBsx3nsR+n174xfwX8RUnoohZZYhSqjzCBZm2nYE/TtI1r1hTBLQKe0fzdjPf8Axcbeh+gYZbqB6/PRWCIFirK2YRJLkAKPpHvgRs7Tb5SDOMr8VdcJbSjGAOLCd49RF8Lv+JvqpuvhDwxIAKgECxnUZJ/Y74T+qa15byXiSRIW2NYatMgHeOYxYDjGt1eqGR3Qhl1QGDgtImBAHlEiTz+OGuS+IdVTQ8CTpEAnzSJE+hkfTfFTOIa4wknxT+cBdYz/AINMkfMbL79/pgtDjHfGOcqeLAQFEAvrAu24iJmw+kYHi6pp0jpybKjhaQfUGrAuut16sf8A1L9hH3TGOHrlX+c4ylf4kZC3/Lny86xHzAWOnuRidHrdWoG05cAqxUzU+0N9l4xga6p/kfVbsUR/Eei1I6tUP2yZtEk/v/XEKfUnQQp0jcgSLx6fn6YRLnMyIJy6gWj+KBv7LzgHK9frVGAFBR5S13OwfSdgb6rbYAazeT6oiaYtA9FrX6jU5dj9T6YQ/F9VKgUqoplSWYgk/MR/PMXE8YIGSzhA/hUwN516pnb7Q/cYT5qs51+JYi3bjB05JuUFUiLBaDIfFNbwaCmQ6GWPDLFlN5P07ffoul/FaPatFNp3vpI7yfl+p7YwWV6npy9JzTkKgBI9G0gGf3Y4Zq+tSdMCYn6m34YsZxdZve2UX6KjGndfQ1zClNakMt4IuDFrEeuMdnHZ6rv8oNr3ETYzH5focZfoPUzQrl3rPpbxPIDpBa+i5gETH5Y5T6r4uqWYu7EkFhpAWZ2nSL3ve3rh1bjO0aAMrO/T6XHknNRyXbdreYkkCZ777kC07jnCDMVXqPba5P8A7RJmJxKlmitQuUZ5ElgCbC4iLj7J9gPrRVYVVVdYV2Ym9oM/aUTYyTxvO22fm6oAgIvJ5M+KJsNJYX2OmwN5kRHpGChmAlzemoAA2+XiRvJ4Pre+CxlVDACSyAmSdtRjm0Sb+gOEtUoHKt8qgkg7xJJgzYyIBN7+lxiUJumD5tJ3A9Cv+/3Y7hDmOqBmJCPBNrsPwAI/HHsBoXezcjaVcMTpcagJEfKLxaZ7CwPPbA1TqCUhs2uJINxOxv8AvfALrVVkBJLEbGDGoDaD6XOAqwIBUn8ZnaNjEY8GBNFMEphX674gIdFgnfaF9ABvv+yZCOR0uIbyMJB9DxB3IiD7YsqdQUx5B5VtNhNuJuLR64poUbqDIg3EHvvJ77fTBtEIwIFrI2jmVFQqza1tp2AI432xdBNSSogW3E/4TG37OFOcy7Ib2PpHtwfpGO0eokCLz72wRmLLoaMrQdHOvM0U+yaiz7AzE+oHvjfdZ6wMvHlLSd50gSbSxPtv29sYP4XyzDMrUKEBA3Bu3hsFtsIN7/7fV+gfDtHPZaqcxIKKs3GkHzSxBB8oKAwOMTObJhUBxDSBlZ9/iSgwMNAMxAJ49PQ/kMJc/UpOoXxIJtJBiewI3/HnA3QujNWrmnSRCIkuzBVVVYS1/QmCBP6NPiP/AOHNakUmvSVKg1KVFRtXJOpKZEyQfaMebSfIgpPbVCLpD03OeBXUUj4h3+U2BEg3MRf6d8aHPfED1EMkEMDadoMqVvvM/j9Ff/ydXoKzwtTwxLQHmBALrqQahe99ri0kI85TbSYBvLXUrFxYE95FpA998UsqPpd0zCjfSko+rmWf1Xggxf3m0k8DjFiUg6BWtBBF+xuNx2Pfn3wnymXZlAVdiDJMAyJFx6fre+ND0/ojga2ABudWyx5THaYkT+OElxByjFPYKOUzKsWBANmALTIhRBWGN5ECewPMBj0GulFg4MXuCCTEX0k+0WsJ3jCytTmpCOGVQC0HVBBkk8GO+B671GkKZM7bDUQdM32Aww8U9hEC6H9Pe60XVvjR2tTBVfQ+YzxqiB9CD74VZnqY06CtiRMAmW1RPrMj1wk6fkax1TT+VSx4m7AwDH8p+gwX4bTLmVUX1GIgzcTG0d+fSU1KtRz++6T1srKILLBSSnTq6gVY6jG2kQHDfeIB35j1BoWjTdx5gJZ2lW+ZoJuJA4ESfTHW6Sz020i8QhA3aFIIG/Yd/flfk2qVw7V1QGQPIIJINyTPpv74EVTe+E4iJlOsrnxWBWpKCLMLAWMSSLGOfythl07pOXqLqQTBgsuhTEyRIUGJM+98YqrnS4YU2WQCYNpMr6gGQDc/6Y0nQuusq1RVCTTIRY8swCbz7xjwlrZmy82qCJcthaBYCI5HGMznehUqhHlIZtysjYxLQI9OThlkeoissi19u1zsebjjC5XYazMlSSATItqn1HA/1xwvIgtTSdQHJDDoAp0vCOrRzEMDDFhMeYQf5ScQqUilMhboDJ0+a8bzuD6HFmW+JGcENTCEKDaTck2+kfiMLszmS5tUmRuCO0kD02sJwbqhFigdUa02WSrVyWiOCQbk3Nt+5P8ATDXouSQprYtqaV0j0ZTBAAO5UaZM/krbplzpGq8L5r78gD6+0YZ1MlXGsoQpJuOCPUNYRJ/05OQFI5pARVHretyqKWiLkCVvcyDHYe04nCK+sLLESXkTYjeBa8YAyFJ6CwwhW2IAbbuV7jv2nFa1ZDeYlmlokQQLCF4+v5YB5LjbCWANk8XNqWmY5sx1WBBPYbm1vywI/TU1apPIiZG19xtEX9LeivJs32lCtxMQYMCTxG8++D8wwpUtTEsDHyzvAkg2tJ57+2AIc02KMBMUcAQJ+88m/wCOO4U0nciZj0JAj6EWx7Ay7mvR4KfVqs1ng+VgsqCTcqdV4vJ4nc4zhWWMCDJ3mAIsMWvmmVvKYi4gt27zPGF7OZ3xW0XlEG3JCtRBs1pi+8fQY6uedSIY22/pO8Yq1+g/H+uLKIBtpH/d+hwaIxuiauYlUcESLGBF+Jne2GHwr06lWqxU1Q0gWBufUkQY5v3xVlumzEAf99/oGww6flRTaQpH+UuvEbkng484EiAEOoLd18pm0/h0ELgKSWDKL6tvM199/TDDKVsxQpQGanVrAAjQGUsGaATDAjS3Ybdpxh6eWEnTUrif/wArH8xg6hTrJUpumZqlkKlfEioogiPKYkDtI/qFOm1r9UIgAB3Vq+n/ANrqOFzA8MOSjOlJEhXlQzEIp8qtMdwe+GHW/iGucwTl3qU6aAIkGAVUEaij+Ukm91Noxzp3xlm4CmtRLBSASlVBMGNQFRgfeMM6nxpmlkTRJg7swG1t6Rt9cUhpB5otQjksx1X4gfNaUzCpUFMH5KaEurRqptLhEkqB4ggrxvjC5fobrSRGpw4qhmuP5QIJFiPr374+ldd+K8y1EDRl2MiZc8A7aaC8+uM3W+JM4UP8LKkzZi1Yuv8AlYACNt52wDqOrmE6nxGiYaDbf6pXR6WVbZdM7kJvHJntBHpghmqsZKoxtA1UjHt5uSD7Rgbx862YL1zTcXgamjUYki03xTmss5bUKF5mVY7yDcR+xid3CkHB9FKdJFne6KynT6gdqmgLqs2xBMgEEjcwNp4GB81lnp+IyUarMXHyo+wJk2EKNu8+g3HrtXWg6LTdZIIM6jqBNgDFjJ/DEOldUr06ysUZyA0axa+kTuBYbRG+B7L/ALLwBiAc5RS5/NFQrpWVwbM6sCFJhASfs27mPbYrp3TPDcM5VqliykzFhYCCPSJjfe2CW+KH1a2oecqFKiYAViQbcku33YXdL+JPDaqTTLeI8kDUNIAML8pvc35nAmk0AhtpTgC24Ke1KcMGL3BhV22BBn7zcHGd6tmWFQq4sSBIggCxIPFiR9MCJ1VUrNKghYJItJPmFisgeaPpjQL8VpUlVGgsIVtQt6zM4RS4bR8RlBpcSoL8MKrCop1sywKdz5jBJ2F5AvxJ3jBFREkllB39bA/L9+GWb+JcsxZZdQQRKgAiezEyMA9Z6hTcI1JQUQktKR2AUQCDMkzxHrh1RkixSXUnETKDWrT0MEBUi4Em0GbdrHjB/wDaF8PUDqmeQLmZ4Ow49cC0zTYaSBJgbbyf5ve30xJ8sGoDToQidWlrgj7UTFz+uAp0wTDsIqb3NSfrDO2mFYiQNvKZ2G0G4BPt7DEKuREFjJIFgbRYzBNl5gbDT7zoKebg6W2TygQDvckXPvtgg1UqCnrTysbCINgxMtFwdN+L48xxkgD/AAEDYOFj0fS0MNJgkmdt+AI2HB/GYICBkL6G0qQCFWWNrLeYtJ1QdjGNK+Qp1F0GlTCtB0hQv8uxGlgPbicd6WtPLUCAzKjAu7+VXPAuALRNiO/fHS1rhIKIukR119d1knrO1QlRaB9otCiJ84AF542O+wmzpvT1zJ0sCBpL6go1QIA3EmZACyJMAHzTjVJl8p5cwwIkKFFwsKARKCJkaRf+UcTg58lQfUzUl+TQvlEgAG97g9iLiN7WLQKYkrlM6TcLO1+hrl6a06pkC+kI1OooaAviOVvOmRYESJiwwrfIokL/AHqAjzgeVmMEwbEgAjexntjSZnKp5+ZEDUFb080xBv2j24jmMp4hJYgm14CmR39CDsBHbAdownNkTqjSk1LLUo/uhYkfLT4JHKzj2G1TJ0ibgfv/ANpx7HCGHcrutnNfOquTM4DbInDl98C1Gj/bFzYSNTgbINMn64nRy8HBKOO+JgjvihrWoC9yZdMEYZeFgDIjDMYoAXGmylRWDhko/cYXrg+jYbHC3sCexxCIowDxi+rWOrYC2Aabem/t/r2xN35/f5Y7TEFdqGyOqVJ3OBWFuN8U6gf6zP5HECTHH4/0xoNAUclec3xfRcev7+mF5qb7R7zjwrHjjBOIQBqcEggf/wAn88VVMshM/jEYBWq2949/0j88WBmk3O1zH774S4SmCyKOVQ8Db0wtqZLSSV5vgkAt9L3/ANbYhUpN6/v8sTvpNKcx5CV/8PGqYE+2LDQMyIGDhQM98ealvt+WEdgxNFQyqxRUggosHgjtsPxxV4CJdVC/5QJ7fdftycHpFt5+kEWtO4Njx2wLnjTKSDC7A8+tyBc7b2iZ3xlVYHdCE6tJKpWn/KGEzIBOwMWBMD29vWR2rSzXYtMNsRImRsDzt+eKaOfA8swYLTE/WDY829vp1OpcqYIIm8G8C+9hE8R6crAISZKIzLupUCCSLk7HgEH2Jv7i2GGSzOoBTcLMGDzI2mLyR9/0TN438M6G31fLC6ZuxaIPMTtMcYNyFWpABptqEGGG4YySCRcTtGw32ut0gLsEXThKzAbLJEAAcm3mHAnn0JxTWrjQoBi0A72vP4Dkc46y6oIdtJYbxOm0CbhpAmwMb98AvSOpiGBmCI8psPNb67c2POFMecSnvplth10ET1DMFiskBEUaQLDji2+kDBGYzkwFGxFubggxE9/wwrrk6YJtADNFgRAMTyPvvsYOB1rEzLAyfswBaAFnn6Eb/XDnOLrlJe47p7XrDa1wdo23Mc3Hf8cAVuo6ZJkgC/Pb8f6/eufOuoACsBwdBE6CJgkb7WAjBFWqIIYoGM8gxz6TIvB4PtHI5pZJ3ViZ1iJAJB/wnv8A5T+eO4qFJBuVJ76Rebztj2OaQh1LPMMCVKRPH5YMOKmH7jGw1gTS66HSn6fji2nTvtiwoD2/f0x1FniPw/QYoY2EsulMMgMMl/f7OAMkv73wwX92/wBcMBujAsp0xftfDTL07YWIL7YbZUAgyfywLinMCpRfNvidVDx+/uxJEAMxNuN/pH64lUYE/p+/1x6mZK68QFBac7SD++IxU9E/64NWov7jFTgcD8MaTRZQEoJkOOU8vibi+C8tly3b29vQce+BqubTGp2FxpJVdPKT395P6f0wUuWi7H8QdvcYgaukxCk+36xgikhbge0/phAqNcJGE2IVK5lDZSO8RH1/2xx6c3kE9/XmCZxOuIKwgHm38o4NjINp9MdzDIAANOnc3g6jvJn7oPbEbqrphwtz2VIDf4pcybRyed/y/LHfC4/Qj8SMWswW8CIPb9dv6YrqOG+awAExExxYHntgHVA12kpgEiZUag8sEfr++fvwJnsyUaqPDA+wQCBpkiCp99uJi28uU6XV8HxBTY04nUwtvG2q8G2x29MJ6uUZBqGkFg0WIaPMOx/mMbbHa5xmVzTqHU0g+XNJqtLDDkjzlYKxYa7rMHy2MQdLeaL3J2tHESpVQhB1BTLeaw+UbCTzfzfhYgMq+dAVNY1MFCqHAKgQSAIFzefpFsEU/hWrWQ1KeXLIFGpkKiStmUIDqMX+UEkcXBxP2zWjv2GJJz6qurwfZ02nUC4iSBeBtJFvllT0FKQNUAD5mEl7FLiAYvJgC9uxOPUGFQBE1wWNizQIki0idr/1EgPPVAEKaiumCqyzFPKbM34X7ATvC1q6H5AFaVkKx+1YgQbfN95MzyoMJuSnVeLpdmxjG3GSRefwJi3KcpvWywVnfxNVOmQOCdrmxAGmRYTub2uLmOoIlRvDEkgQdTAkQJ+YRIIJnkYozlLUSJYsCjnSA29t4AMbdrmeTgI1qi1dLq9QsQEA0kFS8AhSCCh47E+uG02So3km7nSfsmOXzBZvlMTaFEKJ8raj5Zkjy/djn9uQ1G03BiCQE80XY6TBHmG8biBucF5jpygE1QZa8oRI2N7xIIHHczjP53K6VBpag0fxJYXOnbSom5n0H3wVPS6wVPF8PXAD65u7bflcbeHgmqZ9wpbQAw1QG+a1jEkCzR5dj5r8YHrsxS5RpBCLNwSRJZpGqwm/BIO1hqOcIpAlVSQYJgA7yZ3Hy2BUk3E7YlQzi2sGLLA8sgmRB8IEywtG1uLDDdMLO0wnNEUlUBlQsNyDbfgXgeknHsZrN/ERVyBEWjyqbEAgeUQPbjaTE47gOxebrnYuN1aDiqpfYE/SP0wQMVk+n7+oxtgQLoTleUTuPxP64gy+bf74/rgzK5RmBIWy7mQPwi+LDkjo12I977xtpx0kbprKFQ3DTEE/IZKsyKHa37+uGIkbjA+WKlUAHPmJHrwecMNKhvl223g/Unt6d8L7YMyFo0v6c+sJY4QInaJ/CjTEyxMRvaf0w0yw8txt3J/If0wHplhJN5JmYG5jntiXm0wqwd7j8ZgWgfjhRqyC5VDgqbagpuMATJ58uYHrzRWssJBH3C0e39cQdgACRMneCIjsP3bHKKGIJIPNhtwSDJ+7FNerpI7RtuB9OD5sLdW0mRzVNPg2NZ/ciSJ52Phz6CJ8UEbn8x+eK2qLEAfWccJ2DGYN4N5iRcGdu+I1ap95JAjmO1t8alLipMOEDCya/wDSw1hdTeCQNRGDE59FAg/sYvpVDpgMByQCZ33YKJj39MTqCkIESbSTJ03vtpG3H44sTp6aiX1JFPzFX+y1oUqdze2/4Ym4rjmOGlovtIz5LPoUC+ALkruSyqkAo6t6iCB7k4Nq0Cli333H0wgPUqAE0kGgMFlvrNiJPBmTh1UqCAaelpA779t8SUeL74bUf8o/ErtSmWuj7rlIgQpBVZJ1QYkiPs3vbAebyjAQZ+dtTAuF0+XQBI7nY+szbBlZH0Fz5FUaiV0ydI1RpF2WbWm42OF4ztR0RtSFTdZOni5JIMEEr32HYYGq9jnammG8oznmM7ZjdU9jUpiSPmrc2V8IaQsxBIPmBBMQZAiP8IjtgrpuQQPqfxXV1Op1JYkqZAJYxxx6cYGqZJWUs1SBpVUMqoNzAsWEgzLC+3OKG6nV8ZBIgwzedaY0gxCllKgGLlgZkj0ObUram6ZIzfcbi/phU0mMaYeJ39pE3WgzfUqK5VmqPWIB0U6Ksq6VBsSdPnIF73MHeScZmn0urmnCZVdRT5yxKqJHl1nZbg+UYj8QZRmKVadRalFLMVtpifsgaYHDQJ5gDCTpPXKuXNQU281gdRgELfzMCZ+YgieYG5xPSpOawupESTN8fPC82vTdTLHsk89x5Segm/UPEylcUnSWZZa7MAGAAlovBkXIvItbFD/FGaUUkFU6AFApgkMAt2J0mZ4Ek7W2EUVkNap4tV/O4DeV5ECTJAuYbe5IjfnAr06KVF8YGf5tTXsDcggDvAExE73pFJrgNYBPlv4LNNXS49mCPr9lSit4Tu5UOGVSxgbvqFgvmjQd52GBKbIumo8RMavMAQRAOm8WExgTrXUVdnIkifLqmYBEmLWPc9vU45lqZYEnTq0lkVlC6tMEmdjaQByBxaaRTtyVfDubTBe9snacDxKa0aprIUNNhAABFQqGlzME2iCxvPHbEMh1FoBCSqlQw8swTIUF+5HANzMDbANDqWkAEhSgABnUQIJZQNr2EHsPXHaxIqlkVmBu5IUwdUkQtiO4IF/bHRTyFMReCEyq5l1AeooYHVC3NRTpEPOmLEx99uMB5LPW2hmsG0iGIjylbwpGmwFjMcDA+V604SLhixkmdJkGbbar7RsPfBmUzApQ1IMWEsSWBYErEwFOxmwkG87iPadIiEyq+pUOqoST4mcJbmq1SnqJYkkhQROkCCYAgabEQIiCY9JNSBqgXVVu7MuhgTFxLudVhExBPFzgzOvUrlDTplW1awAYiyqGEgEkFdyTHlAjB1LIUqerUW1NurKYMHa5JYDkHcicE54aumwlD0egmPOwVrggUVfY/wA+kzO849h0prfZMqbgyt5vN7849ic1fH6Ie0PLr0SWm3do9xP64vyZQNLRF7zInuQDf2xPpNMOSPKDG5GrcxscWZTK6XYMsng6ZUXuTb2vsJxtue0S3w2ym8PQdNOpaCd7gRz6+aMoU1j1Zp0glo4Ertzt7/S3w5BBSABYWiZgWFpB4vwScW0agFQDT/NeyxKgd7yRJ/cWVK+ibMyyAbDZ1lQCJ+0O1z7Yy31Mlb1aqKLQLWtaI8fc4GQPSNGk2mYgWAH5EA35M+gwRAhdtQ8x535AHE/liDodIMAsfMLgGWfkC0HbvfgYIzlNoFRV8p4NyOJ+8QDacK7W4S3V2QQ4m4kFwxPIRFxjyVWXcpdthN+Rbn6k2PGJ0CZMGRvcDng8fTjEWqBQBCiSZ58zGQJAjmN8Ty1VxqnYEXkGb+g2/pfAa7oX8XppkNcIMfIbz48/NSOXYoTAUcTpQi247RHbnFNdDoLETa0Ed+BHY3xfSqAI3oZJkxpI9oFp+sd71VMy5WTcGTeNIAAjTAgnefbDC4FI4niXB578iYEchEWUdQmSLBlJJ8wlQYEge+/EfWzqLgsKkaQDI0QGNpHEERFhybc4GpZxROoX0SSbCSAAdj3ExO+K82q+WmrAkCJBEXA+o4+70w2kWvPePX09UitxDKhIYySbeUwLTYWi6sqhX83iagSAZV9yPuj1xfmAi04LowQA6QIJjjkkRaPf2xTkulLTpsutfFZgSGaIHlv5JIJnvNhcDA2cruaf8OizAtpVlMTO5FQtYX3IiRj1TiO0s7HkBHlzWfSNKm1zHsk7HVEfLdWdQ6jTcsjLUBWJgKgWR2MEwRtaPrgjplVSAoK1EG5bVcmfn7kbciMJsxToLXOsmmR9lXRmLwIgEWJ1XmRbfbDCjRrinqXMkTICBFffjxBoJMX8gi1ycQvOgWMfaeUBCHt0aSL7GU0r54u6gsVpqYVV8oYyD5ZIsYg22Jid8J891KrqIRFVCpLBldYCNpIWORwQDv8Afp1zi0vKukqFgRaAWCrqqcAt/Me4jGVzKOKop1aa6qxchi5NMlmkoo0yTp2nmDEkNjjqJplt5gWV/GUn8PoY54cIkQcIyjRZ9DGtoAkLSqR5qaypLAXHmiGG4A3tiGbyT0oqDSwIADA6Zd7jSWFwQDaORi7N5aoxBpVfKolxqBXTBBsoJ4MQRuOxwlznUKlQ+FBZVDNo+YeZmgLA+WAFEzY2nbC2NLrg9eyzhUOQVVT6z4pSm1TQ9RjqqaLiDpAi2s23MdrxGDloJTpfxjqFQa6boqeZgFEeVdwNxPpIm6z/AI5UJIoUpalJkhYCLZtKkS3sdXPrhhmuoV6lP/l2q+KCGC6QbsfMwgSmg2BkgC3OHnWCALDzR920hLs3QppSepqrwSFhiqMIIOopE6WIAmDeObYU9R6lU1sDqZSSyhwSVVj90xALHvbFnxEtQCkatFlgAvUk+dnvKk8whP38RIH9qrCk4LtpeCwJMmdifQgDedhi1jdyiazf6qAziqSBTVrRDAmL++8W/rglcvqVZZwGICJcrJsAYMgGYBNyJ4woepIg8H88EtnRpKaQRwRbYQJ74YWp2kxZEVUoqHUK+sAASy/MD55gfQRvjyZUrTZpm0nY/Nwx3BkAweffB2SzlALLs6MAshdJDQuwnYmACTMbRgijVOaq6aOXQtazEkFQdxMBRwY9CIInAOdHkk6ncvVAZauraV1GYA0iwk7jbcjc+94OHtRARpUQVt3gBvMLk2uBAI+s4AzfRWySo9VFlpAKtsykcQCD+BnfjC6nnmiIuTaBMjsY2n+u2Fnv3bheI1XCfHLMSKqE69plRCk3gfzWJAETe0SMG5XJsxWqzK9/PLCQApJt8w+oEiO1luWpVIkKTI1rA1HtZZJ3EDb63h1lKBenqWlFabM4NgFOrXeQABtFyBcAEYnJ2QTYhezPUqSMVOVSqREv5rmBP2e9sexaadMf3mkuQCYogjzCbFjMX5x7CtLPH3StR5Jf07KwgiCahgRvHp6z64ZZqj/FAgJHlM2MqA03Ejcj7474W5Cm9RmADadI07lQmwFyY2j3GGFPIGlepZRMmSxvsRpO9h90Xti7ij/ckm/5H2WiyXuY2niMSAfH7q+uEA1A7GeOGsFAP8rG/p6TidKrBsI3JUbg6/JA7gGZOBKVRAVtpTaWMzYWH3f9u9rX1wioJqAlz/DKmIhdiSDpY2PmEbdsSk3XmVxSranCROLfXmrKFIugYm6GNItYACfa/b6YsSv5RI1SY0Ag2VW2UneDNxMxgOsngoGamZLgeUEmCSTAgQCN9zf2xRlq6CvPiwpVyCwUWI8t5JgrG4tO2AF0/wDUgu0vbvk3gER7Z2V1EEBw2s1FMKCDeAxXyswAeBv7DbHc5XYMoVwNQEQe0SZAiBHHFvTEG6otM0iSh11LmIin5bggjgk3A29YwJ1Wq5TzodYqDSAVddMeY7kEnUASLTgwLqV7hSDmNJv6EbSE8zNQLp+VmYKW/kOlflEX0yQeBFvYakAJi4LeZyCAt5VlA3MyOIwLncypUNTMMG0sreUh18ukFvmtbixJN9qMpnf4TaH0NFtIkhiy6ZJkgAkm0WAtjoamVH8MCO4SLDJBtvv/AK8UVmKrKZqBUpaQo0DWVBBXUxsS3liSIkCw2wLlE840/K4aDIJCwhT7lX3viHWc/wCEXUqragsAiI+aZIgxPHEmIwJXrrT0gTCogqTMlalJWYyLLHkEC+5w9rSAVmhxiWrR0+on+0O9QkIqypuQQW4v3EemKc5SrLQYJokLNQadRIZolWm0AzMH23wvLrUWoC0JRojn5qmgMYnjUDYdhhp1GAVWY8VlAtPyayR95X8cIdTG3gk6iCr8r0WkW8Oogc1AJ2JhWMLFiB5JnuR9Bus9GpOQq0iy0ZRU1hE1WkkRLXeJncH66RHC1Fb/ADr9YDD/AMcJOqVyFBXc6VvsGdiTbuLH6YANJdqle1wLJd8X5ynRRVNPU7UwEaWOkXaSAbkKbA834wmRDmAqvXUFlUUmqeJqbzMAAsmNRMWJNoAIwX8bZN8zWoU6d5kd4AVBqPoACfYHF2Q6eoz71TAy+TTSGkWNJNPGzSC0dwvcYa1jQ0RlPY7uCTz+qXVToYQNLVlYP4bLpJkgEurSASpME744OsaF0OXQpEHQB5tCAMUbgBRDASRuCCcNM91mjCVUFQg0z4YUrTRQg+WCAraQ4XYgQdzhRlSSxqZpatQ1GUoE8NtZKkwzTsBbSALH6Y4MSR+UxlyoZaolOXb51mPOqKpaYOkhtV+QIBgeuC2zFJAnjeLRrPH8ZglQSDcwoDFZ3IuDvNxgzqXw9TKFwhpq6LUTw5fw2Y6WUgLZR81uJ3gYS5zK1KlQUqrJV8FLVE1SwF/nNzE7gESRuMeaW1OfXsiEEyrsx1jLklK9Jy7KBrLygZTAdE20MJOribWx3KZfUxCimbAKr07KAAgbRq0ub7sDN43kAdYzKI9N0TxQFCu1RPKTqJtYXImT78zgzquTCAGnRpsHIamULlrwQoJkVDDRAG24w7SBi0ooMyg818JOYKtvvIAiRMaVtE8gxHaDDih0+m9M0/A0KjBVLgsrVTIcl1ion/p+UEgXO04E6D1oF1piRLW1liF4VCRfTIF5EW7Yd9AzlelXql2emoliumRq+UMulZJEQGG4uTaD10zB2TSDHis7ncnTyqC3iV2IIYEGmoKmCV3ZrEwRG/FsPenZuvUolPIW0nVIFtTwRaAqwdWkL27iGlHxHJdA7EvJVQBAggEU9QLHVufKxgjg451VNCkjw6tRBJp6QCJuzOokj/NwdJJthTjIgoy0RDklbolIMtLWlXyL5XLD5iTCaSNMkkixJk4aUegAD+4oqsSI0zZrWcE2te53jeccZ8sKL1aiuiuJYKQW1EiASjXJ3iQIkmMK+r9SXLimKdSqQ6w+tQ0SIkbTUEbbG1zOEvbUcdLZ+yjfTe0wDKNfMf2QPUqMajOJ03ubx5uFBBELYTYWwLm/iBKtSlTpK1FwNXiaANLkSVKmJF4JPJH1n/xLPVXmjRCwGhX0rAAC/aiyk+0zwMeyWrKqXFOuzVQsk0gIYXddYadJ2iIEgyYx4Q3OfNKFM5IutDkc4DTGqupYSGJhTqUkN5QbXBx7GRzPxDlixL5dlf7QAgBo80Qe+PYDsXHY+yX2M7FSoMTTpSf/AFPzCziVO7CbzMz/ANYj8sex7Gpxnw/+vqtD/gPm36FPap/5vJp9l6kOvDBiJDDYgyZnucKs+P4jDhVePT/mSLdrAD2Ax7HsZ4263Uxz14qz42UStvtVfwNvzwyzWURKQKIqkU1uFAP9zV5HsPuGPY9gT+2EIPdCylBiP7OQbtVYE9wNEA9wO2PZeswSqwY6vDW8mflp849j2K+vdOO3kEZl2mnSm85gTPO++LKSgGmQIJBn6CkR9xvj2PYDcJbvh9UNWE+FN5ovvfZbYr6uI/tJG6kQe0FQI7Wx7HsOP4SaWR1uuOsPmALCaoj0AaB7Wxp88P4OV/6/5tVx7HsKdhC/KPrMda35rf8AicKEMlpv/HO9961AH8Le2PY9gDhKbun/AMMoPDqGLygnmCSSJ7SAY9BgzLZVNFNdCw+gsIEMWNyw5JIvOPY9hJ+J3WyI4HXNYn4lu9VjdtB8x3s6xfe3GCPg3z5Ya/NK1SdV5IqUQCZ5Atj2PY6f2OvFUv8A20Z0oy9NT8oPy8eWpS022txgXrzlumB2JLrmAFY3YA+JIDG4Fhb0xzHsLHxD5fdMd17pF0jLq2dy4ZVYMjEggEEjXBIO5GKPiE+G9cU/ILWXyi+mbDvJ+/HsexaP3QPD7ql2QrOl0VFXLQoGrwtUAXloM95GNd1IRQQ86Tfm1UgX9re2PY9jlbITjt1siMpVIzBIJB8GZBi/hsZ95vgZcsr6mZVZi5BJAJiFtJvFzj2PYB37YQD8LHuIeqRYnw59dVUBp9xY4Orf3q+lTLkehZV1Eep5749j2KB8J62C47frZC/FDGKt/lqAL/hBRZA7A+mNX0LqdUZWqwq1AwpiDraf/qMuN57Ej2Jx3HsJYLNPWEjh9utlis6f4tT/AKj/APmcex7HscQ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180" name="AutoShape 12" descr="data:image/jpeg;base64,/9j/4AAQSkZJRgABAQAAAQABAAD/2wCEAAkGBhQSERUUEhIWFRUVGBsaFxgYGBgWHBwZFxcYHxcYGBcYHCYfHRojHBccHy8gIycpLC8sHB4xNTAqNSYrLCkBCQoKDgwOGg8PGiwlHyUwLCwsNCwsLCwsLCwsLCwvLCwsLC8sLCosLC8sLCksLCwsLCwsLCwsLywqLCwsLCwsLP/AABEIAMIBAwMBIgACEQEDEQH/xAAbAAACAwEBAQAAAAAAAAAAAAAEBQIDBgEAB//EAEMQAAIBAgUCBAMGAwYFAgcAAAECEQMhAAQSMUEFURMiYXEGMoFCkaGxwfAjUtEUM2Jy4fEVJHOiskOCBxY0U2OS0v/EABoBAAMBAQEBAAAAAAAAAAAAAAIDBAUBAAb/xAA0EQABAwMCAwYFAwQDAAAAAAABAAIRAyExEkEEUfATImFxkaEygbHB0RQzQgUj4fFDUpL/2gAMAwEAAhEDEQA/AKNOOhcEV1GoxtNsQC4+6DpEr4ssgwq9OJaMWacdCY9K7pVYXEguCKWWm5svf9B3P7MY89CIPB2Pfv8AdtgdYmEfZmJVGnHdOLNOOhcFK9pVYXHQuLNOPaccXoUNOO6cTjBVHKG3lLEmNI3E7T2nj8exFzw3K6GzhB6cdC4IzOW0mzBhww2kbj3H+okEE1BceDg4SF4tgwVKhlGcwilvYTvg5vhyuAD4ZM8C5+vbGl+HMropCQQSSTP77YeivtfGVW49zXQwCFrUuAa5gLiZWX6X8EH5q7QBHlU7+hP9MaXI5CnTELTVR7fmcE1qkr+uKRVtjMqV6lb4itClQp0vhCk9UKYUW9MWMwAk4CqPjniGML0p0ok1ptFsCZhL462ZwLVzU4NojCAkKxWMRxgXNUp3OLBmhEYDr5sXwxoM2S3OEJVnekK5MWPfGezWTqIy8Ge/H8wO1uf9Mazx8KOq16TCCqtBvPobz9MVkVKg0hQPbTb3jZIM31Bi41RtB+h4HE4hUdW4n6Hj17YWdRA1N4ZBuDp3gH+WTJ5xZTULTLC/cejGxBG4v+J7RgaDq1MnUbD5+imqhj7tyisu+oiGELYzzBhTf0tg7TjPrm9Rtuh7mJnkRt/XDd6xKi9zIt39B3mfuxfw3FNeCQLqWtRLSAVc9KRBwBVyfhgOCToMxsI/2MdsNUEjAfVGhCJiRvijiNIpl52FkqmDqgJHmahZiRTMH1jjtGOY4tVQIJYkWnHsfMu4kkyT16LWFIARp69VvqXT1K7cYEzGUC8x6YuGegQvGOZjMBl2vjfYagd4JL+yLbZQYXHdOJAY7GLJUaOpVQRBUsswEAkoTyO89vtckEDHqmXIOk/xS+2n5YXlT3H0Cix9BEYgyP3O4Poe2GGVzQ0FdqZHnUTqJMXBPsN7cEHcyPaWXHXXvuVSxwdY9de2yXVaMHcEcEbH9/vgmMYa18npWTHgm6x8zGPW4YczYcSCJAq0CsTsRIO0jDadUO66vzSn0y1UxjunBOWyheeP1MqI9/NOL8tlbjmZlwbIBuZ2tvJ3BgbzgnVmtXG0nOVWXyh1aR/ebgGwECdzYNF5Nh77XPVAB8KNV/EMfMPtBQfsdxYnewssqrAKKYspAhz9q8gHkU5+zwRJvYVVHIMn+8G5naNif8fr+txMCXmT1/jw2TyAwQOv8+O6rIAkLPmF1N9P9SOORN+cMcp0gWM/hhZSMGcNcv1KInHq/aAdxFQDCe8n1Kw74vpoWwnXq6jYE4tHWj/LjJNJ/JararOad0zAg442ZGFQzTsJCnFNcVF3U4X2d7ojV5BM6maGBnzeAELE3wdlstq3Fu+D0huUGsuwojU1wMC5lmUG22GLVwthgLN58Ed54GCZJOFx0AZSZuonvgZ82ZkY5mLsbR6YpK42WUmgTCyalV8wu1a5OEudo1Se82sLfrhzpxzTg30mvEKfUZkrN0+hump6fzEQATf84FwN55xPK0KiLDaZ9CTNrh1597MJ52L9k7YWZ3JtuG+0SZgWiPv/AK4nqUhTEsGEYeXHvJEcqA2taeoTBE/KJECPtd8Goj6A8eXZTA27kRxMTjgpQd/cxvMaZjfcfuBgKq58yy0zBW4jmR9DY4+aNVzSb3WoGB2VpelVaUlaj6QI2EkyY9uL+xwF1NkLtoJZL6Sfp83r6D/ZEMwV1FbhROr22tB/p+WCuk9R+ckEg7ECJkeo/wAMWH1w48bUcA12EP6dgFgh2y5/lH/6z7Xx3BJrdwSfRWj8Dj2JJTYKd9PYFdzfv+Q9BbB9KgWMDCvp+aQIzmoL3hrGYmP9MM+m9S07xc8e5x9GziRTpNDslZwphzzyTXp3Qy13EDgc4M6l0qmlImQsX4JPoPXAua+IQikCzEWJBge+Mx/xtvB0MCYMjckGREW9T+OIq3GPD83V7adMNgCVq+nvSFUU/Cky4LG9kaJvtefuxX1PKqraksZ4xlqPWHpgrLAkkmJ1ETbVc+p4uTg8dUJjxDeLn1/f645w3Ey6XuQ1QNMAJzks5BuA2ojWrtYgbFSdiO8yOLE4l1TKLTp61Jem5P8AEbiCbED7dtzuNhjNZ3q0MAvG/Me+NX8C13qCpU1J4KhZDXVmmRvYERM/5cG/i2tcXM29D/pDTpl4DXb+y5kei5jSpQKoYSfElQFurFvTSSfWw2xHPgKAqKDSN7btJOlid++ntt3LG5XrOYz2XV1VGpktJpNKkqTKyb22ki5ExEYWZiqCE0E2p6T3+ZpB+/bHaD3Vqkv662TazBTZDVSx0jSDN5B7e3r3i1uYBxQExcFx7TjXFlnESqwuCKGTLbYitOdsNcr02oeQo/HCa1XSMp1KlqOJVlDLBVgC/JxxaQn9MGU8ra5nFj5ERbfGWal8rRFO1gp0s2FGPVOoKd8DLlCftYpzdAKJmTgQ0Eoi9wClmc0p2xW3VxEDCupXJ5xUVxczhh/JRurnZX1+oMdjGAyx74s044VxY1rWiApHOc43VRGOacXacc0YZKXpVWnHNOLtOPace1IdKW57OeHx7foMKK9TVcnuYmPcgj6WGDs+mq9QeXZR3MxYcfv6I8wB5386xFpHcgWPMfuTjH4mrVc4gYT6bGb5QVfqH8oO06jYkAi5J9th2OPPmS/mbcCJ9RvG9r9u3rgugoelO5MxYGxLRG54m298RSgR8o1QLrIvpM3GwAiYtxbGNUbpMLRY4EJVqDMUY6QL7qJtckbx37RgqjldEAEsLffcCJtsWsO4jBTqukkQSZNwAJMwtxcEx/thfQd9RcWDCWTzGLET5uRPG8c8qmUZuE0TLCLgk99TCfoDj2B16oOCscXpC3HzQfvx7AygQ1Bk8ZQGJa5M2UQLCP5oA5w8pOBUIOwvMTe+r2uPxwFQoGiqxvfU2kHcXBAMqP8AXC/P1GDFqbsGaxWxBv8AW0dsHUqlzrIQwYWq/tq959Ntu3vgXM5xVPy+abyYud/6+mM7Sz7OY0tp2DbA+x2FxwODviGYzZmbyPlUEjmwmIse3bC+0dlFpWgSoo1TqWReRfexBHtOI5XKEsdL+JaTqEBZgzIsBcb7esjEqKmqqKBccWIAgwI5JiQoknaDizplA6mNKoaaUiPFYqG1yCbKLO5WQaOw3kgtD280QbqRfS+neIxJ0eBH8Sqx0lP8Kg7NuRNiAxMAELpeofFuVo5ZaFJagDWUKjkSdy7QJqH+U7drWy2c62nkCIaa3ApG4TV9pr+dmgETcW7LFOWy5esihbIA8CfK1Sfmk9lJmBEjHi7TgKmk0EkeCff/AA4z4yGWFJg3itULER5NBRJLsD5NOljqOwBnDY1aFSmtWgwai9lb7Qcbq43nc7bCR2OYztXw2cFTBEMBExvadiD3sYxT0DNGhWZ182XanCU//uHUJkcMGbUzbr5VH2Rh3D13B87+CKvSGhahqZBg45GD6iBgDc6zIkQUkTpYd77C0CRyAIyRY/1+70x9EyqHBYrmQVfka4QyRgyr1YHYHCwDHsLdSa4yUbarmiAmKdSA4OLW6n64U6sewB4diLt3pg3U8C18yX3OKoxzTg20mtwhNUnKiwjHi84lpx6MN80ueSjpxzTiYxChWDiV2kjYi6kg7+oOC1bIIOV7Tj0YnGMs3xPpzYWtoRIdA3m+zUGifUljfYYVUrCmWg7lMp0i8OI2C02nHCMTRgQCDINwe847GHSkpZ/ZPEMtMTYbbH0wPmuknWoRQEb5jvAAsAPcD3k4dBcKetdbFEhB87dxNoN452jCn6Gtly8AkvVlXy6TYCTo5PA7+p98I6klyRue6nuebXtEenGCOo1NNrmAPNwD7bTY7DcnC45zQNRUEK157944iw/3OPmqz9bpC0aTdIRSOxPtzAUSDf8AAWtziyvBEhoM+f7QHpAO0Ce/34EGbhFEgz6yRa0j6cbR9/P7CKnJaGMhiSLTdQfu9bWxO4IyoHK1PsUiyiwPlEgWmGaccwzeoxPzR6So/NTjmF66uwC7Pj16ojN1oWChIMXgCSY4B+m3fCLPVgQfMRuYgi1pLSBYTFp3HpizM1NTnzswH81ogzcCL334A+9Nm8+xbSII2EAwAR3A9+OTggCSuhq7SzTrJWzAXCie0ELP14N9sdpZl/KHibSWn5Y3vfvtftivLZlKYBB/ixfUYj0HmECR2n8cB1uqFnEy1xBm4P374ICThM0zsvoXw/TpsimpUpimkxoAIZzM+Y/MSOSIXnhcDfGPXtNWmKsLURiUVSSEB+24jzVpHzTPJkxhH0nOik0ETyBsEgiTuQTb12J3wF1TMiqrK24OoHTpJ30jmf8AfDRZcCadC6qGJYmWmQBI3gb87zcf1xuuh1ijsdKtrmZkWgKBYj7KA74+XdDpNqHm0/T1GkCO5H4HH1HL5IJbeJgkzIED9MKqujCs4WnczhVdTqlnZrCSTb3He8X79sZ/LdQ8GujMAyyT3giYZfUdjYixtjQ57KCWiSDzIn/bGO63S8gJ4k2uYF423tj1NxyMp9ZktI8CvqvSOoakkHWX3aYBUzPaN7nggjgyelNLbFBsx3nsR+n174xfwX8RUnoohZZYhSqjzCBZm2nYE/TtI1r1hTBLQKe0fzdjPf8Axcbeh+gYZbqB6/PRWCIFirK2YRJLkAKPpHvgRs7Tb5SDOMr8VdcJbSjGAOLCd49RF8Lv+JvqpuvhDwxIAKgECxnUZJ/Y74T+qa15byXiSRIW2NYatMgHeOYxYDjGt1eqGR3Qhl1QGDgtImBAHlEiTz+OGuS+IdVTQ8CTpEAnzSJE+hkfTfFTOIa4wknxT+cBdYz/AINMkfMbL79/pgtDjHfGOcqeLAQFEAvrAu24iJmw+kYHi6pp0jpybKjhaQfUGrAuut16sf8A1L9hH3TGOHrlX+c4ylf4kZC3/Lny86xHzAWOnuRidHrdWoG05cAqxUzU+0N9l4xga6p/kfVbsUR/Eei1I6tUP2yZtEk/v/XEKfUnQQp0jcgSLx6fn6YRLnMyIJy6gWj+KBv7LzgHK9frVGAFBR5S13OwfSdgb6rbYAazeT6oiaYtA9FrX6jU5dj9T6YQ/F9VKgUqoplSWYgk/MR/PMXE8YIGSzhA/hUwN516pnb7Q/cYT5qs51+JYi3bjB05JuUFUiLBaDIfFNbwaCmQ6GWPDLFlN5P07ffoul/FaPatFNp3vpI7yfl+p7YwWV6npy9JzTkKgBI9G0gGf3Y4Zq+tSdMCYn6m34YsZxdZve2UX6KjGndfQ1zClNakMt4IuDFrEeuMdnHZ6rv8oNr3ETYzH5focZfoPUzQrl3rPpbxPIDpBa+i5gETH5Y5T6r4uqWYu7EkFhpAWZ2nSL3ve3rh1bjO0aAMrO/T6XHknNRyXbdreYkkCZ777kC07jnCDMVXqPba5P8A7RJmJxKlmitQuUZ5ElgCbC4iLj7J9gPrRVYVVVdYV2Ym9oM/aUTYyTxvO22fm6oAgIvJ5M+KJsNJYX2OmwN5kRHpGChmAlzemoAA2+XiRvJ4Pre+CxlVDACSyAmSdtRjm0Sb+gOEtUoHKt8qgkg7xJJgzYyIBN7+lxiUJumD5tJ3A9Cv+/3Y7hDmOqBmJCPBNrsPwAI/HHsBoXezcjaVcMTpcagJEfKLxaZ7CwPPbA1TqCUhs2uJINxOxv8AvfALrVVkBJLEbGDGoDaD6XOAqwIBUn8ZnaNjEY8GBNFMEphX674gIdFgnfaF9ABvv+yZCOR0uIbyMJB9DxB3IiD7YsqdQUx5B5VtNhNuJuLR64poUbqDIg3EHvvJ77fTBtEIwIFrI2jmVFQqza1tp2AI432xdBNSSogW3E/4TG37OFOcy7Ib2PpHtwfpGO0eokCLz72wRmLLoaMrQdHOvM0U+yaiz7AzE+oHvjfdZ6wMvHlLSd50gSbSxPtv29sYP4XyzDMrUKEBA3Bu3hsFtsIN7/7fV+gfDtHPZaqcxIKKs3GkHzSxBB8oKAwOMTObJhUBxDSBlZ9/iSgwMNAMxAJ49PQ/kMJc/UpOoXxIJtJBiewI3/HnA3QujNWrmnSRCIkuzBVVVYS1/QmCBP6NPiP/AOHNakUmvSVKg1KVFRtXJOpKZEyQfaMebSfIgpPbVCLpD03OeBXUUj4h3+U2BEg3MRf6d8aHPfED1EMkEMDadoMqVvvM/j9Ff/ydXoKzwtTwxLQHmBALrqQahe99ri0kI85TbSYBvLXUrFxYE95FpA998UsqPpd0zCjfSko+rmWf1Xggxf3m0k8DjFiUg6BWtBBF+xuNx2Pfn3wnymXZlAVdiDJMAyJFx6fre+ND0/ojga2ABudWyx5THaYkT+OElxByjFPYKOUzKsWBANmALTIhRBWGN5ECewPMBj0GulFg4MXuCCTEX0k+0WsJ3jCytTmpCOGVQC0HVBBkk8GO+B671GkKZM7bDUQdM32Aww8U9hEC6H9Pe60XVvjR2tTBVfQ+YzxqiB9CD74VZnqY06CtiRMAmW1RPrMj1wk6fkax1TT+VSx4m7AwDH8p+gwX4bTLmVUX1GIgzcTG0d+fSU1KtRz++6T1srKILLBSSnTq6gVY6jG2kQHDfeIB35j1BoWjTdx5gJZ2lW+ZoJuJA4ESfTHW6Sz020i8QhA3aFIIG/Yd/flfk2qVw7V1QGQPIIJINyTPpv74EVTe+E4iJlOsrnxWBWpKCLMLAWMSSLGOfythl07pOXqLqQTBgsuhTEyRIUGJM+98YqrnS4YU2WQCYNpMr6gGQDc/6Y0nQuusq1RVCTTIRY8swCbz7xjwlrZmy82qCJcthaBYCI5HGMznehUqhHlIZtysjYxLQI9OThlkeoissi19u1zsebjjC5XYazMlSSATItqn1HA/1xwvIgtTSdQHJDDoAp0vCOrRzEMDDFhMeYQf5ScQqUilMhboDJ0+a8bzuD6HFmW+JGcENTCEKDaTck2+kfiMLszmS5tUmRuCO0kD02sJwbqhFigdUa02WSrVyWiOCQbk3Nt+5P8ATDXouSQprYtqaV0j0ZTBAAO5UaZM/krbplzpGq8L5r78gD6+0YZ1MlXGsoQpJuOCPUNYRJ/05OQFI5pARVHretyqKWiLkCVvcyDHYe04nCK+sLLESXkTYjeBa8YAyFJ6CwwhW2IAbbuV7jv2nFa1ZDeYlmlokQQLCF4+v5YB5LjbCWANk8XNqWmY5sx1WBBPYbm1vywI/TU1apPIiZG19xtEX9LeivJs32lCtxMQYMCTxG8++D8wwpUtTEsDHyzvAkg2tJ57+2AIc02KMBMUcAQJ+88m/wCOO4U0nciZj0JAj6EWx7Ay7mvR4KfVqs1ng+VgsqCTcqdV4vJ4nc4zhWWMCDJ3mAIsMWvmmVvKYi4gt27zPGF7OZ3xW0XlEG3JCtRBs1pi+8fQY6uedSIY22/pO8Yq1+g/H+uLKIBtpH/d+hwaIxuiauYlUcESLGBF+Jne2GHwr06lWqxU1Q0gWBufUkQY5v3xVlumzEAf99/oGww6flRTaQpH+UuvEbkng484EiAEOoLd18pm0/h0ELgKSWDKL6tvM199/TDDKVsxQpQGanVrAAjQGUsGaATDAjS3Ybdpxh6eWEnTUrif/wArH8xg6hTrJUpumZqlkKlfEioogiPKYkDtI/qFOm1r9UIgAB3Vq+n/ANrqOFzA8MOSjOlJEhXlQzEIp8qtMdwe+GHW/iGucwTl3qU6aAIkGAVUEaij+Ukm91Noxzp3xlm4CmtRLBSASlVBMGNQFRgfeMM6nxpmlkTRJg7swG1t6Rt9cUhpB5otQjksx1X4gfNaUzCpUFMH5KaEurRqptLhEkqB4ggrxvjC5fobrSRGpw4qhmuP5QIJFiPr374+ldd+K8y1EDRl2MiZc8A7aaC8+uM3W+JM4UP8LKkzZi1Yuv8AlYACNt52wDqOrmE6nxGiYaDbf6pXR6WVbZdM7kJvHJntBHpghmqsZKoxtA1UjHt5uSD7Rgbx862YL1zTcXgamjUYki03xTmss5bUKF5mVY7yDcR+xid3CkHB9FKdJFne6KynT6gdqmgLqs2xBMgEEjcwNp4GB81lnp+IyUarMXHyo+wJk2EKNu8+g3HrtXWg6LTdZIIM6jqBNgDFjJ/DEOldUr06ysUZyA0axa+kTuBYbRG+B7L/ALLwBiAc5RS5/NFQrpWVwbM6sCFJhASfs27mPbYrp3TPDcM5VqliykzFhYCCPSJjfe2CW+KH1a2oecqFKiYAViQbcku33YXdL+JPDaqTTLeI8kDUNIAML8pvc35nAmk0AhtpTgC24Ke1KcMGL3BhV22BBn7zcHGd6tmWFQq4sSBIggCxIPFiR9MCJ1VUrNKghYJItJPmFisgeaPpjQL8VpUlVGgsIVtQt6zM4RS4bR8RlBpcSoL8MKrCop1sywKdz5jBJ2F5AvxJ3jBFREkllB39bA/L9+GWb+JcsxZZdQQRKgAiezEyMA9Z6hTcI1JQUQktKR2AUQCDMkzxHrh1RkixSXUnETKDWrT0MEBUi4Em0GbdrHjB/wDaF8PUDqmeQLmZ4Ow49cC0zTYaSBJgbbyf5ve30xJ8sGoDToQidWlrgj7UTFz+uAp0wTDsIqb3NSfrDO2mFYiQNvKZ2G0G4BPt7DEKuREFjJIFgbRYzBNl5gbDT7zoKebg6W2TygQDvckXPvtgg1UqCnrTysbCINgxMtFwdN+L48xxkgD/AAEDYOFj0fS0MNJgkmdt+AI2HB/GYICBkL6G0qQCFWWNrLeYtJ1QdjGNK+Qp1F0GlTCtB0hQv8uxGlgPbicd6WtPLUCAzKjAu7+VXPAuALRNiO/fHS1rhIKIukR119d1knrO1QlRaB9otCiJ84AF542O+wmzpvT1zJ0sCBpL6go1QIA3EmZACyJMAHzTjVJl8p5cwwIkKFFwsKARKCJkaRf+UcTg58lQfUzUl+TQvlEgAG97g9iLiN7WLQKYkrlM6TcLO1+hrl6a06pkC+kI1OooaAviOVvOmRYESJiwwrfIokL/AHqAjzgeVmMEwbEgAjexntjSZnKp5+ZEDUFb080xBv2j24jmMp4hJYgm14CmR39CDsBHbAdownNkTqjSk1LLUo/uhYkfLT4JHKzj2G1TJ0ibgfv/ANpx7HCGHcrutnNfOquTM4DbInDl98C1Gj/bFzYSNTgbINMn64nRy8HBKOO+JgjvihrWoC9yZdMEYZeFgDIjDMYoAXGmylRWDhko/cYXrg+jYbHC3sCexxCIowDxi+rWOrYC2Aabem/t/r2xN35/f5Y7TEFdqGyOqVJ3OBWFuN8U6gf6zP5HECTHH4/0xoNAUclec3xfRcev7+mF5qb7R7zjwrHjjBOIQBqcEggf/wAn88VVMshM/jEYBWq2949/0j88WBmk3O1zH774S4SmCyKOVQ8Db0wtqZLSSV5vgkAt9L3/ANbYhUpN6/v8sTvpNKcx5CV/8PGqYE+2LDQMyIGDhQM98ealvt+WEdgxNFQyqxRUggosHgjtsPxxV4CJdVC/5QJ7fdftycHpFt5+kEWtO4Njx2wLnjTKSDC7A8+tyBc7b2iZ3xlVYHdCE6tJKpWn/KGEzIBOwMWBMD29vWR2rSzXYtMNsRImRsDzt+eKaOfA8swYLTE/WDY829vp1OpcqYIIm8G8C+9hE8R6crAISZKIzLupUCCSLk7HgEH2Jv7i2GGSzOoBTcLMGDzI2mLyR9/0TN438M6G31fLC6ZuxaIPMTtMcYNyFWpABptqEGGG4YySCRcTtGw32ut0gLsEXThKzAbLJEAAcm3mHAnn0JxTWrjQoBi0A72vP4Dkc46y6oIdtJYbxOm0CbhpAmwMb98AvSOpiGBmCI8psPNb67c2POFMecSnvplth10ET1DMFiskBEUaQLDji2+kDBGYzkwFGxFubggxE9/wwrrk6YJtADNFgRAMTyPvvsYOB1rEzLAyfswBaAFnn6Eb/XDnOLrlJe47p7XrDa1wdo23Mc3Hf8cAVuo6ZJkgC/Pb8f6/eufOuoACsBwdBE6CJgkb7WAjBFWqIIYoGM8gxz6TIvB4PtHI5pZJ3ViZ1iJAJB/wnv8A5T+eO4qFJBuVJ76Rebztj2OaQh1LPMMCVKRPH5YMOKmH7jGw1gTS66HSn6fji2nTvtiwoD2/f0x1FniPw/QYoY2EsulMMgMMl/f7OAMkv73wwX92/wBcMBujAsp0xftfDTL07YWIL7YbZUAgyfywLinMCpRfNvidVDx+/uxJEAMxNuN/pH64lUYE/p+/1x6mZK68QFBac7SD++IxU9E/64NWov7jFTgcD8MaTRZQEoJkOOU8vibi+C8tly3b29vQce+BqubTGp2FxpJVdPKT395P6f0wUuWi7H8QdvcYgaukxCk+36xgikhbge0/phAqNcJGE2IVK5lDZSO8RH1/2xx6c3kE9/XmCZxOuIKwgHm38o4NjINp9MdzDIAANOnc3g6jvJn7oPbEbqrphwtz2VIDf4pcybRyed/y/LHfC4/Qj8SMWswW8CIPb9dv6YrqOG+awAExExxYHntgHVA12kpgEiZUag8sEfr++fvwJnsyUaqPDA+wQCBpkiCp99uJi28uU6XV8HxBTY04nUwtvG2q8G2x29MJ6uUZBqGkFg0WIaPMOx/mMbbHa5xmVzTqHU0g+XNJqtLDDkjzlYKxYa7rMHy2MQdLeaL3J2tHESpVQhB1BTLeaw+UbCTzfzfhYgMq+dAVNY1MFCqHAKgQSAIFzefpFsEU/hWrWQ1KeXLIFGpkKiStmUIDqMX+UEkcXBxP2zWjv2GJJz6qurwfZ02nUC4iSBeBtJFvllT0FKQNUAD5mEl7FLiAYvJgC9uxOPUGFQBE1wWNizQIki0idr/1EgPPVAEKaiumCqyzFPKbM34X7ATvC1q6H5AFaVkKx+1YgQbfN95MzyoMJuSnVeLpdmxjG3GSRefwJi3KcpvWywVnfxNVOmQOCdrmxAGmRYTub2uLmOoIlRvDEkgQdTAkQJ+YRIIJnkYozlLUSJYsCjnSA29t4AMbdrmeTgI1qi1dLq9QsQEA0kFS8AhSCCh47E+uG02So3km7nSfsmOXzBZvlMTaFEKJ8raj5Zkjy/djn9uQ1G03BiCQE80XY6TBHmG8biBucF5jpygE1QZa8oRI2N7xIIHHczjP53K6VBpag0fxJYXOnbSom5n0H3wVPS6wVPF8PXAD65u7bflcbeHgmqZ9wpbQAw1QG+a1jEkCzR5dj5r8YHrsxS5RpBCLNwSRJZpGqwm/BIO1hqOcIpAlVSQYJgA7yZ3Hy2BUk3E7YlQzi2sGLLA8sgmRB8IEywtG1uLDDdMLO0wnNEUlUBlQsNyDbfgXgeknHsZrN/ERVyBEWjyqbEAgeUQPbjaTE47gOxebrnYuN1aDiqpfYE/SP0wQMVk+n7+oxtgQLoTleUTuPxP64gy+bf74/rgzK5RmBIWy7mQPwi+LDkjo12I977xtpx0kbprKFQ3DTEE/IZKsyKHa37+uGIkbjA+WKlUAHPmJHrwecMNKhvl223g/Unt6d8L7YMyFo0v6c+sJY4QInaJ/CjTEyxMRvaf0w0yw8txt3J/If0wHplhJN5JmYG5jntiXm0wqwd7j8ZgWgfjhRqyC5VDgqbagpuMATJ58uYHrzRWssJBH3C0e39cQdgACRMneCIjsP3bHKKGIJIPNhtwSDJ+7FNerpI7RtuB9OD5sLdW0mRzVNPg2NZ/ciSJ52Phz6CJ8UEbn8x+eK2qLEAfWccJ2DGYN4N5iRcGdu+I1ap95JAjmO1t8alLipMOEDCya/wDSw1hdTeCQNRGDE59FAg/sYvpVDpgMByQCZ33YKJj39MTqCkIESbSTJ03vtpG3H44sTp6aiX1JFPzFX+y1oUqdze2/4Ym4rjmOGlovtIz5LPoUC+ALkruSyqkAo6t6iCB7k4Nq0Cli333H0wgPUqAE0kGgMFlvrNiJPBmTh1UqCAaelpA779t8SUeL74bUf8o/ErtSmWuj7rlIgQpBVZJ1QYkiPs3vbAebyjAQZ+dtTAuF0+XQBI7nY+szbBlZH0Fz5FUaiV0ydI1RpF2WbWm42OF4ztR0RtSFTdZOni5JIMEEr32HYYGq9jnammG8oznmM7ZjdU9jUpiSPmrc2V8IaQsxBIPmBBMQZAiP8IjtgrpuQQPqfxXV1Op1JYkqZAJYxxx6cYGqZJWUs1SBpVUMqoNzAsWEgzLC+3OKG6nV8ZBIgwzedaY0gxCllKgGLlgZkj0ObUram6ZIzfcbi/phU0mMaYeJ39pE3WgzfUqK5VmqPWIB0U6Ksq6VBsSdPnIF73MHeScZmn0urmnCZVdRT5yxKqJHl1nZbg+UYj8QZRmKVadRalFLMVtpifsgaYHDQJ5gDCTpPXKuXNQU281gdRgELfzMCZ+YgieYG5xPSpOawupESTN8fPC82vTdTLHsk89x5Segm/UPEylcUnSWZZa7MAGAAlovBkXIvItbFD/FGaUUkFU6AFApgkMAt2J0mZ4Ek7W2EUVkNap4tV/O4DeV5ECTJAuYbe5IjfnAr06KVF8YGf5tTXsDcggDvAExE73pFJrgNYBPlv4LNNXS49mCPr9lSit4Tu5UOGVSxgbvqFgvmjQd52GBKbIumo8RMavMAQRAOm8WExgTrXUVdnIkifLqmYBEmLWPc9vU45lqZYEnTq0lkVlC6tMEmdjaQByBxaaRTtyVfDubTBe9snacDxKa0aprIUNNhAABFQqGlzME2iCxvPHbEMh1FoBCSqlQw8swTIUF+5HANzMDbANDqWkAEhSgABnUQIJZQNr2EHsPXHaxIqlkVmBu5IUwdUkQtiO4IF/bHRTyFMReCEyq5l1AeooYHVC3NRTpEPOmLEx99uMB5LPW2hmsG0iGIjylbwpGmwFjMcDA+V604SLhixkmdJkGbbar7RsPfBmUzApQ1IMWEsSWBYErEwFOxmwkG87iPadIiEyq+pUOqoST4mcJbmq1SnqJYkkhQROkCCYAgabEQIiCY9JNSBqgXVVu7MuhgTFxLudVhExBPFzgzOvUrlDTplW1awAYiyqGEgEkFdyTHlAjB1LIUqerUW1NurKYMHa5JYDkHcicE54aumwlD0egmPOwVrggUVfY/wA+kzO849h0prfZMqbgyt5vN7849ic1fH6Ie0PLr0SWm3do9xP64vyZQNLRF7zInuQDf2xPpNMOSPKDG5GrcxscWZTK6XYMsng6ZUXuTb2vsJxtue0S3w2ym8PQdNOpaCd7gRz6+aMoU1j1Zp0glo4Ertzt7/S3w5BBSABYWiZgWFpB4vwScW0agFQDT/NeyxKgd7yRJ/cWVK+ibMyyAbDZ1lQCJ+0O1z7Yy31Mlb1aqKLQLWtaI8fc4GQPSNGk2mYgWAH5EA35M+gwRAhdtQ8x535AHE/liDodIMAsfMLgGWfkC0HbvfgYIzlNoFRV8p4NyOJ+8QDacK7W4S3V2QQ4m4kFwxPIRFxjyVWXcpdthN+Rbn6k2PGJ0CZMGRvcDng8fTjEWqBQBCiSZ58zGQJAjmN8Ty1VxqnYEXkGb+g2/pfAa7oX8XppkNcIMfIbz48/NSOXYoTAUcTpQi247RHbnFNdDoLETa0Ed+BHY3xfSqAI3oZJkxpI9oFp+sd71VMy5WTcGTeNIAAjTAgnefbDC4FI4niXB578iYEchEWUdQmSLBlJJ8wlQYEge+/EfWzqLgsKkaQDI0QGNpHEERFhybc4GpZxROoX0SSbCSAAdj3ExO+K82q+WmrAkCJBEXA+o4+70w2kWvPePX09UitxDKhIYySbeUwLTYWi6sqhX83iagSAZV9yPuj1xfmAi04LowQA6QIJjjkkRaPf2xTkulLTpsutfFZgSGaIHlv5JIJnvNhcDA2cruaf8OizAtpVlMTO5FQtYX3IiRj1TiO0s7HkBHlzWfSNKm1zHsk7HVEfLdWdQ6jTcsjLUBWJgKgWR2MEwRtaPrgjplVSAoK1EG5bVcmfn7kbciMJsxToLXOsmmR9lXRmLwIgEWJ1XmRbfbDCjRrinqXMkTICBFffjxBoJMX8gi1ycQvOgWMfaeUBCHt0aSL7GU0r54u6gsVpqYVV8oYyD5ZIsYg22Jid8J891KrqIRFVCpLBldYCNpIWORwQDv8Afp1zi0vKukqFgRaAWCrqqcAt/Me4jGVzKOKop1aa6qxchi5NMlmkoo0yTp2nmDEkNjjqJplt5gWV/GUn8PoY54cIkQcIyjRZ9DGtoAkLSqR5qaypLAXHmiGG4A3tiGbyT0oqDSwIADA6Zd7jSWFwQDaORi7N5aoxBpVfKolxqBXTBBsoJ4MQRuOxwlznUKlQ+FBZVDNo+YeZmgLA+WAFEzY2nbC2NLrg9eyzhUOQVVT6z4pSm1TQ9RjqqaLiDpAi2s23MdrxGDloJTpfxjqFQa6boqeZgFEeVdwNxPpIm6z/AI5UJIoUpalJkhYCLZtKkS3sdXPrhhmuoV6lP/l2q+KCGC6QbsfMwgSmg2BkgC3OHnWCALDzR920hLs3QppSepqrwSFhiqMIIOopE6WIAmDeObYU9R6lU1sDqZSSyhwSVVj90xALHvbFnxEtQCkatFlgAvUk+dnvKk8whP38RIH9qrCk4LtpeCwJMmdifQgDedhi1jdyiazf6qAziqSBTVrRDAmL++8W/rglcvqVZZwGICJcrJsAYMgGYBNyJ4woepIg8H88EtnRpKaQRwRbYQJ74YWp2kxZEVUoqHUK+sAASy/MD55gfQRvjyZUrTZpm0nY/Nwx3BkAweffB2SzlALLs6MAshdJDQuwnYmACTMbRgijVOaq6aOXQtazEkFQdxMBRwY9CIInAOdHkk6ncvVAZauraV1GYA0iwk7jbcjc+94OHtRARpUQVt3gBvMLk2uBAI+s4AzfRWySo9VFlpAKtsykcQCD+BnfjC6nnmiIuTaBMjsY2n+u2Fnv3bheI1XCfHLMSKqE69plRCk3gfzWJAETe0SMG5XJsxWqzK9/PLCQApJt8w+oEiO1luWpVIkKTI1rA1HtZZJ3EDb63h1lKBenqWlFabM4NgFOrXeQABtFyBcAEYnJ2QTYhezPUqSMVOVSqREv5rmBP2e9sexaadMf3mkuQCYogjzCbFjMX5x7CtLPH3StR5Jf07KwgiCahgRvHp6z64ZZqj/FAgJHlM2MqA03Ejcj7474W5Cm9RmADadI07lQmwFyY2j3GGFPIGlepZRMmSxvsRpO9h90Xti7ij/ckm/5H2WiyXuY2niMSAfH7q+uEA1A7GeOGsFAP8rG/p6TidKrBsI3JUbg6/JA7gGZOBKVRAVtpTaWMzYWH3f9u9rX1wioJqAlz/DKmIhdiSDpY2PmEbdsSk3XmVxSranCROLfXmrKFIugYm6GNItYACfa/b6YsSv5RI1SY0Ag2VW2UneDNxMxgOsngoGamZLgeUEmCSTAgQCN9zf2xRlq6CvPiwpVyCwUWI8t5JgrG4tO2AF0/wDUgu0vbvk3gER7Z2V1EEBw2s1FMKCDeAxXyswAeBv7DbHc5XYMoVwNQEQe0SZAiBHHFvTEG6otM0iSh11LmIin5bggjgk3A29YwJ1Wq5TzodYqDSAVddMeY7kEnUASLTgwLqV7hSDmNJv6EbSE8zNQLp+VmYKW/kOlflEX0yQeBFvYakAJi4LeZyCAt5VlA3MyOIwLncypUNTMMG0sreUh18ukFvmtbixJN9qMpnf4TaH0NFtIkhiy6ZJkgAkm0WAtjoamVH8MCO4SLDJBtvv/AK8UVmKrKZqBUpaQo0DWVBBXUxsS3liSIkCw2wLlE840/K4aDIJCwhT7lX3viHWc/wCEXUqragsAiI+aZIgxPHEmIwJXrrT0gTCogqTMlalJWYyLLHkEC+5w9rSAVmhxiWrR0+on+0O9QkIqypuQQW4v3EemKc5SrLQYJokLNQadRIZolWm0AzMH23wvLrUWoC0JRojn5qmgMYnjUDYdhhp1GAVWY8VlAtPyayR95X8cIdTG3gk6iCr8r0WkW8Oogc1AJ2JhWMLFiB5JnuR9Bus9GpOQq0iy0ZRU1hE1WkkRLXeJncH66RHC1Fb/ADr9YDD/AMcJOqVyFBXc6VvsGdiTbuLH6YANJdqle1wLJd8X5ynRRVNPU7UwEaWOkXaSAbkKbA834wmRDmAqvXUFlUUmqeJqbzMAAsmNRMWJNoAIwX8bZN8zWoU6d5kd4AVBqPoACfYHF2Q6eoz71TAy+TTSGkWNJNPGzSC0dwvcYa1jQ0RlPY7uCTz+qXVToYQNLVlYP4bLpJkgEurSASpME744OsaF0OXQpEHQB5tCAMUbgBRDASRuCCcNM91mjCVUFQg0z4YUrTRQg+WCAraQ4XYgQdzhRlSSxqZpatQ1GUoE8NtZKkwzTsBbSALH6Y4MSR+UxlyoZaolOXb51mPOqKpaYOkhtV+QIBgeuC2zFJAnjeLRrPH8ZglQSDcwoDFZ3IuDvNxgzqXw9TKFwhpq6LUTw5fw2Y6WUgLZR81uJ3gYS5zK1KlQUqrJV8FLVE1SwF/nNzE7gESRuMeaW1OfXsiEEyrsx1jLklK9Jy7KBrLygZTAdE20MJOribWx3KZfUxCimbAKr07KAAgbRq0ub7sDN43kAdYzKI9N0TxQFCu1RPKTqJtYXImT78zgzquTCAGnRpsHIamULlrwQoJkVDDRAG24w7SBi0ooMyg818JOYKtvvIAiRMaVtE8gxHaDDih0+m9M0/A0KjBVLgsrVTIcl1ion/p+UEgXO04E6D1oF1piRLW1liF4VCRfTIF5EW7Yd9AzlelXql2emoliumRq+UMulZJEQGG4uTaD10zB2TSDHis7ncnTyqC3iV2IIYEGmoKmCV3ZrEwRG/FsPenZuvUolPIW0nVIFtTwRaAqwdWkL27iGlHxHJdA7EvJVQBAggEU9QLHVufKxgjg451VNCkjw6tRBJp6QCJuzOokj/NwdJJthTjIgoy0RDklbolIMtLWlXyL5XLD5iTCaSNMkkixJk4aUegAD+4oqsSI0zZrWcE2te53jeccZ8sKL1aiuiuJYKQW1EiASjXJ3iQIkmMK+r9SXLimKdSqQ6w+tQ0SIkbTUEbbG1zOEvbUcdLZ+yjfTe0wDKNfMf2QPUqMajOJ03ubx5uFBBELYTYWwLm/iBKtSlTpK1FwNXiaANLkSVKmJF4JPJH1n/xLPVXmjRCwGhX0rAAC/aiyk+0zwMeyWrKqXFOuzVQsk0gIYXddYadJ2iIEgyYx4Q3OfNKFM5IutDkc4DTGqupYSGJhTqUkN5QbXBx7GRzPxDlixL5dlf7QAgBo80Qe+PYDsXHY+yX2M7FSoMTTpSf/AFPzCziVO7CbzMz/ANYj8sex7Gpxnw/+vqtD/gPm36FPap/5vJp9l6kOvDBiJDDYgyZnucKs+P4jDhVePT/mSLdrAD2Ax7HsZ4263Uxz14qz42UStvtVfwNvzwyzWURKQKIqkU1uFAP9zV5HsPuGPY9gT+2EIPdCylBiP7OQbtVYE9wNEA9wO2PZeswSqwY6vDW8mflp849j2K+vdOO3kEZl2mnSm85gTPO++LKSgGmQIJBn6CkR9xvj2PYDcJbvh9UNWE+FN5ovvfZbYr6uI/tJG6kQe0FQI7Wx7HsOP4SaWR1uuOsPmALCaoj0AaB7Wxp88P4OV/6/5tVx7HsKdhC/KPrMda35rf8AicKEMlpv/HO9961AH8Le2PY9gDhKbun/AMMoPDqGLygnmCSSJ7SAY9BgzLZVNFNdCw+gsIEMWNyw5JIvOPY9hJ+J3WyI4HXNYn4lu9VjdtB8x3s6xfe3GCPg3z5Ya/NK1SdV5IqUQCZ5Atj2PY6f2OvFUv8A20Z0oy9NT8oPy8eWpS022txgXrzlumB2JLrmAFY3YA+JIDG4Fhb0xzHsLHxD5fdMd17pF0jLq2dy4ZVYMjEggEEjXBIO5GKPiE+G9cU/ILWXyi+mbDvJ+/HsexaP3QPD7ql2QrOl0VFXLQoGrwtUAXloM95GNd1IRQQ86Tfm1UgX9re2PY9jlbITjt1siMpVIzBIJB8GZBi/hsZ95vgZcsr6mZVZi5BJAJiFtJvFzj2PYB37YQD8LHuIeqRYnw59dVUBp9xY4Orf3q+lTLkehZV1Eep5749j2KB8J62C47frZC/FDGKt/lqAL/hBRZA7A+mNX0LqdUZWqwq1AwpiDraf/qMuN57Ej2Jx3HsJYLNPWEjh9utlis6f4tT/AKj/APmcex7HscQ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182" name="AutoShape 14" descr="data:image/jpeg;base64,/9j/4AAQSkZJRgABAQAAAQABAAD/2wCEAAkGBhQSERUUEhIWFRUVGBsaFxgYGBgWHBwZFxcYHxcYGBcYHCYfHRojHBccHy8gIycpLC8sHB4xNTAqNSYrLCkBCQoKDgwOGg8PGiwlHyUwLCwsNCwsLCwsLCwsLCwvLCwsLC8sLCosLC8sLCksLCwsLCwsLCwsLywqLCwsLCwsLP/AABEIAMIBAwMBIgACEQEDEQH/xAAbAAACAwEBAQAAAAAAAAAAAAAEBQIDBgEAB//EAEMQAAIBAgUCBAMGAwYFAgcAAAECEQMhAAQSMUEFURMiYXEGMoFCkaGxwfAjUtEUM2Jy4fEVJHOiskOCBxY0U2OS0v/EABoBAAMBAQEBAAAAAAAAAAAAAAIDBAUBAAb/xAA0EQABAwMCAwYFAwQDAAAAAAABAAIRAyExEkEEUfATImFxkaEygbHB0RQzQgUj4fFDUpL/2gAMAwEAAhEDEQA/AKNOOhcEV1GoxtNsQC4+6DpEr4ssgwq9OJaMWacdCY9K7pVYXEguCKWWm5svf9B3P7MY89CIPB2Pfv8AdtgdYmEfZmJVGnHdOLNOOhcFK9pVYXHQuLNOPaccXoUNOO6cTjBVHKG3lLEmNI3E7T2nj8exFzw3K6GzhB6cdC4IzOW0mzBhww2kbj3H+okEE1BceDg4SF4tgwVKhlGcwilvYTvg5vhyuAD4ZM8C5+vbGl+HMropCQQSSTP77YeivtfGVW49zXQwCFrUuAa5gLiZWX6X8EH5q7QBHlU7+hP9MaXI5CnTELTVR7fmcE1qkr+uKRVtjMqV6lb4itClQp0vhCk9UKYUW9MWMwAk4CqPjniGML0p0ok1ptFsCZhL462ZwLVzU4NojCAkKxWMRxgXNUp3OLBmhEYDr5sXwxoM2S3OEJVnekK5MWPfGezWTqIy8Ge/H8wO1uf9Mazx8KOq16TCCqtBvPobz9MVkVKg0hQPbTb3jZIM31Bi41RtB+h4HE4hUdW4n6Hj17YWdRA1N4ZBuDp3gH+WTJ5xZTULTLC/cejGxBG4v+J7RgaDq1MnUbD5+imqhj7tyisu+oiGELYzzBhTf0tg7TjPrm9Rtuh7mJnkRt/XDd6xKi9zIt39B3mfuxfw3FNeCQLqWtRLSAVc9KRBwBVyfhgOCToMxsI/2MdsNUEjAfVGhCJiRvijiNIpl52FkqmDqgJHmahZiRTMH1jjtGOY4tVQIJYkWnHsfMu4kkyT16LWFIARp69VvqXT1K7cYEzGUC8x6YuGegQvGOZjMBl2vjfYagd4JL+yLbZQYXHdOJAY7GLJUaOpVQRBUsswEAkoTyO89vtckEDHqmXIOk/xS+2n5YXlT3H0Cix9BEYgyP3O4Poe2GGVzQ0FdqZHnUTqJMXBPsN7cEHcyPaWXHXXvuVSxwdY9de2yXVaMHcEcEbH9/vgmMYa18npWTHgm6x8zGPW4YczYcSCJAq0CsTsRIO0jDadUO66vzSn0y1UxjunBOWyheeP1MqI9/NOL8tlbjmZlwbIBuZ2tvJ3BgbzgnVmtXG0nOVWXyh1aR/ebgGwECdzYNF5Nh77XPVAB8KNV/EMfMPtBQfsdxYnewssqrAKKYspAhz9q8gHkU5+zwRJvYVVHIMn+8G5naNif8fr+txMCXmT1/jw2TyAwQOv8+O6rIAkLPmF1N9P9SOORN+cMcp0gWM/hhZSMGcNcv1KInHq/aAdxFQDCe8n1Kw74vpoWwnXq6jYE4tHWj/LjJNJ/JararOad0zAg442ZGFQzTsJCnFNcVF3U4X2d7ojV5BM6maGBnzeAELE3wdlstq3Fu+D0huUGsuwojU1wMC5lmUG22GLVwthgLN58Ed54GCZJOFx0AZSZuonvgZ82ZkY5mLsbR6YpK42WUmgTCyalV8wu1a5OEudo1Se82sLfrhzpxzTg30mvEKfUZkrN0+hump6fzEQATf84FwN55xPK0KiLDaZ9CTNrh1597MJ52L9k7YWZ3JtuG+0SZgWiPv/AK4nqUhTEsGEYeXHvJEcqA2taeoTBE/KJECPtd8Goj6A8eXZTA27kRxMTjgpQd/cxvMaZjfcfuBgKq58yy0zBW4jmR9DY4+aNVzSb3WoGB2VpelVaUlaj6QI2EkyY9uL+xwF1NkLtoJZL6Sfp83r6D/ZEMwV1FbhROr22tB/p+WCuk9R+ckEg7ECJkeo/wAMWH1w48bUcA12EP6dgFgh2y5/lH/6z7Xx3BJrdwSfRWj8Dj2JJTYKd9PYFdzfv+Q9BbB9KgWMDCvp+aQIzmoL3hrGYmP9MM+m9S07xc8e5x9GziRTpNDslZwphzzyTXp3Qy13EDgc4M6l0qmlImQsX4JPoPXAua+IQikCzEWJBge+Mx/xtvB0MCYMjckGREW9T+OIq3GPD83V7adMNgCVq+nvSFUU/Cky4LG9kaJvtefuxX1PKqraksZ4xlqPWHpgrLAkkmJ1ETbVc+p4uTg8dUJjxDeLn1/f645w3Ey6XuQ1QNMAJzks5BuA2ojWrtYgbFSdiO8yOLE4l1TKLTp61Jem5P8AEbiCbED7dtzuNhjNZ3q0MAvG/Me+NX8C13qCpU1J4KhZDXVmmRvYERM/5cG/i2tcXM29D/pDTpl4DXb+y5kei5jSpQKoYSfElQFurFvTSSfWw2xHPgKAqKDSN7btJOlid++ntt3LG5XrOYz2XV1VGpktJpNKkqTKyb22ki5ExEYWZiqCE0E2p6T3+ZpB+/bHaD3Vqkv662TazBTZDVSx0jSDN5B7e3r3i1uYBxQExcFx7TjXFlnESqwuCKGTLbYitOdsNcr02oeQo/HCa1XSMp1KlqOJVlDLBVgC/JxxaQn9MGU8ra5nFj5ERbfGWal8rRFO1gp0s2FGPVOoKd8DLlCftYpzdAKJmTgQ0Eoi9wClmc0p2xW3VxEDCupXJ5xUVxczhh/JRurnZX1+oMdjGAyx74s044VxY1rWiApHOc43VRGOacXacc0YZKXpVWnHNOLtOPace1IdKW57OeHx7foMKK9TVcnuYmPcgj6WGDs+mq9QeXZR3MxYcfv6I8wB5386xFpHcgWPMfuTjH4mrVc4gYT6bGb5QVfqH8oO06jYkAi5J9th2OPPmS/mbcCJ9RvG9r9u3rgugoelO5MxYGxLRG54m298RSgR8o1QLrIvpM3GwAiYtxbGNUbpMLRY4EJVqDMUY6QL7qJtckbx37RgqjldEAEsLffcCJtsWsO4jBTqukkQSZNwAJMwtxcEx/thfQd9RcWDCWTzGLET5uRPG8c8qmUZuE0TLCLgk99TCfoDj2B16oOCscXpC3HzQfvx7AygQ1Bk8ZQGJa5M2UQLCP5oA5w8pOBUIOwvMTe+r2uPxwFQoGiqxvfU2kHcXBAMqP8AXC/P1GDFqbsGaxWxBv8AW0dsHUqlzrIQwYWq/tq959Ntu3vgXM5xVPy+abyYud/6+mM7Sz7OY0tp2DbA+x2FxwODviGYzZmbyPlUEjmwmIse3bC+0dlFpWgSoo1TqWReRfexBHtOI5XKEsdL+JaTqEBZgzIsBcb7esjEqKmqqKBccWIAgwI5JiQoknaDizplA6mNKoaaUiPFYqG1yCbKLO5WQaOw3kgtD280QbqRfS+neIxJ0eBH8Sqx0lP8Kg7NuRNiAxMAELpeofFuVo5ZaFJagDWUKjkSdy7QJqH+U7drWy2c62nkCIaa3ApG4TV9pr+dmgETcW7LFOWy5esihbIA8CfK1Sfmk9lJmBEjHi7TgKmk0EkeCff/AA4z4yGWFJg3itULER5NBRJLsD5NOljqOwBnDY1aFSmtWgwai9lb7Qcbq43nc7bCR2OYztXw2cFTBEMBExvadiD3sYxT0DNGhWZ182XanCU//uHUJkcMGbUzbr5VH2Rh3D13B87+CKvSGhahqZBg45GD6iBgDc6zIkQUkTpYd77C0CRyAIyRY/1+70x9EyqHBYrmQVfka4QyRgyr1YHYHCwDHsLdSa4yUbarmiAmKdSA4OLW6n64U6sewB4diLt3pg3U8C18yX3OKoxzTg20mtwhNUnKiwjHi84lpx6MN80ueSjpxzTiYxChWDiV2kjYi6kg7+oOC1bIIOV7Tj0YnGMs3xPpzYWtoRIdA3m+zUGifUljfYYVUrCmWg7lMp0i8OI2C02nHCMTRgQCDINwe847GHSkpZ/ZPEMtMTYbbH0wPmuknWoRQEb5jvAAsAPcD3k4dBcKetdbFEhB87dxNoN452jCn6Gtly8AkvVlXy6TYCTo5PA7+p98I6klyRue6nuebXtEenGCOo1NNrmAPNwD7bTY7DcnC45zQNRUEK157944iw/3OPmqz9bpC0aTdIRSOxPtzAUSDf8AAWtziyvBEhoM+f7QHpAO0Ce/34EGbhFEgz6yRa0j6cbR9/P7CKnJaGMhiSLTdQfu9bWxO4IyoHK1PsUiyiwPlEgWmGaccwzeoxPzR6So/NTjmF66uwC7Pj16ojN1oWChIMXgCSY4B+m3fCLPVgQfMRuYgi1pLSBYTFp3HpizM1NTnzswH81ogzcCL334A+9Nm8+xbSII2EAwAR3A9+OTggCSuhq7SzTrJWzAXCie0ELP14N9sdpZl/KHibSWn5Y3vfvtftivLZlKYBB/ixfUYj0HmECR2n8cB1uqFnEy1xBm4P374ICThM0zsvoXw/TpsimpUpimkxoAIZzM+Y/MSOSIXnhcDfGPXtNWmKsLURiUVSSEB+24jzVpHzTPJkxhH0nOik0ETyBsEgiTuQTb12J3wF1TMiqrK24OoHTpJ30jmf8AfDRZcCadC6qGJYmWmQBI3gb87zcf1xuuh1ijsdKtrmZkWgKBYj7KA74+XdDpNqHm0/T1GkCO5H4HH1HL5IJbeJgkzIED9MKqujCs4WnczhVdTqlnZrCSTb3He8X79sZ/LdQ8GujMAyyT3giYZfUdjYixtjQ57KCWiSDzIn/bGO63S8gJ4k2uYF423tj1NxyMp9ZktI8CvqvSOoakkHWX3aYBUzPaN7nggjgyelNLbFBsx3nsR+n174xfwX8RUnoohZZYhSqjzCBZm2nYE/TtI1r1hTBLQKe0fzdjPf8Axcbeh+gYZbqB6/PRWCIFirK2YRJLkAKPpHvgRs7Tb5SDOMr8VdcJbSjGAOLCd49RF8Lv+JvqpuvhDwxIAKgECxnUZJ/Y74T+qa15byXiSRIW2NYatMgHeOYxYDjGt1eqGR3Qhl1QGDgtImBAHlEiTz+OGuS+IdVTQ8CTpEAnzSJE+hkfTfFTOIa4wknxT+cBdYz/AINMkfMbL79/pgtDjHfGOcqeLAQFEAvrAu24iJmw+kYHi6pp0jpybKjhaQfUGrAuut16sf8A1L9hH3TGOHrlX+c4ylf4kZC3/Lny86xHzAWOnuRidHrdWoG05cAqxUzU+0N9l4xga6p/kfVbsUR/Eei1I6tUP2yZtEk/v/XEKfUnQQp0jcgSLx6fn6YRLnMyIJy6gWj+KBv7LzgHK9frVGAFBR5S13OwfSdgb6rbYAazeT6oiaYtA9FrX6jU5dj9T6YQ/F9VKgUqoplSWYgk/MR/PMXE8YIGSzhA/hUwN516pnb7Q/cYT5qs51+JYi3bjB05JuUFUiLBaDIfFNbwaCmQ6GWPDLFlN5P07ffoul/FaPatFNp3vpI7yfl+p7YwWV6npy9JzTkKgBI9G0gGf3Y4Zq+tSdMCYn6m34YsZxdZve2UX6KjGndfQ1zClNakMt4IuDFrEeuMdnHZ6rv8oNr3ETYzH5focZfoPUzQrl3rPpbxPIDpBa+i5gETH5Y5T6r4uqWYu7EkFhpAWZ2nSL3ve3rh1bjO0aAMrO/T6XHknNRyXbdreYkkCZ777kC07jnCDMVXqPba5P8A7RJmJxKlmitQuUZ5ElgCbC4iLj7J9gPrRVYVVVdYV2Ym9oM/aUTYyTxvO22fm6oAgIvJ5M+KJsNJYX2OmwN5kRHpGChmAlzemoAA2+XiRvJ4Pre+CxlVDACSyAmSdtRjm0Sb+gOEtUoHKt8qgkg7xJJgzYyIBN7+lxiUJumD5tJ3A9Cv+/3Y7hDmOqBmJCPBNrsPwAI/HHsBoXezcjaVcMTpcagJEfKLxaZ7CwPPbA1TqCUhs2uJINxOxv8AvfALrVVkBJLEbGDGoDaD6XOAqwIBUn8ZnaNjEY8GBNFMEphX674gIdFgnfaF9ABvv+yZCOR0uIbyMJB9DxB3IiD7YsqdQUx5B5VtNhNuJuLR64poUbqDIg3EHvvJ77fTBtEIwIFrI2jmVFQqza1tp2AI432xdBNSSogW3E/4TG37OFOcy7Ib2PpHtwfpGO0eokCLz72wRmLLoaMrQdHOvM0U+yaiz7AzE+oHvjfdZ6wMvHlLSd50gSbSxPtv29sYP4XyzDMrUKEBA3Bu3hsFtsIN7/7fV+gfDtHPZaqcxIKKs3GkHzSxBB8oKAwOMTObJhUBxDSBlZ9/iSgwMNAMxAJ49PQ/kMJc/UpOoXxIJtJBiewI3/HnA3QujNWrmnSRCIkuzBVVVYS1/QmCBP6NPiP/AOHNakUmvSVKg1KVFRtXJOpKZEyQfaMebSfIgpPbVCLpD03OeBXUUj4h3+U2BEg3MRf6d8aHPfED1EMkEMDadoMqVvvM/j9Ff/ydXoKzwtTwxLQHmBALrqQahe99ri0kI85TbSYBvLXUrFxYE95FpA998UsqPpd0zCjfSko+rmWf1Xggxf3m0k8DjFiUg6BWtBBF+xuNx2Pfn3wnymXZlAVdiDJMAyJFx6fre+ND0/ojga2ABudWyx5THaYkT+OElxByjFPYKOUzKsWBANmALTIhRBWGN5ECewPMBj0GulFg4MXuCCTEX0k+0WsJ3jCytTmpCOGVQC0HVBBkk8GO+B671GkKZM7bDUQdM32Aww8U9hEC6H9Pe60XVvjR2tTBVfQ+YzxqiB9CD74VZnqY06CtiRMAmW1RPrMj1wk6fkax1TT+VSx4m7AwDH8p+gwX4bTLmVUX1GIgzcTG0d+fSU1KtRz++6T1srKILLBSSnTq6gVY6jG2kQHDfeIB35j1BoWjTdx5gJZ2lW+ZoJuJA4ESfTHW6Sz020i8QhA3aFIIG/Yd/flfk2qVw7V1QGQPIIJINyTPpv74EVTe+E4iJlOsrnxWBWpKCLMLAWMSSLGOfythl07pOXqLqQTBgsuhTEyRIUGJM+98YqrnS4YU2WQCYNpMr6gGQDc/6Y0nQuusq1RVCTTIRY8swCbz7xjwlrZmy82qCJcthaBYCI5HGMznehUqhHlIZtysjYxLQI9OThlkeoissi19u1zsebjjC5XYazMlSSATItqn1HA/1xwvIgtTSdQHJDDoAp0vCOrRzEMDDFhMeYQf5ScQqUilMhboDJ0+a8bzuD6HFmW+JGcENTCEKDaTck2+kfiMLszmS5tUmRuCO0kD02sJwbqhFigdUa02WSrVyWiOCQbk3Nt+5P8ATDXouSQprYtqaV0j0ZTBAAO5UaZM/krbplzpGq8L5r78gD6+0YZ1MlXGsoQpJuOCPUNYRJ/05OQFI5pARVHretyqKWiLkCVvcyDHYe04nCK+sLLESXkTYjeBa8YAyFJ6CwwhW2IAbbuV7jv2nFa1ZDeYlmlokQQLCF4+v5YB5LjbCWANk8XNqWmY5sx1WBBPYbm1vywI/TU1apPIiZG19xtEX9LeivJs32lCtxMQYMCTxG8++D8wwpUtTEsDHyzvAkg2tJ57+2AIc02KMBMUcAQJ+88m/wCOO4U0nciZj0JAj6EWx7Ay7mvR4KfVqs1ng+VgsqCTcqdV4vJ4nc4zhWWMCDJ3mAIsMWvmmVvKYi4gt27zPGF7OZ3xW0XlEG3JCtRBs1pi+8fQY6uedSIY22/pO8Yq1+g/H+uLKIBtpH/d+hwaIxuiauYlUcESLGBF+Jne2GHwr06lWqxU1Q0gWBufUkQY5v3xVlumzEAf99/oGww6flRTaQpH+UuvEbkng484EiAEOoLd18pm0/h0ELgKSWDKL6tvM199/TDDKVsxQpQGanVrAAjQGUsGaATDAjS3Ybdpxh6eWEnTUrif/wArH8xg6hTrJUpumZqlkKlfEioogiPKYkDtI/qFOm1r9UIgAB3Vq+n/ANrqOFzA8MOSjOlJEhXlQzEIp8qtMdwe+GHW/iGucwTl3qU6aAIkGAVUEaij+Ukm91Noxzp3xlm4CmtRLBSASlVBMGNQFRgfeMM6nxpmlkTRJg7swG1t6Rt9cUhpB5otQjksx1X4gfNaUzCpUFMH5KaEurRqptLhEkqB4ggrxvjC5fobrSRGpw4qhmuP5QIJFiPr374+ldd+K8y1EDRl2MiZc8A7aaC8+uM3W+JM4UP8LKkzZi1Yuv8AlYACNt52wDqOrmE6nxGiYaDbf6pXR6WVbZdM7kJvHJntBHpghmqsZKoxtA1UjHt5uSD7Rgbx862YL1zTcXgamjUYki03xTmss5bUKF5mVY7yDcR+xid3CkHB9FKdJFne6KynT6gdqmgLqs2xBMgEEjcwNp4GB81lnp+IyUarMXHyo+wJk2EKNu8+g3HrtXWg6LTdZIIM6jqBNgDFjJ/DEOldUr06ysUZyA0axa+kTuBYbRG+B7L/ALLwBiAc5RS5/NFQrpWVwbM6sCFJhASfs27mPbYrp3TPDcM5VqliykzFhYCCPSJjfe2CW+KH1a2oecqFKiYAViQbcku33YXdL+JPDaqTTLeI8kDUNIAML8pvc35nAmk0AhtpTgC24Ke1KcMGL3BhV22BBn7zcHGd6tmWFQq4sSBIggCxIPFiR9MCJ1VUrNKghYJItJPmFisgeaPpjQL8VpUlVGgsIVtQt6zM4RS4bR8RlBpcSoL8MKrCop1sywKdz5jBJ2F5AvxJ3jBFREkllB39bA/L9+GWb+JcsxZZdQQRKgAiezEyMA9Z6hTcI1JQUQktKR2AUQCDMkzxHrh1RkixSXUnETKDWrT0MEBUi4Em0GbdrHjB/wDaF8PUDqmeQLmZ4Ow49cC0zTYaSBJgbbyf5ve30xJ8sGoDToQidWlrgj7UTFz+uAp0wTDsIqb3NSfrDO2mFYiQNvKZ2G0G4BPt7DEKuREFjJIFgbRYzBNl5gbDT7zoKebg6W2TygQDvckXPvtgg1UqCnrTysbCINgxMtFwdN+L48xxkgD/AAEDYOFj0fS0MNJgkmdt+AI2HB/GYICBkL6G0qQCFWWNrLeYtJ1QdjGNK+Qp1F0GlTCtB0hQv8uxGlgPbicd6WtPLUCAzKjAu7+VXPAuALRNiO/fHS1rhIKIukR119d1knrO1QlRaB9otCiJ84AF542O+wmzpvT1zJ0sCBpL6go1QIA3EmZACyJMAHzTjVJl8p5cwwIkKFFwsKARKCJkaRf+UcTg58lQfUzUl+TQvlEgAG97g9iLiN7WLQKYkrlM6TcLO1+hrl6a06pkC+kI1OooaAviOVvOmRYESJiwwrfIokL/AHqAjzgeVmMEwbEgAjexntjSZnKp5+ZEDUFb080xBv2j24jmMp4hJYgm14CmR39CDsBHbAdownNkTqjSk1LLUo/uhYkfLT4JHKzj2G1TJ0ibgfv/ANpx7HCGHcrutnNfOquTM4DbInDl98C1Gj/bFzYSNTgbINMn64nRy8HBKOO+JgjvihrWoC9yZdMEYZeFgDIjDMYoAXGmylRWDhko/cYXrg+jYbHC3sCexxCIowDxi+rWOrYC2Aabem/t/r2xN35/f5Y7TEFdqGyOqVJ3OBWFuN8U6gf6zP5HECTHH4/0xoNAUclec3xfRcev7+mF5qb7R7zjwrHjjBOIQBqcEggf/wAn88VVMshM/jEYBWq2949/0j88WBmk3O1zH774S4SmCyKOVQ8Db0wtqZLSSV5vgkAt9L3/ANbYhUpN6/v8sTvpNKcx5CV/8PGqYE+2LDQMyIGDhQM98ealvt+WEdgxNFQyqxRUggosHgjtsPxxV4CJdVC/5QJ7fdftycHpFt5+kEWtO4Njx2wLnjTKSDC7A8+tyBc7b2iZ3xlVYHdCE6tJKpWn/KGEzIBOwMWBMD29vWR2rSzXYtMNsRImRsDzt+eKaOfA8swYLTE/WDY829vp1OpcqYIIm8G8C+9hE8R6crAISZKIzLupUCCSLk7HgEH2Jv7i2GGSzOoBTcLMGDzI2mLyR9/0TN438M6G31fLC6ZuxaIPMTtMcYNyFWpABptqEGGG4YySCRcTtGw32ut0gLsEXThKzAbLJEAAcm3mHAnn0JxTWrjQoBi0A72vP4Dkc46y6oIdtJYbxOm0CbhpAmwMb98AvSOpiGBmCI8psPNb67c2POFMecSnvplth10ET1DMFiskBEUaQLDji2+kDBGYzkwFGxFubggxE9/wwrrk6YJtADNFgRAMTyPvvsYOB1rEzLAyfswBaAFnn6Eb/XDnOLrlJe47p7XrDa1wdo23Mc3Hf8cAVuo6ZJkgC/Pb8f6/eufOuoACsBwdBE6CJgkb7WAjBFWqIIYoGM8gxz6TIvB4PtHI5pZJ3ViZ1iJAJB/wnv8A5T+eO4qFJBuVJ76Rebztj2OaQh1LPMMCVKRPH5YMOKmH7jGw1gTS66HSn6fji2nTvtiwoD2/f0x1FniPw/QYoY2EsulMMgMMl/f7OAMkv73wwX92/wBcMBujAsp0xftfDTL07YWIL7YbZUAgyfywLinMCpRfNvidVDx+/uxJEAMxNuN/pH64lUYE/p+/1x6mZK68QFBac7SD++IxU9E/64NWov7jFTgcD8MaTRZQEoJkOOU8vibi+C8tly3b29vQce+BqubTGp2FxpJVdPKT395P6f0wUuWi7H8QdvcYgaukxCk+36xgikhbge0/phAqNcJGE2IVK5lDZSO8RH1/2xx6c3kE9/XmCZxOuIKwgHm38o4NjINp9MdzDIAANOnc3g6jvJn7oPbEbqrphwtz2VIDf4pcybRyed/y/LHfC4/Qj8SMWswW8CIPb9dv6YrqOG+awAExExxYHntgHVA12kpgEiZUag8sEfr++fvwJnsyUaqPDA+wQCBpkiCp99uJi28uU6XV8HxBTY04nUwtvG2q8G2x29MJ6uUZBqGkFg0WIaPMOx/mMbbHa5xmVzTqHU0g+XNJqtLDDkjzlYKxYa7rMHy2MQdLeaL3J2tHESpVQhB1BTLeaw+UbCTzfzfhYgMq+dAVNY1MFCqHAKgQSAIFzefpFsEU/hWrWQ1KeXLIFGpkKiStmUIDqMX+UEkcXBxP2zWjv2GJJz6qurwfZ02nUC4iSBeBtJFvllT0FKQNUAD5mEl7FLiAYvJgC9uxOPUGFQBE1wWNizQIki0idr/1EgPPVAEKaiumCqyzFPKbM34X7ATvC1q6H5AFaVkKx+1YgQbfN95MzyoMJuSnVeLpdmxjG3GSRefwJi3KcpvWywVnfxNVOmQOCdrmxAGmRYTub2uLmOoIlRvDEkgQdTAkQJ+YRIIJnkYozlLUSJYsCjnSA29t4AMbdrmeTgI1qi1dLq9QsQEA0kFS8AhSCCh47E+uG02So3km7nSfsmOXzBZvlMTaFEKJ8raj5Zkjy/djn9uQ1G03BiCQE80XY6TBHmG8biBucF5jpygE1QZa8oRI2N7xIIHHczjP53K6VBpag0fxJYXOnbSom5n0H3wVPS6wVPF8PXAD65u7bflcbeHgmqZ9wpbQAw1QG+a1jEkCzR5dj5r8YHrsxS5RpBCLNwSRJZpGqwm/BIO1hqOcIpAlVSQYJgA7yZ3Hy2BUk3E7YlQzi2sGLLA8sgmRB8IEywtG1uLDDdMLO0wnNEUlUBlQsNyDbfgXgeknHsZrN/ERVyBEWjyqbEAgeUQPbjaTE47gOxebrnYuN1aDiqpfYE/SP0wQMVk+n7+oxtgQLoTleUTuPxP64gy+bf74/rgzK5RmBIWy7mQPwi+LDkjo12I977xtpx0kbprKFQ3DTEE/IZKsyKHa37+uGIkbjA+WKlUAHPmJHrwecMNKhvl223g/Unt6d8L7YMyFo0v6c+sJY4QInaJ/CjTEyxMRvaf0w0yw8txt3J/If0wHplhJN5JmYG5jntiXm0wqwd7j8ZgWgfjhRqyC5VDgqbagpuMATJ58uYHrzRWssJBH3C0e39cQdgACRMneCIjsP3bHKKGIJIPNhtwSDJ+7FNerpI7RtuB9OD5sLdW0mRzVNPg2NZ/ciSJ52Phz6CJ8UEbn8x+eK2qLEAfWccJ2DGYN4N5iRcGdu+I1ap95JAjmO1t8alLipMOEDCya/wDSw1hdTeCQNRGDE59FAg/sYvpVDpgMByQCZ33YKJj39MTqCkIESbSTJ03vtpG3H44sTp6aiX1JFPzFX+y1oUqdze2/4Ym4rjmOGlovtIz5LPoUC+ALkruSyqkAo6t6iCB7k4Nq0Cli333H0wgPUqAE0kGgMFlvrNiJPBmTh1UqCAaelpA779t8SUeL74bUf8o/ErtSmWuj7rlIgQpBVZJ1QYkiPs3vbAebyjAQZ+dtTAuF0+XQBI7nY+szbBlZH0Fz5FUaiV0ydI1RpF2WbWm42OF4ztR0RtSFTdZOni5JIMEEr32HYYGq9jnammG8oznmM7ZjdU9jUpiSPmrc2V8IaQsxBIPmBBMQZAiP8IjtgrpuQQPqfxXV1Op1JYkqZAJYxxx6cYGqZJWUs1SBpVUMqoNzAsWEgzLC+3OKG6nV8ZBIgwzedaY0gxCllKgGLlgZkj0ObUram6ZIzfcbi/phU0mMaYeJ39pE3WgzfUqK5VmqPWIB0U6Ksq6VBsSdPnIF73MHeScZmn0urmnCZVdRT5yxKqJHl1nZbg+UYj8QZRmKVadRalFLMVtpifsgaYHDQJ5gDCTpPXKuXNQU281gdRgELfzMCZ+YgieYG5xPSpOawupESTN8fPC82vTdTLHsk89x5Segm/UPEylcUnSWZZa7MAGAAlovBkXIvItbFD/FGaUUkFU6AFApgkMAt2J0mZ4Ek7W2EUVkNap4tV/O4DeV5ECTJAuYbe5IjfnAr06KVF8YGf5tTXsDcggDvAExE73pFJrgNYBPlv4LNNXS49mCPr9lSit4Tu5UOGVSxgbvqFgvmjQd52GBKbIumo8RMavMAQRAOm8WExgTrXUVdnIkifLqmYBEmLWPc9vU45lqZYEnTq0lkVlC6tMEmdjaQByBxaaRTtyVfDubTBe9snacDxKa0aprIUNNhAABFQqGlzME2iCxvPHbEMh1FoBCSqlQw8swTIUF+5HANzMDbANDqWkAEhSgABnUQIJZQNr2EHsPXHaxIqlkVmBu5IUwdUkQtiO4IF/bHRTyFMReCEyq5l1AeooYHVC3NRTpEPOmLEx99uMB5LPW2hmsG0iGIjylbwpGmwFjMcDA+V604SLhixkmdJkGbbar7RsPfBmUzApQ1IMWEsSWBYErEwFOxmwkG87iPadIiEyq+pUOqoST4mcJbmq1SnqJYkkhQROkCCYAgabEQIiCY9JNSBqgXVVu7MuhgTFxLudVhExBPFzgzOvUrlDTplW1awAYiyqGEgEkFdyTHlAjB1LIUqerUW1NurKYMHa5JYDkHcicE54aumwlD0egmPOwVrggUVfY/wA+kzO849h0prfZMqbgyt5vN7849ic1fH6Ie0PLr0SWm3do9xP64vyZQNLRF7zInuQDf2xPpNMOSPKDG5GrcxscWZTK6XYMsng6ZUXuTb2vsJxtue0S3w2ym8PQdNOpaCd7gRz6+aMoU1j1Zp0glo4Ertzt7/S3w5BBSABYWiZgWFpB4vwScW0agFQDT/NeyxKgd7yRJ/cWVK+ibMyyAbDZ1lQCJ+0O1z7Yy31Mlb1aqKLQLWtaI8fc4GQPSNGk2mYgWAH5EA35M+gwRAhdtQ8x535AHE/liDodIMAsfMLgGWfkC0HbvfgYIzlNoFRV8p4NyOJ+8QDacK7W4S3V2QQ4m4kFwxPIRFxjyVWXcpdthN+Rbn6k2PGJ0CZMGRvcDng8fTjEWqBQBCiSZ58zGQJAjmN8Ty1VxqnYEXkGb+g2/pfAa7oX8XppkNcIMfIbz48/NSOXYoTAUcTpQi247RHbnFNdDoLETa0Ed+BHY3xfSqAI3oZJkxpI9oFp+sd71VMy5WTcGTeNIAAjTAgnefbDC4FI4niXB578iYEchEWUdQmSLBlJJ8wlQYEge+/EfWzqLgsKkaQDI0QGNpHEERFhybc4GpZxROoX0SSbCSAAdj3ExO+K82q+WmrAkCJBEXA+o4+70w2kWvPePX09UitxDKhIYySbeUwLTYWi6sqhX83iagSAZV9yPuj1xfmAi04LowQA6QIJjjkkRaPf2xTkulLTpsutfFZgSGaIHlv5JIJnvNhcDA2cruaf8OizAtpVlMTO5FQtYX3IiRj1TiO0s7HkBHlzWfSNKm1zHsk7HVEfLdWdQ6jTcsjLUBWJgKgWR2MEwRtaPrgjplVSAoK1EG5bVcmfn7kbciMJsxToLXOsmmR9lXRmLwIgEWJ1XmRbfbDCjRrinqXMkTICBFffjxBoJMX8gi1ycQvOgWMfaeUBCHt0aSL7GU0r54u6gsVpqYVV8oYyD5ZIsYg22Jid8J891KrqIRFVCpLBldYCNpIWORwQDv8Afp1zi0vKukqFgRaAWCrqqcAt/Me4jGVzKOKop1aa6qxchi5NMlmkoo0yTp2nmDEkNjjqJplt5gWV/GUn8PoY54cIkQcIyjRZ9DGtoAkLSqR5qaypLAXHmiGG4A3tiGbyT0oqDSwIADA6Zd7jSWFwQDaORi7N5aoxBpVfKolxqBXTBBsoJ4MQRuOxwlznUKlQ+FBZVDNo+YeZmgLA+WAFEzY2nbC2NLrg9eyzhUOQVVT6z4pSm1TQ9RjqqaLiDpAi2s23MdrxGDloJTpfxjqFQa6boqeZgFEeVdwNxPpIm6z/AI5UJIoUpalJkhYCLZtKkS3sdXPrhhmuoV6lP/l2q+KCGC6QbsfMwgSmg2BkgC3OHnWCALDzR920hLs3QppSepqrwSFhiqMIIOopE6WIAmDeObYU9R6lU1sDqZSSyhwSVVj90xALHvbFnxEtQCkatFlgAvUk+dnvKk8whP38RIH9qrCk4LtpeCwJMmdifQgDedhi1jdyiazf6qAziqSBTVrRDAmL++8W/rglcvqVZZwGICJcrJsAYMgGYBNyJ4woepIg8H88EtnRpKaQRwRbYQJ74YWp2kxZEVUoqHUK+sAASy/MD55gfQRvjyZUrTZpm0nY/Nwx3BkAweffB2SzlALLs6MAshdJDQuwnYmACTMbRgijVOaq6aOXQtazEkFQdxMBRwY9CIInAOdHkk6ncvVAZauraV1GYA0iwk7jbcjc+94OHtRARpUQVt3gBvMLk2uBAI+s4AzfRWySo9VFlpAKtsykcQCD+BnfjC6nnmiIuTaBMjsY2n+u2Fnv3bheI1XCfHLMSKqE69plRCk3gfzWJAETe0SMG5XJsxWqzK9/PLCQApJt8w+oEiO1luWpVIkKTI1rA1HtZZJ3EDb63h1lKBenqWlFabM4NgFOrXeQABtFyBcAEYnJ2QTYhezPUqSMVOVSqREv5rmBP2e9sexaadMf3mkuQCYogjzCbFjMX5x7CtLPH3StR5Jf07KwgiCahgRvHp6z64ZZqj/FAgJHlM2MqA03Ejcj7474W5Cm9RmADadI07lQmwFyY2j3GGFPIGlepZRMmSxvsRpO9h90Xti7ij/ckm/5H2WiyXuY2niMSAfH7q+uEA1A7GeOGsFAP8rG/p6TidKrBsI3JUbg6/JA7gGZOBKVRAVtpTaWMzYWH3f9u9rX1wioJqAlz/DKmIhdiSDpY2PmEbdsSk3XmVxSranCROLfXmrKFIugYm6GNItYACfa/b6YsSv5RI1SY0Ag2VW2UneDNxMxgOsngoGamZLgeUEmCSTAgQCN9zf2xRlq6CvPiwpVyCwUWI8t5JgrG4tO2AF0/wDUgu0vbvk3gER7Z2V1EEBw2s1FMKCDeAxXyswAeBv7DbHc5XYMoVwNQEQe0SZAiBHHFvTEG6otM0iSh11LmIin5bggjgk3A29YwJ1Wq5TzodYqDSAVddMeY7kEnUASLTgwLqV7hSDmNJv6EbSE8zNQLp+VmYKW/kOlflEX0yQeBFvYakAJi4LeZyCAt5VlA3MyOIwLncypUNTMMG0sreUh18ukFvmtbixJN9qMpnf4TaH0NFtIkhiy6ZJkgAkm0WAtjoamVH8MCO4SLDJBtvv/AK8UVmKrKZqBUpaQo0DWVBBXUxsS3liSIkCw2wLlE840/K4aDIJCwhT7lX3viHWc/wCEXUqragsAiI+aZIgxPHEmIwJXrrT0gTCogqTMlalJWYyLLHkEC+5w9rSAVmhxiWrR0+on+0O9QkIqypuQQW4v3EemKc5SrLQYJokLNQadRIZolWm0AzMH23wvLrUWoC0JRojn5qmgMYnjUDYdhhp1GAVWY8VlAtPyayR95X8cIdTG3gk6iCr8r0WkW8Oogc1AJ2JhWMLFiB5JnuR9Bus9GpOQq0iy0ZRU1hE1WkkRLXeJncH66RHC1Fb/ADr9YDD/AMcJOqVyFBXc6VvsGdiTbuLH6YANJdqle1wLJd8X5ynRRVNPU7UwEaWOkXaSAbkKbA834wmRDmAqvXUFlUUmqeJqbzMAAsmNRMWJNoAIwX8bZN8zWoU6d5kd4AVBqPoACfYHF2Q6eoz71TAy+TTSGkWNJNPGzSC0dwvcYa1jQ0RlPY7uCTz+qXVToYQNLVlYP4bLpJkgEurSASpME744OsaF0OXQpEHQB5tCAMUbgBRDASRuCCcNM91mjCVUFQg0z4YUrTRQg+WCAraQ4XYgQdzhRlSSxqZpatQ1GUoE8NtZKkwzTsBbSALH6Y4MSR+UxlyoZaolOXb51mPOqKpaYOkhtV+QIBgeuC2zFJAnjeLRrPH8ZglQSDcwoDFZ3IuDvNxgzqXw9TKFwhpq6LUTw5fw2Y6WUgLZR81uJ3gYS5zK1KlQUqrJV8FLVE1SwF/nNzE7gESRuMeaW1OfXsiEEyrsx1jLklK9Jy7KBrLygZTAdE20MJOribWx3KZfUxCimbAKr07KAAgbRq0ub7sDN43kAdYzKI9N0TxQFCu1RPKTqJtYXImT78zgzquTCAGnRpsHIamULlrwQoJkVDDRAG24w7SBi0ooMyg818JOYKtvvIAiRMaVtE8gxHaDDih0+m9M0/A0KjBVLgsrVTIcl1ion/p+UEgXO04E6D1oF1piRLW1liF4VCRfTIF5EW7Yd9AzlelXql2emoliumRq+UMulZJEQGG4uTaD10zB2TSDHis7ncnTyqC3iV2IIYEGmoKmCV3ZrEwRG/FsPenZuvUolPIW0nVIFtTwRaAqwdWkL27iGlHxHJdA7EvJVQBAggEU9QLHVufKxgjg451VNCkjw6tRBJp6QCJuzOokj/NwdJJthTjIgoy0RDklbolIMtLWlXyL5XLD5iTCaSNMkkixJk4aUegAD+4oqsSI0zZrWcE2te53jeccZ8sKL1aiuiuJYKQW1EiASjXJ3iQIkmMK+r9SXLimKdSqQ6w+tQ0SIkbTUEbbG1zOEvbUcdLZ+yjfTe0wDKNfMf2QPUqMajOJ03ubx5uFBBELYTYWwLm/iBKtSlTpK1FwNXiaANLkSVKmJF4JPJH1n/xLPVXmjRCwGhX0rAAC/aiyk+0zwMeyWrKqXFOuzVQsk0gIYXddYadJ2iIEgyYx4Q3OfNKFM5IutDkc4DTGqupYSGJhTqUkN5QbXBx7GRzPxDlixL5dlf7QAgBo80Qe+PYDsXHY+yX2M7FSoMTTpSf/AFPzCziVO7CbzMz/ANYj8sex7Gpxnw/+vqtD/gPm36FPap/5vJp9l6kOvDBiJDDYgyZnucKs+P4jDhVePT/mSLdrAD2Ax7HsZ4263Uxz14qz42UStvtVfwNvzwyzWURKQKIqkU1uFAP9zV5HsPuGPY9gT+2EIPdCylBiP7OQbtVYE9wNEA9wO2PZeswSqwY6vDW8mflp849j2K+vdOO3kEZl2mnSm85gTPO++LKSgGmQIJBn6CkR9xvj2PYDcJbvh9UNWE+FN5ovvfZbYr6uI/tJG6kQe0FQI7Wx7HsOP4SaWR1uuOsPmALCaoj0AaB7Wxp88P4OV/6/5tVx7HsKdhC/KPrMda35rf8AicKEMlpv/HO9961AH8Le2PY9gDhKbun/AMMoPDqGLygnmCSSJ7SAY9BgzLZVNFNdCw+gsIEMWNyw5JIvOPY9hJ+J3WyI4HXNYn4lu9VjdtB8x3s6xfe3GCPg3z5Ya/NK1SdV5IqUQCZ5Atj2PY6f2OvFUv8A20Z0oy9NT8oPy8eWpS022txgXrzlumB2JLrmAFY3YA+JIDG4Fhb0xzHsLHxD5fdMd17pF0jLq2dy4ZVYMjEggEEjXBIO5GKPiE+G9cU/ILWXyi+mbDvJ+/HsexaP3QPD7ql2QrOl0VFXLQoGrwtUAXloM95GNd1IRQQ86Tfm1UgX9re2PY9jlbITjt1siMpVIzBIJB8GZBi/hsZ95vgZcsr6mZVZi5BJAJiFtJvFzj2PYB37YQD8LHuIeqRYnw59dVUBp9xY4Orf3q+lTLkehZV1Eep5749j2KB8J62C47frZC/FDGKt/lqAL/hBRZA7A+mNX0LqdUZWqwq1AwpiDraf/qMuN57Ej2Jx3HsJYLNPWEjh9utlis6f4tT/AKj/APmcex7HscQ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184" name="AutoShape 16" descr="data:image/jpeg;base64,/9j/4AAQSkZJRgABAQAAAQABAAD/2wCEAAkGBhQSERUUEhIWFRUVGBsaFxgYGBgWHBwZFxcYHxcYGBcYHCYfHRojHBccHy8gIycpLC8sHB4xNTAqNSYrLCkBCQoKDgwOGg8PGiwlHyUwLCwsNCwsLCwsLCwsLCwvLCwsLC8sLCosLC8sLCksLCwsLCwsLCwsLywqLCwsLCwsLP/AABEIAMIBAwMBIgACEQEDEQH/xAAbAAACAwEBAQAAAAAAAAAAAAAEBQIDBgEAB//EAEMQAAIBAgUCBAMGAwYFAgcAAAECEQMhAAQSMUEFURMiYXEGMoFCkaGxwfAjUtEUM2Jy4fEVJHOiskOCBxY0U2OS0v/EABoBAAMBAQEBAAAAAAAAAAAAAAIDBAUBAAb/xAA0EQABAwMCAwYFAwQDAAAAAAABAAIRAyExEkEEUfATImFxkaEygbHB0RQzQgUj4fFDUpL/2gAMAwEAAhEDEQA/AKNOOhcEV1GoxtNsQC4+6DpEr4ssgwq9OJaMWacdCY9K7pVYXEguCKWWm5svf9B3P7MY89CIPB2Pfv8AdtgdYmEfZmJVGnHdOLNOOhcFK9pVYXHQuLNOPaccXoUNOO6cTjBVHKG3lLEmNI3E7T2nj8exFzw3K6GzhB6cdC4IzOW0mzBhww2kbj3H+okEE1BceDg4SF4tgwVKhlGcwilvYTvg5vhyuAD4ZM8C5+vbGl+HMropCQQSSTP77YeivtfGVW49zXQwCFrUuAa5gLiZWX6X8EH5q7QBHlU7+hP9MaXI5CnTELTVR7fmcE1qkr+uKRVtjMqV6lb4itClQp0vhCk9UKYUW9MWMwAk4CqPjniGML0p0ok1ptFsCZhL462ZwLVzU4NojCAkKxWMRxgXNUp3OLBmhEYDr5sXwxoM2S3OEJVnekK5MWPfGezWTqIy8Ge/H8wO1uf9Mazx8KOq16TCCqtBvPobz9MVkVKg0hQPbTb3jZIM31Bi41RtB+h4HE4hUdW4n6Hj17YWdRA1N4ZBuDp3gH+WTJ5xZTULTLC/cejGxBG4v+J7RgaDq1MnUbD5+imqhj7tyisu+oiGELYzzBhTf0tg7TjPrm9Rtuh7mJnkRt/XDd6xKi9zIt39B3mfuxfw3FNeCQLqWtRLSAVc9KRBwBVyfhgOCToMxsI/2MdsNUEjAfVGhCJiRvijiNIpl52FkqmDqgJHmahZiRTMH1jjtGOY4tVQIJYkWnHsfMu4kkyT16LWFIARp69VvqXT1K7cYEzGUC8x6YuGegQvGOZjMBl2vjfYagd4JL+yLbZQYXHdOJAY7GLJUaOpVQRBUsswEAkoTyO89vtckEDHqmXIOk/xS+2n5YXlT3H0Cix9BEYgyP3O4Poe2GGVzQ0FdqZHnUTqJMXBPsN7cEHcyPaWXHXXvuVSxwdY9de2yXVaMHcEcEbH9/vgmMYa18npWTHgm6x8zGPW4YczYcSCJAq0CsTsRIO0jDadUO66vzSn0y1UxjunBOWyheeP1MqI9/NOL8tlbjmZlwbIBuZ2tvJ3BgbzgnVmtXG0nOVWXyh1aR/ebgGwECdzYNF5Nh77XPVAB8KNV/EMfMPtBQfsdxYnewssqrAKKYspAhz9q8gHkU5+zwRJvYVVHIMn+8G5naNif8fr+txMCXmT1/jw2TyAwQOv8+O6rIAkLPmF1N9P9SOORN+cMcp0gWM/hhZSMGcNcv1KInHq/aAdxFQDCe8n1Kw74vpoWwnXq6jYE4tHWj/LjJNJ/JararOad0zAg442ZGFQzTsJCnFNcVF3U4X2d7ojV5BM6maGBnzeAELE3wdlstq3Fu+D0huUGsuwojU1wMC5lmUG22GLVwthgLN58Ed54GCZJOFx0AZSZuonvgZ82ZkY5mLsbR6YpK42WUmgTCyalV8wu1a5OEudo1Se82sLfrhzpxzTg30mvEKfUZkrN0+hump6fzEQATf84FwN55xPK0KiLDaZ9CTNrh1597MJ52L9k7YWZ3JtuG+0SZgWiPv/AK4nqUhTEsGEYeXHvJEcqA2taeoTBE/KJECPtd8Goj6A8eXZTA27kRxMTjgpQd/cxvMaZjfcfuBgKq58yy0zBW4jmR9DY4+aNVzSb3WoGB2VpelVaUlaj6QI2EkyY9uL+xwF1NkLtoJZL6Sfp83r6D/ZEMwV1FbhROr22tB/p+WCuk9R+ckEg7ECJkeo/wAMWH1w48bUcA12EP6dgFgh2y5/lH/6z7Xx3BJrdwSfRWj8Dj2JJTYKd9PYFdzfv+Q9BbB9KgWMDCvp+aQIzmoL3hrGYmP9MM+m9S07xc8e5x9GziRTpNDslZwphzzyTXp3Qy13EDgc4M6l0qmlImQsX4JPoPXAua+IQikCzEWJBge+Mx/xtvB0MCYMjckGREW9T+OIq3GPD83V7adMNgCVq+nvSFUU/Cky4LG9kaJvtefuxX1PKqraksZ4xlqPWHpgrLAkkmJ1ETbVc+p4uTg8dUJjxDeLn1/f645w3Ey6XuQ1QNMAJzks5BuA2ojWrtYgbFSdiO8yOLE4l1TKLTp61Jem5P8AEbiCbED7dtzuNhjNZ3q0MAvG/Me+NX8C13qCpU1J4KhZDXVmmRvYERM/5cG/i2tcXM29D/pDTpl4DXb+y5kei5jSpQKoYSfElQFurFvTSSfWw2xHPgKAqKDSN7btJOlid++ntt3LG5XrOYz2XV1VGpktJpNKkqTKyb22ki5ExEYWZiqCE0E2p6T3+ZpB+/bHaD3Vqkv662TazBTZDVSx0jSDN5B7e3r3i1uYBxQExcFx7TjXFlnESqwuCKGTLbYitOdsNcr02oeQo/HCa1XSMp1KlqOJVlDLBVgC/JxxaQn9MGU8ra5nFj5ERbfGWal8rRFO1gp0s2FGPVOoKd8DLlCftYpzdAKJmTgQ0Eoi9wClmc0p2xW3VxEDCupXJ5xUVxczhh/JRurnZX1+oMdjGAyx74s044VxY1rWiApHOc43VRGOacXacc0YZKXpVWnHNOLtOPace1IdKW57OeHx7foMKK9TVcnuYmPcgj6WGDs+mq9QeXZR3MxYcfv6I8wB5386xFpHcgWPMfuTjH4mrVc4gYT6bGb5QVfqH8oO06jYkAi5J9th2OPPmS/mbcCJ9RvG9r9u3rgugoelO5MxYGxLRG54m298RSgR8o1QLrIvpM3GwAiYtxbGNUbpMLRY4EJVqDMUY6QL7qJtckbx37RgqjldEAEsLffcCJtsWsO4jBTqukkQSZNwAJMwtxcEx/thfQd9RcWDCWTzGLET5uRPG8c8qmUZuE0TLCLgk99TCfoDj2B16oOCscXpC3HzQfvx7AygQ1Bk8ZQGJa5M2UQLCP5oA5w8pOBUIOwvMTe+r2uPxwFQoGiqxvfU2kHcXBAMqP8AXC/P1GDFqbsGaxWxBv8AW0dsHUqlzrIQwYWq/tq959Ntu3vgXM5xVPy+abyYud/6+mM7Sz7OY0tp2DbA+x2FxwODviGYzZmbyPlUEjmwmIse3bC+0dlFpWgSoo1TqWReRfexBHtOI5XKEsdL+JaTqEBZgzIsBcb7esjEqKmqqKBccWIAgwI5JiQoknaDizplA6mNKoaaUiPFYqG1yCbKLO5WQaOw3kgtD280QbqRfS+neIxJ0eBH8Sqx0lP8Kg7NuRNiAxMAELpeofFuVo5ZaFJagDWUKjkSdy7QJqH+U7drWy2c62nkCIaa3ApG4TV9pr+dmgETcW7LFOWy5esihbIA8CfK1Sfmk9lJmBEjHi7TgKmk0EkeCff/AA4z4yGWFJg3itULER5NBRJLsD5NOljqOwBnDY1aFSmtWgwai9lb7Qcbq43nc7bCR2OYztXw2cFTBEMBExvadiD3sYxT0DNGhWZ182XanCU//uHUJkcMGbUzbr5VH2Rh3D13B87+CKvSGhahqZBg45GD6iBgDc6zIkQUkTpYd77C0CRyAIyRY/1+70x9EyqHBYrmQVfka4QyRgyr1YHYHCwDHsLdSa4yUbarmiAmKdSA4OLW6n64U6sewB4diLt3pg3U8C18yX3OKoxzTg20mtwhNUnKiwjHi84lpx6MN80ueSjpxzTiYxChWDiV2kjYi6kg7+oOC1bIIOV7Tj0YnGMs3xPpzYWtoRIdA3m+zUGifUljfYYVUrCmWg7lMp0i8OI2C02nHCMTRgQCDINwe847GHSkpZ/ZPEMtMTYbbH0wPmuknWoRQEb5jvAAsAPcD3k4dBcKetdbFEhB87dxNoN452jCn6Gtly8AkvVlXy6TYCTo5PA7+p98I6klyRue6nuebXtEenGCOo1NNrmAPNwD7bTY7DcnC45zQNRUEK157944iw/3OPmqz9bpC0aTdIRSOxPtzAUSDf8AAWtziyvBEhoM+f7QHpAO0Ce/34EGbhFEgz6yRa0j6cbR9/P7CKnJaGMhiSLTdQfu9bWxO4IyoHK1PsUiyiwPlEgWmGaccwzeoxPzR6So/NTjmF66uwC7Pj16ojN1oWChIMXgCSY4B+m3fCLPVgQfMRuYgi1pLSBYTFp3HpizM1NTnzswH81ogzcCL334A+9Nm8+xbSII2EAwAR3A9+OTggCSuhq7SzTrJWzAXCie0ELP14N9sdpZl/KHibSWn5Y3vfvtftivLZlKYBB/ixfUYj0HmECR2n8cB1uqFnEy1xBm4P374ICThM0zsvoXw/TpsimpUpimkxoAIZzM+Y/MSOSIXnhcDfGPXtNWmKsLURiUVSSEB+24jzVpHzTPJkxhH0nOik0ETyBsEgiTuQTb12J3wF1TMiqrK24OoHTpJ30jmf8AfDRZcCadC6qGJYmWmQBI3gb87zcf1xuuh1ijsdKtrmZkWgKBYj7KA74+XdDpNqHm0/T1GkCO5H4HH1HL5IJbeJgkzIED9MKqujCs4WnczhVdTqlnZrCSTb3He8X79sZ/LdQ8GujMAyyT3giYZfUdjYixtjQ57KCWiSDzIn/bGO63S8gJ4k2uYF423tj1NxyMp9ZktI8CvqvSOoakkHWX3aYBUzPaN7nggjgyelNLbFBsx3nsR+n174xfwX8RUnoohZZYhSqjzCBZm2nYE/TtI1r1hTBLQKe0fzdjPf8Axcbeh+gYZbqB6/PRWCIFirK2YRJLkAKPpHvgRs7Tb5SDOMr8VdcJbSjGAOLCd49RF8Lv+JvqpuvhDwxIAKgECxnUZJ/Y74T+qa15byXiSRIW2NYatMgHeOYxYDjGt1eqGR3Qhl1QGDgtImBAHlEiTz+OGuS+IdVTQ8CTpEAnzSJE+hkfTfFTOIa4wknxT+cBdYz/AINMkfMbL79/pgtDjHfGOcqeLAQFEAvrAu24iJmw+kYHi6pp0jpybKjhaQfUGrAuut16sf8A1L9hH3TGOHrlX+c4ylf4kZC3/Lny86xHzAWOnuRidHrdWoG05cAqxUzU+0N9l4xga6p/kfVbsUR/Eei1I6tUP2yZtEk/v/XEKfUnQQp0jcgSLx6fn6YRLnMyIJy6gWj+KBv7LzgHK9frVGAFBR5S13OwfSdgb6rbYAazeT6oiaYtA9FrX6jU5dj9T6YQ/F9VKgUqoplSWYgk/MR/PMXE8YIGSzhA/hUwN516pnb7Q/cYT5qs51+JYi3bjB05JuUFUiLBaDIfFNbwaCmQ6GWPDLFlN5P07ffoul/FaPatFNp3vpI7yfl+p7YwWV6npy9JzTkKgBI9G0gGf3Y4Zq+tSdMCYn6m34YsZxdZve2UX6KjGndfQ1zClNakMt4IuDFrEeuMdnHZ6rv8oNr3ETYzH5focZfoPUzQrl3rPpbxPIDpBa+i5gETH5Y5T6r4uqWYu7EkFhpAWZ2nSL3ve3rh1bjO0aAMrO/T6XHknNRyXbdreYkkCZ777kC07jnCDMVXqPba5P8A7RJmJxKlmitQuUZ5ElgCbC4iLj7J9gPrRVYVVVdYV2Ym9oM/aUTYyTxvO22fm6oAgIvJ5M+KJsNJYX2OmwN5kRHpGChmAlzemoAA2+XiRvJ4Pre+CxlVDACSyAmSdtRjm0Sb+gOEtUoHKt8qgkg7xJJgzYyIBN7+lxiUJumD5tJ3A9Cv+/3Y7hDmOqBmJCPBNrsPwAI/HHsBoXezcjaVcMTpcagJEfKLxaZ7CwPPbA1TqCUhs2uJINxOxv8AvfALrVVkBJLEbGDGoDaD6XOAqwIBUn8ZnaNjEY8GBNFMEphX674gIdFgnfaF9ABvv+yZCOR0uIbyMJB9DxB3IiD7YsqdQUx5B5VtNhNuJuLR64poUbqDIg3EHvvJ77fTBtEIwIFrI2jmVFQqza1tp2AI432xdBNSSogW3E/4TG37OFOcy7Ib2PpHtwfpGO0eokCLz72wRmLLoaMrQdHOvM0U+yaiz7AzE+oHvjfdZ6wMvHlLSd50gSbSxPtv29sYP4XyzDMrUKEBA3Bu3hsFtsIN7/7fV+gfDtHPZaqcxIKKs3GkHzSxBB8oKAwOMTObJhUBxDSBlZ9/iSgwMNAMxAJ49PQ/kMJc/UpOoXxIJtJBiewI3/HnA3QujNWrmnSRCIkuzBVVVYS1/QmCBP6NPiP/AOHNakUmvSVKg1KVFRtXJOpKZEyQfaMebSfIgpPbVCLpD03OeBXUUj4h3+U2BEg3MRf6d8aHPfED1EMkEMDadoMqVvvM/j9Ff/ydXoKzwtTwxLQHmBALrqQahe99ri0kI85TbSYBvLXUrFxYE95FpA998UsqPpd0zCjfSko+rmWf1Xggxf3m0k8DjFiUg6BWtBBF+xuNx2Pfn3wnymXZlAVdiDJMAyJFx6fre+ND0/ojga2ABudWyx5THaYkT+OElxByjFPYKOUzKsWBANmALTIhRBWGN5ECewPMBj0GulFg4MXuCCTEX0k+0WsJ3jCytTmpCOGVQC0HVBBkk8GO+B671GkKZM7bDUQdM32Aww8U9hEC6H9Pe60XVvjR2tTBVfQ+YzxqiB9CD74VZnqY06CtiRMAmW1RPrMj1wk6fkax1TT+VSx4m7AwDH8p+gwX4bTLmVUX1GIgzcTG0d+fSU1KtRz++6T1srKILLBSSnTq6gVY6jG2kQHDfeIB35j1BoWjTdx5gJZ2lW+ZoJuJA4ESfTHW6Sz020i8QhA3aFIIG/Yd/flfk2qVw7V1QGQPIIJINyTPpv74EVTe+E4iJlOsrnxWBWpKCLMLAWMSSLGOfythl07pOXqLqQTBgsuhTEyRIUGJM+98YqrnS4YU2WQCYNpMr6gGQDc/6Y0nQuusq1RVCTTIRY8swCbz7xjwlrZmy82qCJcthaBYCI5HGMznehUqhHlIZtysjYxLQI9OThlkeoissi19u1zsebjjC5XYazMlSSATItqn1HA/1xwvIgtTSdQHJDDoAp0vCOrRzEMDDFhMeYQf5ScQqUilMhboDJ0+a8bzuD6HFmW+JGcENTCEKDaTck2+kfiMLszmS5tUmRuCO0kD02sJwbqhFigdUa02WSrVyWiOCQbk3Nt+5P8ATDXouSQprYtqaV0j0ZTBAAO5UaZM/krbplzpGq8L5r78gD6+0YZ1MlXGsoQpJuOCPUNYRJ/05OQFI5pARVHretyqKWiLkCVvcyDHYe04nCK+sLLESXkTYjeBa8YAyFJ6CwwhW2IAbbuV7jv2nFa1ZDeYlmlokQQLCF4+v5YB5LjbCWANk8XNqWmY5sx1WBBPYbm1vywI/TU1apPIiZG19xtEX9LeivJs32lCtxMQYMCTxG8++D8wwpUtTEsDHyzvAkg2tJ57+2AIc02KMBMUcAQJ+88m/wCOO4U0nciZj0JAj6EWx7Ay7mvR4KfVqs1ng+VgsqCTcqdV4vJ4nc4zhWWMCDJ3mAIsMWvmmVvKYi4gt27zPGF7OZ3xW0XlEG3JCtRBs1pi+8fQY6uedSIY22/pO8Yq1+g/H+uLKIBtpH/d+hwaIxuiauYlUcESLGBF+Jne2GHwr06lWqxU1Q0gWBufUkQY5v3xVlumzEAf99/oGww6flRTaQpH+UuvEbkng484EiAEOoLd18pm0/h0ELgKSWDKL6tvM199/TDDKVsxQpQGanVrAAjQGUsGaATDAjS3Ybdpxh6eWEnTUrif/wArH8xg6hTrJUpumZqlkKlfEioogiPKYkDtI/qFOm1r9UIgAB3Vq+n/ANrqOFzA8MOSjOlJEhXlQzEIp8qtMdwe+GHW/iGucwTl3qU6aAIkGAVUEaij+Ukm91Noxzp3xlm4CmtRLBSASlVBMGNQFRgfeMM6nxpmlkTRJg7swG1t6Rt9cUhpB5otQjksx1X4gfNaUzCpUFMH5KaEurRqptLhEkqB4ggrxvjC5fobrSRGpw4qhmuP5QIJFiPr374+ldd+K8y1EDRl2MiZc8A7aaC8+uM3W+JM4UP8LKkzZi1Yuv8AlYACNt52wDqOrmE6nxGiYaDbf6pXR6WVbZdM7kJvHJntBHpghmqsZKoxtA1UjHt5uSD7Rgbx862YL1zTcXgamjUYki03xTmss5bUKF5mVY7yDcR+xid3CkHB9FKdJFne6KynT6gdqmgLqs2xBMgEEjcwNp4GB81lnp+IyUarMXHyo+wJk2EKNu8+g3HrtXWg6LTdZIIM6jqBNgDFjJ/DEOldUr06ysUZyA0axa+kTuBYbRG+B7L/ALLwBiAc5RS5/NFQrpWVwbM6sCFJhASfs27mPbYrp3TPDcM5VqliykzFhYCCPSJjfe2CW+KH1a2oecqFKiYAViQbcku33YXdL+JPDaqTTLeI8kDUNIAML8pvc35nAmk0AhtpTgC24Ke1KcMGL3BhV22BBn7zcHGd6tmWFQq4sSBIggCxIPFiR9MCJ1VUrNKghYJItJPmFisgeaPpjQL8VpUlVGgsIVtQt6zM4RS4bR8RlBpcSoL8MKrCop1sywKdz5jBJ2F5AvxJ3jBFREkllB39bA/L9+GWb+JcsxZZdQQRKgAiezEyMA9Z6hTcI1JQUQktKR2AUQCDMkzxHrh1RkixSXUnETKDWrT0MEBUi4Em0GbdrHjB/wDaF8PUDqmeQLmZ4Ow49cC0zTYaSBJgbbyf5ve30xJ8sGoDToQidWlrgj7UTFz+uAp0wTDsIqb3NSfrDO2mFYiQNvKZ2G0G4BPt7DEKuREFjJIFgbRYzBNl5gbDT7zoKebg6W2TygQDvckXPvtgg1UqCnrTysbCINgxMtFwdN+L48xxkgD/AAEDYOFj0fS0MNJgkmdt+AI2HB/GYICBkL6G0qQCFWWNrLeYtJ1QdjGNK+Qp1F0GlTCtB0hQv8uxGlgPbicd6WtPLUCAzKjAu7+VXPAuALRNiO/fHS1rhIKIukR119d1knrO1QlRaB9otCiJ84AF542O+wmzpvT1zJ0sCBpL6go1QIA3EmZACyJMAHzTjVJl8p5cwwIkKFFwsKARKCJkaRf+UcTg58lQfUzUl+TQvlEgAG97g9iLiN7WLQKYkrlM6TcLO1+hrl6a06pkC+kI1OooaAviOVvOmRYESJiwwrfIokL/AHqAjzgeVmMEwbEgAjexntjSZnKp5+ZEDUFb080xBv2j24jmMp4hJYgm14CmR39CDsBHbAdownNkTqjSk1LLUo/uhYkfLT4JHKzj2G1TJ0ibgfv/ANpx7HCGHcrutnNfOquTM4DbInDl98C1Gj/bFzYSNTgbINMn64nRy8HBKOO+JgjvihrWoC9yZdMEYZeFgDIjDMYoAXGmylRWDhko/cYXrg+jYbHC3sCexxCIowDxi+rWOrYC2Aabem/t/r2xN35/f5Y7TEFdqGyOqVJ3OBWFuN8U6gf6zP5HECTHH4/0xoNAUclec3xfRcev7+mF5qb7R7zjwrHjjBOIQBqcEggf/wAn88VVMshM/jEYBWq2949/0j88WBmk3O1zH774S4SmCyKOVQ8Db0wtqZLSSV5vgkAt9L3/ANbYhUpN6/v8sTvpNKcx5CV/8PGqYE+2LDQMyIGDhQM98ealvt+WEdgxNFQyqxRUggosHgjtsPxxV4CJdVC/5QJ7fdftycHpFt5+kEWtO4Njx2wLnjTKSDC7A8+tyBc7b2iZ3xlVYHdCE6tJKpWn/KGEzIBOwMWBMD29vWR2rSzXYtMNsRImRsDzt+eKaOfA8swYLTE/WDY829vp1OpcqYIIm8G8C+9hE8R6crAISZKIzLupUCCSLk7HgEH2Jv7i2GGSzOoBTcLMGDzI2mLyR9/0TN438M6G31fLC6ZuxaIPMTtMcYNyFWpABptqEGGG4YySCRcTtGw32ut0gLsEXThKzAbLJEAAcm3mHAnn0JxTWrjQoBi0A72vP4Dkc46y6oIdtJYbxOm0CbhpAmwMb98AvSOpiGBmCI8psPNb67c2POFMecSnvplth10ET1DMFiskBEUaQLDji2+kDBGYzkwFGxFubggxE9/wwrrk6YJtADNFgRAMTyPvvsYOB1rEzLAyfswBaAFnn6Eb/XDnOLrlJe47p7XrDa1wdo23Mc3Hf8cAVuo6ZJkgC/Pb8f6/eufOuoACsBwdBE6CJgkb7WAjBFWqIIYoGM8gxz6TIvB4PtHI5pZJ3ViZ1iJAJB/wnv8A5T+eO4qFJBuVJ76Rebztj2OaQh1LPMMCVKRPH5YMOKmH7jGw1gTS66HSn6fji2nTvtiwoD2/f0x1FniPw/QYoY2EsulMMgMMl/f7OAMkv73wwX92/wBcMBujAsp0xftfDTL07YWIL7YbZUAgyfywLinMCpRfNvidVDx+/uxJEAMxNuN/pH64lUYE/p+/1x6mZK68QFBac7SD++IxU9E/64NWov7jFTgcD8MaTRZQEoJkOOU8vibi+C8tly3b29vQce+BqubTGp2FxpJVdPKT395P6f0wUuWi7H8QdvcYgaukxCk+36xgikhbge0/phAqNcJGE2IVK5lDZSO8RH1/2xx6c3kE9/XmCZxOuIKwgHm38o4NjINp9MdzDIAANOnc3g6jvJn7oPbEbqrphwtz2VIDf4pcybRyed/y/LHfC4/Qj8SMWswW8CIPb9dv6YrqOG+awAExExxYHntgHVA12kpgEiZUag8sEfr++fvwJnsyUaqPDA+wQCBpkiCp99uJi28uU6XV8HxBTY04nUwtvG2q8G2x29MJ6uUZBqGkFg0WIaPMOx/mMbbHa5xmVzTqHU0g+XNJqtLDDkjzlYKxYa7rMHy2MQdLeaL3J2tHESpVQhB1BTLeaw+UbCTzfzfhYgMq+dAVNY1MFCqHAKgQSAIFzefpFsEU/hWrWQ1KeXLIFGpkKiStmUIDqMX+UEkcXBxP2zWjv2GJJz6qurwfZ02nUC4iSBeBtJFvllT0FKQNUAD5mEl7FLiAYvJgC9uxOPUGFQBE1wWNizQIki0idr/1EgPPVAEKaiumCqyzFPKbM34X7ATvC1q6H5AFaVkKx+1YgQbfN95MzyoMJuSnVeLpdmxjG3GSRefwJi3KcpvWywVnfxNVOmQOCdrmxAGmRYTub2uLmOoIlRvDEkgQdTAkQJ+YRIIJnkYozlLUSJYsCjnSA29t4AMbdrmeTgI1qi1dLq9QsQEA0kFS8AhSCCh47E+uG02So3km7nSfsmOXzBZvlMTaFEKJ8raj5Zkjy/djn9uQ1G03BiCQE80XY6TBHmG8biBucF5jpygE1QZa8oRI2N7xIIHHczjP53K6VBpag0fxJYXOnbSom5n0H3wVPS6wVPF8PXAD65u7bflcbeHgmqZ9wpbQAw1QG+a1jEkCzR5dj5r8YHrsxS5RpBCLNwSRJZpGqwm/BIO1hqOcIpAlVSQYJgA7yZ3Hy2BUk3E7YlQzi2sGLLA8sgmRB8IEywtG1uLDDdMLO0wnNEUlUBlQsNyDbfgXgeknHsZrN/ERVyBEWjyqbEAgeUQPbjaTE47gOxebrnYuN1aDiqpfYE/SP0wQMVk+n7+oxtgQLoTleUTuPxP64gy+bf74/rgzK5RmBIWy7mQPwi+LDkjo12I977xtpx0kbprKFQ3DTEE/IZKsyKHa37+uGIkbjA+WKlUAHPmJHrwecMNKhvl223g/Unt6d8L7YMyFo0v6c+sJY4QInaJ/CjTEyxMRvaf0w0yw8txt3J/If0wHplhJN5JmYG5jntiXm0wqwd7j8ZgWgfjhRqyC5VDgqbagpuMATJ58uYHrzRWssJBH3C0e39cQdgACRMneCIjsP3bHKKGIJIPNhtwSDJ+7FNerpI7RtuB9OD5sLdW0mRzVNPg2NZ/ciSJ52Phz6CJ8UEbn8x+eK2qLEAfWccJ2DGYN4N5iRcGdu+I1ap95JAjmO1t8alLipMOEDCya/wDSw1hdTeCQNRGDE59FAg/sYvpVDpgMByQCZ33YKJj39MTqCkIESbSTJ03vtpG3H44sTp6aiX1JFPzFX+y1oUqdze2/4Ym4rjmOGlovtIz5LPoUC+ALkruSyqkAo6t6iCB7k4Nq0Cli333H0wgPUqAE0kGgMFlvrNiJPBmTh1UqCAaelpA779t8SUeL74bUf8o/ErtSmWuj7rlIgQpBVZJ1QYkiPs3vbAebyjAQZ+dtTAuF0+XQBI7nY+szbBlZH0Fz5FUaiV0ydI1RpF2WbWm42OF4ztR0RtSFTdZOni5JIMEEr32HYYGq9jnammG8oznmM7ZjdU9jUpiSPmrc2V8IaQsxBIPmBBMQZAiP8IjtgrpuQQPqfxXV1Op1JYkqZAJYxxx6cYGqZJWUs1SBpVUMqoNzAsWEgzLC+3OKG6nV8ZBIgwzedaY0gxCllKgGLlgZkj0ObUram6ZIzfcbi/phU0mMaYeJ39pE3WgzfUqK5VmqPWIB0U6Ksq6VBsSdPnIF73MHeScZmn0urmnCZVdRT5yxKqJHl1nZbg+UYj8QZRmKVadRalFLMVtpifsgaYHDQJ5gDCTpPXKuXNQU281gdRgELfzMCZ+YgieYG5xPSpOawupESTN8fPC82vTdTLHsk89x5Segm/UPEylcUnSWZZa7MAGAAlovBkXIvItbFD/FGaUUkFU6AFApgkMAt2J0mZ4Ek7W2EUVkNap4tV/O4DeV5ECTJAuYbe5IjfnAr06KVF8YGf5tTXsDcggDvAExE73pFJrgNYBPlv4LNNXS49mCPr9lSit4Tu5UOGVSxgbvqFgvmjQd52GBKbIumo8RMavMAQRAOm8WExgTrXUVdnIkifLqmYBEmLWPc9vU45lqZYEnTq0lkVlC6tMEmdjaQByBxaaRTtyVfDubTBe9snacDxKa0aprIUNNhAABFQqGlzME2iCxvPHbEMh1FoBCSqlQw8swTIUF+5HANzMDbANDqWkAEhSgABnUQIJZQNr2EHsPXHaxIqlkVmBu5IUwdUkQtiO4IF/bHRTyFMReCEyq5l1AeooYHVC3NRTpEPOmLEx99uMB5LPW2hmsG0iGIjylbwpGmwFjMcDA+V604SLhixkmdJkGbbar7RsPfBmUzApQ1IMWEsSWBYErEwFOxmwkG87iPadIiEyq+pUOqoST4mcJbmq1SnqJYkkhQROkCCYAgabEQIiCY9JNSBqgXVVu7MuhgTFxLudVhExBPFzgzOvUrlDTplW1awAYiyqGEgEkFdyTHlAjB1LIUqerUW1NurKYMHa5JYDkHcicE54aumwlD0egmPOwVrggUVfY/wA+kzO849h0prfZMqbgyt5vN7849ic1fH6Ie0PLr0SWm3do9xP64vyZQNLRF7zInuQDf2xPpNMOSPKDG5GrcxscWZTK6XYMsng6ZUXuTb2vsJxtue0S3w2ym8PQdNOpaCd7gRz6+aMoU1j1Zp0glo4Ertzt7/S3w5BBSABYWiZgWFpB4vwScW0agFQDT/NeyxKgd7yRJ/cWVK+ibMyyAbDZ1lQCJ+0O1z7Yy31Mlb1aqKLQLWtaI8fc4GQPSNGk2mYgWAH5EA35M+gwRAhdtQ8x535AHE/liDodIMAsfMLgGWfkC0HbvfgYIzlNoFRV8p4NyOJ+8QDacK7W4S3V2QQ4m4kFwxPIRFxjyVWXcpdthN+Rbn6k2PGJ0CZMGRvcDng8fTjEWqBQBCiSZ58zGQJAjmN8Ty1VxqnYEXkGb+g2/pfAa7oX8XppkNcIMfIbz48/NSOXYoTAUcTpQi247RHbnFNdDoLETa0Ed+BHY3xfSqAI3oZJkxpI9oFp+sd71VMy5WTcGTeNIAAjTAgnefbDC4FI4niXB578iYEchEWUdQmSLBlJJ8wlQYEge+/EfWzqLgsKkaQDI0QGNpHEERFhybc4GpZxROoX0SSbCSAAdj3ExO+K82q+WmrAkCJBEXA+o4+70w2kWvPePX09UitxDKhIYySbeUwLTYWi6sqhX83iagSAZV9yPuj1xfmAi04LowQA6QIJjjkkRaPf2xTkulLTpsutfFZgSGaIHlv5JIJnvNhcDA2cruaf8OizAtpVlMTO5FQtYX3IiRj1TiO0s7HkBHlzWfSNKm1zHsk7HVEfLdWdQ6jTcsjLUBWJgKgWR2MEwRtaPrgjplVSAoK1EG5bVcmfn7kbciMJsxToLXOsmmR9lXRmLwIgEWJ1XmRbfbDCjRrinqXMkTICBFffjxBoJMX8gi1ycQvOgWMfaeUBCHt0aSL7GU0r54u6gsVpqYVV8oYyD5ZIsYg22Jid8J891KrqIRFVCpLBldYCNpIWORwQDv8Afp1zi0vKukqFgRaAWCrqqcAt/Me4jGVzKOKop1aa6qxchi5NMlmkoo0yTp2nmDEkNjjqJplt5gWV/GUn8PoY54cIkQcIyjRZ9DGtoAkLSqR5qaypLAXHmiGG4A3tiGbyT0oqDSwIADA6Zd7jSWFwQDaORi7N5aoxBpVfKolxqBXTBBsoJ4MQRuOxwlznUKlQ+FBZVDNo+YeZmgLA+WAFEzY2nbC2NLrg9eyzhUOQVVT6z4pSm1TQ9RjqqaLiDpAi2s23MdrxGDloJTpfxjqFQa6boqeZgFEeVdwNxPpIm6z/AI5UJIoUpalJkhYCLZtKkS3sdXPrhhmuoV6lP/l2q+KCGC6QbsfMwgSmg2BkgC3OHnWCALDzR920hLs3QppSepqrwSFhiqMIIOopE6WIAmDeObYU9R6lU1sDqZSSyhwSVVj90xALHvbFnxEtQCkatFlgAvUk+dnvKk8whP38RIH9qrCk4LtpeCwJMmdifQgDedhi1jdyiazf6qAziqSBTVrRDAmL++8W/rglcvqVZZwGICJcrJsAYMgGYBNyJ4woepIg8H88EtnRpKaQRwRbYQJ74YWp2kxZEVUoqHUK+sAASy/MD55gfQRvjyZUrTZpm0nY/Nwx3BkAweffB2SzlALLs6MAshdJDQuwnYmACTMbRgijVOaq6aOXQtazEkFQdxMBRwY9CIInAOdHkk6ncvVAZauraV1GYA0iwk7jbcjc+94OHtRARpUQVt3gBvMLk2uBAI+s4AzfRWySo9VFlpAKtsykcQCD+BnfjC6nnmiIuTaBMjsY2n+u2Fnv3bheI1XCfHLMSKqE69plRCk3gfzWJAETe0SMG5XJsxWqzK9/PLCQApJt8w+oEiO1luWpVIkKTI1rA1HtZZJ3EDb63h1lKBenqWlFabM4NgFOrXeQABtFyBcAEYnJ2QTYhezPUqSMVOVSqREv5rmBP2e9sexaadMf3mkuQCYogjzCbFjMX5x7CtLPH3StR5Jf07KwgiCahgRvHp6z64ZZqj/FAgJHlM2MqA03Ejcj7474W5Cm9RmADadI07lQmwFyY2j3GGFPIGlepZRMmSxvsRpO9h90Xti7ij/ckm/5H2WiyXuY2niMSAfH7q+uEA1A7GeOGsFAP8rG/p6TidKrBsI3JUbg6/JA7gGZOBKVRAVtpTaWMzYWH3f9u9rX1wioJqAlz/DKmIhdiSDpY2PmEbdsSk3XmVxSranCROLfXmrKFIugYm6GNItYACfa/b6YsSv5RI1SY0Ag2VW2UneDNxMxgOsngoGamZLgeUEmCSTAgQCN9zf2xRlq6CvPiwpVyCwUWI8t5JgrG4tO2AF0/wDUgu0vbvk3gER7Z2V1EEBw2s1FMKCDeAxXyswAeBv7DbHc5XYMoVwNQEQe0SZAiBHHFvTEG6otM0iSh11LmIin5bggjgk3A29YwJ1Wq5TzodYqDSAVddMeY7kEnUASLTgwLqV7hSDmNJv6EbSE8zNQLp+VmYKW/kOlflEX0yQeBFvYakAJi4LeZyCAt5VlA3MyOIwLncypUNTMMG0sreUh18ukFvmtbixJN9qMpnf4TaH0NFtIkhiy6ZJkgAkm0WAtjoamVH8MCO4SLDJBtvv/AK8UVmKrKZqBUpaQo0DWVBBXUxsS3liSIkCw2wLlE840/K4aDIJCwhT7lX3viHWc/wCEXUqragsAiI+aZIgxPHEmIwJXrrT0gTCogqTMlalJWYyLLHkEC+5w9rSAVmhxiWrR0+on+0O9QkIqypuQQW4v3EemKc5SrLQYJokLNQadRIZolWm0AzMH23wvLrUWoC0JRojn5qmgMYnjUDYdhhp1GAVWY8VlAtPyayR95X8cIdTG3gk6iCr8r0WkW8Oogc1AJ2JhWMLFiB5JnuR9Bus9GpOQq0iy0ZRU1hE1WkkRLXeJncH66RHC1Fb/ADr9YDD/AMcJOqVyFBXc6VvsGdiTbuLH6YANJdqle1wLJd8X5ynRRVNPU7UwEaWOkXaSAbkKbA834wmRDmAqvXUFlUUmqeJqbzMAAsmNRMWJNoAIwX8bZN8zWoU6d5kd4AVBqPoACfYHF2Q6eoz71TAy+TTSGkWNJNPGzSC0dwvcYa1jQ0RlPY7uCTz+qXVToYQNLVlYP4bLpJkgEurSASpME744OsaF0OXQpEHQB5tCAMUbgBRDASRuCCcNM91mjCVUFQg0z4YUrTRQg+WCAraQ4XYgQdzhRlSSxqZpatQ1GUoE8NtZKkwzTsBbSALH6Y4MSR+UxlyoZaolOXb51mPOqKpaYOkhtV+QIBgeuC2zFJAnjeLRrPH8ZglQSDcwoDFZ3IuDvNxgzqXw9TKFwhpq6LUTw5fw2Y6WUgLZR81uJ3gYS5zK1KlQUqrJV8FLVE1SwF/nNzE7gESRuMeaW1OfXsiEEyrsx1jLklK9Jy7KBrLygZTAdE20MJOribWx3KZfUxCimbAKr07KAAgbRq0ub7sDN43kAdYzKI9N0TxQFCu1RPKTqJtYXImT78zgzquTCAGnRpsHIamULlrwQoJkVDDRAG24w7SBi0ooMyg818JOYKtvvIAiRMaVtE8gxHaDDih0+m9M0/A0KjBVLgsrVTIcl1ion/p+UEgXO04E6D1oF1piRLW1liF4VCRfTIF5EW7Yd9AzlelXql2emoliumRq+UMulZJEQGG4uTaD10zB2TSDHis7ncnTyqC3iV2IIYEGmoKmCV3ZrEwRG/FsPenZuvUolPIW0nVIFtTwRaAqwdWkL27iGlHxHJdA7EvJVQBAggEU9QLHVufKxgjg451VNCkjw6tRBJp6QCJuzOokj/NwdJJthTjIgoy0RDklbolIMtLWlXyL5XLD5iTCaSNMkkixJk4aUegAD+4oqsSI0zZrWcE2te53jeccZ8sKL1aiuiuJYKQW1EiASjXJ3iQIkmMK+r9SXLimKdSqQ6w+tQ0SIkbTUEbbG1zOEvbUcdLZ+yjfTe0wDKNfMf2QPUqMajOJ03ubx5uFBBELYTYWwLm/iBKtSlTpK1FwNXiaANLkSVKmJF4JPJH1n/xLPVXmjRCwGhX0rAAC/aiyk+0zwMeyWrKqXFOuzVQsk0gIYXddYadJ2iIEgyYx4Q3OfNKFM5IutDkc4DTGqupYSGJhTqUkN5QbXBx7GRzPxDlixL5dlf7QAgBo80Qe+PYDsXHY+yX2M7FSoMTTpSf/AFPzCziVO7CbzMz/ANYj8sex7Gpxnw/+vqtD/gPm36FPap/5vJp9l6kOvDBiJDDYgyZnucKs+P4jDhVePT/mSLdrAD2Ax7HsZ4263Uxz14qz42UStvtVfwNvzwyzWURKQKIqkU1uFAP9zV5HsPuGPY9gT+2EIPdCylBiP7OQbtVYE9wNEA9wO2PZeswSqwY6vDW8mflp849j2K+vdOO3kEZl2mnSm85gTPO++LKSgGmQIJBn6CkR9xvj2PYDcJbvh9UNWE+FN5ovvfZbYr6uI/tJG6kQe0FQI7Wx7HsOP4SaWR1uuOsPmALCaoj0AaB7Wxp88P4OV/6/5tVx7HsKdhC/KPrMda35rf8AicKEMlpv/HO9961AH8Le2PY9gDhKbun/AMMoPDqGLygnmCSSJ7SAY9BgzLZVNFNdCw+gsIEMWNyw5JIvOPY9hJ+J3WyI4HXNYn4lu9VjdtB8x3s6xfe3GCPg3z5Ya/NK1SdV5IqUQCZ5Atj2PY6f2OvFUv8A20Z0oy9NT8oPy8eWpS022txgXrzlumB2JLrmAFY3YA+JIDG4Fhb0xzHsLHxD5fdMd17pF0jLq2dy4ZVYMjEggEEjXBIO5GKPiE+G9cU/ILWXyi+mbDvJ+/HsexaP3QPD7ql2QrOl0VFXLQoGrwtUAXloM95GNd1IRQQ86Tfm1UgX9re2PY9jlbITjt1siMpVIzBIJB8GZBi/hsZ95vgZcsr6mZVZi5BJAJiFtJvFzj2PYB37YQD8LHuIeqRYnw59dVUBp9xY4Orf3q+lTLkehZV1Eep5749j2KB8J62C47frZC/FDGKt/lqAL/hBRZA7A+mNX0LqdUZWqwq1AwpiDraf/qMuN57Ej2Jx3HsJYLNPWEjh9utlis6f4tT/AKj/APmcex7HscQ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249385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42852"/>
            <a:ext cx="8229600" cy="6715148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en-US" sz="7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What would be the health benefits of each activity, in you opinion?</a:t>
            </a:r>
          </a:p>
          <a:p>
            <a:pPr algn="ctr">
              <a:buNone/>
            </a:pPr>
            <a:endParaRPr lang="en-US" sz="7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7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What kind of person would be best suited to each activity, in your opinion?</a:t>
            </a:r>
          </a:p>
          <a:p>
            <a:pPr algn="ctr">
              <a:buNone/>
            </a:pPr>
            <a:endParaRPr lang="en-US" sz="7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7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Overall, which activity would be better for your health, do you think?</a:t>
            </a:r>
          </a:p>
          <a:p>
            <a:pPr algn="ctr">
              <a:buNone/>
            </a:pPr>
            <a:endParaRPr lang="en-US" sz="7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7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Which activity would you personally enjoy more? Give reasons.</a:t>
            </a:r>
          </a:p>
          <a:p>
            <a:endParaRPr lang="uk-UA" b="1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500042"/>
            <a:ext cx="9144000" cy="56436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GB" sz="3600" b="1" i="1" dirty="0" smtClean="0">
                <a:solidFill>
                  <a:srgbClr val="0070C0"/>
                </a:solidFill>
              </a:rPr>
              <a:t>We’ve come to the end of our lesson. </a:t>
            </a:r>
            <a:endParaRPr lang="en-GB" sz="3600" b="1" i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en-GB" sz="1100" b="1" i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en-GB" sz="3600" b="1" i="1" dirty="0" smtClean="0">
                <a:solidFill>
                  <a:schemeClr val="accent3"/>
                </a:solidFill>
              </a:rPr>
              <a:t>All students have worked well today. </a:t>
            </a:r>
            <a:endParaRPr lang="en-GB" sz="3600" b="1" i="1" dirty="0" smtClean="0">
              <a:solidFill>
                <a:schemeClr val="accent3"/>
              </a:solidFill>
            </a:endParaRPr>
          </a:p>
          <a:p>
            <a:pPr algn="ctr">
              <a:buNone/>
            </a:pPr>
            <a:endParaRPr lang="uk-UA" sz="1000" b="1" dirty="0" smtClean="0">
              <a:solidFill>
                <a:schemeClr val="accent3"/>
              </a:solidFill>
            </a:endParaRPr>
          </a:p>
          <a:p>
            <a:pPr algn="ctr">
              <a:buNone/>
            </a:pPr>
            <a:r>
              <a:rPr lang="en-GB" sz="3600" b="1" i="1" dirty="0" smtClean="0">
                <a:solidFill>
                  <a:srgbClr val="00B050"/>
                </a:solidFill>
              </a:rPr>
              <a:t>Your marks are</a:t>
            </a:r>
            <a:r>
              <a:rPr lang="en-GB" sz="3600" b="1" i="1" dirty="0" smtClean="0">
                <a:solidFill>
                  <a:srgbClr val="00B050"/>
                </a:solidFill>
              </a:rPr>
              <a:t>...........</a:t>
            </a:r>
          </a:p>
          <a:p>
            <a:pPr algn="ctr">
              <a:buNone/>
            </a:pPr>
            <a:endParaRPr lang="en-GB" sz="1000" b="1" i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en-GB" sz="3600" b="1" i="1" dirty="0" smtClean="0">
                <a:solidFill>
                  <a:schemeClr val="accent2"/>
                </a:solidFill>
              </a:rPr>
              <a:t>Your home task </a:t>
            </a:r>
            <a:r>
              <a:rPr lang="en-GB" sz="3600" b="1" i="1" dirty="0" smtClean="0">
                <a:solidFill>
                  <a:schemeClr val="accent2"/>
                </a:solidFill>
              </a:rPr>
              <a:t>is........... </a:t>
            </a:r>
          </a:p>
          <a:p>
            <a:pPr algn="ctr">
              <a:buNone/>
            </a:pPr>
            <a:endParaRPr lang="uk-UA" sz="1000" b="1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en-GB" sz="3600" b="1" dirty="0" smtClean="0">
                <a:solidFill>
                  <a:srgbClr val="7030A0"/>
                </a:solidFill>
              </a:rPr>
              <a:t>Thank you for your </a:t>
            </a:r>
            <a:r>
              <a:rPr lang="en-GB" sz="3600" b="1" dirty="0" smtClean="0">
                <a:solidFill>
                  <a:srgbClr val="7030A0"/>
                </a:solidFill>
              </a:rPr>
              <a:t>attention and work. </a:t>
            </a:r>
          </a:p>
          <a:p>
            <a:pPr algn="ctr">
              <a:buNone/>
            </a:pPr>
            <a:endParaRPr lang="uk-UA" sz="1000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en-GB" sz="3600" b="1" dirty="0" smtClean="0">
                <a:solidFill>
                  <a:schemeClr val="bg2">
                    <a:lumMod val="50000"/>
                  </a:schemeClr>
                </a:solidFill>
              </a:rPr>
              <a:t>See you </a:t>
            </a:r>
            <a:r>
              <a:rPr lang="en-GB" sz="3600" b="1" dirty="0" smtClean="0">
                <a:solidFill>
                  <a:schemeClr val="bg2">
                    <a:lumMod val="50000"/>
                  </a:schemeClr>
                </a:solidFill>
              </a:rPr>
              <a:t>on.................</a:t>
            </a:r>
            <a:endParaRPr lang="uk-UA" sz="36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g14.slando.ua/images_slandocomua/93916903_1_644x461_privatn-uroki-z-anglysko-movi-rov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714875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000108"/>
            <a:ext cx="9001156" cy="486430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000" dirty="0" smtClean="0">
                <a:latin typeface="Monotype Corsiva" pitchFamily="66" charset="0"/>
              </a:rPr>
              <a:t>Look </a:t>
            </a:r>
            <a:r>
              <a:rPr lang="en-US" sz="3000" dirty="0" smtClean="0">
                <a:latin typeface="Monotype Corsiva" pitchFamily="66" charset="0"/>
              </a:rPr>
              <a:t>a bit / just like + noun / person – </a:t>
            </a:r>
            <a:r>
              <a:rPr lang="en-US" sz="3000" dirty="0" err="1" smtClean="0">
                <a:latin typeface="Monotype Corsiva" pitchFamily="66" charset="0"/>
              </a:rPr>
              <a:t>бути</a:t>
            </a:r>
            <a:r>
              <a:rPr lang="en-US" sz="3000" dirty="0" smtClean="0">
                <a:latin typeface="Monotype Corsiva" pitchFamily="66" charset="0"/>
              </a:rPr>
              <a:t> </a:t>
            </a:r>
            <a:r>
              <a:rPr lang="uk-UA" sz="3000" dirty="0" smtClean="0">
                <a:latin typeface="Monotype Corsiva" pitchFamily="66" charset="0"/>
              </a:rPr>
              <a:t>схожим = </a:t>
            </a:r>
            <a:r>
              <a:rPr lang="uk-UA" sz="3000" dirty="0" err="1" smtClean="0">
                <a:latin typeface="Monotype Corsiva" pitchFamily="66" charset="0"/>
              </a:rPr>
              <a:t>to</a:t>
            </a:r>
            <a:r>
              <a:rPr lang="uk-UA" sz="3000" dirty="0" smtClean="0">
                <a:latin typeface="Monotype Corsiva" pitchFamily="66" charset="0"/>
              </a:rPr>
              <a:t>  </a:t>
            </a:r>
            <a:r>
              <a:rPr lang="uk-UA" sz="3000" dirty="0" err="1" smtClean="0">
                <a:latin typeface="Monotype Corsiva" pitchFamily="66" charset="0"/>
              </a:rPr>
              <a:t>resem</a:t>
            </a:r>
            <a:r>
              <a:rPr lang="en-US" sz="3000" dirty="0" smtClean="0">
                <a:latin typeface="Monotype Corsiva" pitchFamily="66" charset="0"/>
              </a:rPr>
              <a:t>b</a:t>
            </a:r>
            <a:r>
              <a:rPr lang="uk-UA" sz="3000" dirty="0" err="1" smtClean="0">
                <a:latin typeface="Monotype Corsiva" pitchFamily="66" charset="0"/>
              </a:rPr>
              <a:t>le</a:t>
            </a:r>
            <a:r>
              <a:rPr lang="uk-UA" sz="3000" dirty="0" smtClean="0">
                <a:latin typeface="Monotype Corsiva" pitchFamily="66" charset="0"/>
              </a:rPr>
              <a:t>;</a:t>
            </a:r>
            <a:r>
              <a:rPr lang="en-US" sz="3000" dirty="0" smtClean="0">
                <a:latin typeface="Monotype Corsiva" pitchFamily="66" charset="0"/>
              </a:rPr>
              <a:t> </a:t>
            </a:r>
            <a:endParaRPr lang="en-US" sz="3000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uk-UA" sz="3000" dirty="0" err="1" smtClean="0">
                <a:latin typeface="Monotype Corsiva" pitchFamily="66" charset="0"/>
              </a:rPr>
              <a:t>look</a:t>
            </a:r>
            <a:r>
              <a:rPr lang="uk-UA" sz="3000" dirty="0" smtClean="0">
                <a:latin typeface="Monotype Corsiva" pitchFamily="66" charset="0"/>
              </a:rPr>
              <a:t> </a:t>
            </a:r>
            <a:r>
              <a:rPr lang="uk-UA" sz="3000" dirty="0" smtClean="0">
                <a:latin typeface="Monotype Corsiva" pitchFamily="66" charset="0"/>
              </a:rPr>
              <a:t>+ </a:t>
            </a:r>
            <a:r>
              <a:rPr lang="uk-UA" sz="3000" dirty="0" err="1" smtClean="0">
                <a:latin typeface="Monotype Corsiva" pitchFamily="66" charset="0"/>
              </a:rPr>
              <a:t>adjective</a:t>
            </a:r>
            <a:r>
              <a:rPr lang="uk-UA" sz="3000" dirty="0" smtClean="0">
                <a:latin typeface="Monotype Corsiva" pitchFamily="66" charset="0"/>
              </a:rPr>
              <a:t> – виглядати; </a:t>
            </a:r>
            <a:endParaRPr lang="en-US" sz="3000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uk-UA" sz="3000" dirty="0" err="1" smtClean="0">
                <a:latin typeface="Monotype Corsiva" pitchFamily="66" charset="0"/>
              </a:rPr>
              <a:t>look</a:t>
            </a:r>
            <a:r>
              <a:rPr lang="uk-UA" sz="3000" dirty="0" smtClean="0">
                <a:latin typeface="Monotype Corsiva" pitchFamily="66" charset="0"/>
              </a:rPr>
              <a:t> </a:t>
            </a:r>
            <a:r>
              <a:rPr lang="uk-UA" sz="3000" dirty="0" err="1" smtClean="0">
                <a:latin typeface="Monotype Corsiva" pitchFamily="66" charset="0"/>
              </a:rPr>
              <a:t>as</a:t>
            </a:r>
            <a:r>
              <a:rPr lang="uk-UA" sz="3000" dirty="0" smtClean="0">
                <a:latin typeface="Monotype Corsiva" pitchFamily="66" charset="0"/>
              </a:rPr>
              <a:t> </a:t>
            </a:r>
            <a:r>
              <a:rPr lang="uk-UA" sz="3000" dirty="0" err="1" smtClean="0">
                <a:latin typeface="Monotype Corsiva" pitchFamily="66" charset="0"/>
              </a:rPr>
              <a:t>if</a:t>
            </a:r>
            <a:r>
              <a:rPr lang="uk-UA" sz="3000" dirty="0" smtClean="0">
                <a:latin typeface="Monotype Corsiva" pitchFamily="66" charset="0"/>
              </a:rPr>
              <a:t> / </a:t>
            </a:r>
            <a:r>
              <a:rPr lang="uk-UA" sz="3000" dirty="0" err="1" smtClean="0">
                <a:latin typeface="Monotype Corsiva" pitchFamily="66" charset="0"/>
              </a:rPr>
              <a:t>as</a:t>
            </a:r>
            <a:r>
              <a:rPr lang="uk-UA" sz="3000" dirty="0" smtClean="0">
                <a:latin typeface="Monotype Corsiva" pitchFamily="66" charset="0"/>
              </a:rPr>
              <a:t> </a:t>
            </a:r>
            <a:r>
              <a:rPr lang="uk-UA" sz="3000" dirty="0" err="1" smtClean="0">
                <a:latin typeface="Monotype Corsiva" pitchFamily="66" charset="0"/>
              </a:rPr>
              <a:t>though</a:t>
            </a:r>
            <a:r>
              <a:rPr lang="uk-UA" sz="3000" dirty="0" smtClean="0">
                <a:latin typeface="Monotype Corsiva" pitchFamily="66" charset="0"/>
              </a:rPr>
              <a:t> / </a:t>
            </a:r>
            <a:r>
              <a:rPr lang="uk-UA" sz="3000" dirty="0" err="1" smtClean="0">
                <a:latin typeface="Monotype Corsiva" pitchFamily="66" charset="0"/>
              </a:rPr>
              <a:t>like</a:t>
            </a:r>
            <a:r>
              <a:rPr lang="uk-UA" sz="3000" dirty="0" smtClean="0">
                <a:latin typeface="Monotype Corsiva" pitchFamily="66" charset="0"/>
              </a:rPr>
              <a:t> + </a:t>
            </a:r>
            <a:r>
              <a:rPr lang="uk-UA" sz="3000" dirty="0" err="1" smtClean="0">
                <a:latin typeface="Monotype Corsiva" pitchFamily="66" charset="0"/>
              </a:rPr>
              <a:t>clause</a:t>
            </a:r>
            <a:r>
              <a:rPr lang="uk-UA" sz="3000" dirty="0" smtClean="0">
                <a:latin typeface="Monotype Corsiva" pitchFamily="66" charset="0"/>
              </a:rPr>
              <a:t> – виглядати </a:t>
            </a:r>
            <a:r>
              <a:rPr lang="uk-UA" sz="3000" dirty="0" smtClean="0">
                <a:latin typeface="Monotype Corsiva" pitchFamily="66" charset="0"/>
              </a:rPr>
              <a:t>як</a:t>
            </a:r>
            <a:r>
              <a:rPr lang="en-US" sz="3000" dirty="0" smtClean="0">
                <a:latin typeface="Monotype Corsiva" pitchFamily="66" charset="0"/>
              </a:rPr>
              <a:t>.</a:t>
            </a:r>
          </a:p>
          <a:p>
            <a:pPr>
              <a:buNone/>
            </a:pPr>
            <a:endParaRPr lang="en-US" sz="3000" dirty="0" smtClean="0">
              <a:latin typeface="Monotype Corsiva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you see Kate at the party? She _______ beautiful in that long flowery dress.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Looked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doesn’t ____ an Australian. She _____ Chinese.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Look like,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looks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don’t  __________ they’re working very hard.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look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though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like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You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______ a film star in that jacket. You  ______ splendid.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Look like,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look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________ it’s going to be a hurricane.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look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though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lik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es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0"/>
            <a:ext cx="832964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Reminding the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verb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look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and its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phrases. </a:t>
            </a:r>
            <a:endParaRPr lang="uk-UA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8569520" cy="519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207170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600" dirty="0" smtClean="0">
                <a:solidFill>
                  <a:srgbClr val="002060"/>
                </a:solidFill>
                <a:latin typeface="Monotype Corsiva" pitchFamily="66" charset="0"/>
              </a:rPr>
              <a:t>Describe the photo. </a:t>
            </a: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4000" dirty="0" smtClean="0">
                <a:solidFill>
                  <a:srgbClr val="0070C0"/>
                </a:solidFill>
                <a:latin typeface="Monotype Corsiva" pitchFamily="66" charset="0"/>
              </a:rPr>
              <a:t>Do </a:t>
            </a:r>
            <a:r>
              <a:rPr lang="en-US" sz="4000" dirty="0" smtClean="0">
                <a:solidFill>
                  <a:srgbClr val="0070C0"/>
                </a:solidFill>
                <a:latin typeface="Monotype Corsiva" pitchFamily="66" charset="0"/>
              </a:rPr>
              <a:t>you like playing computer games? </a:t>
            </a:r>
            <a:br>
              <a:rPr lang="en-US" sz="4000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en-US" sz="4000" dirty="0" smtClean="0">
                <a:solidFill>
                  <a:srgbClr val="0070C0"/>
                </a:solidFill>
                <a:latin typeface="Monotype Corsiva" pitchFamily="66" charset="0"/>
              </a:rPr>
              <a:t>If not, why not?</a:t>
            </a:r>
            <a:r>
              <a:rPr lang="uk-UA" sz="4000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uk-UA" sz="4000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en-US" sz="4000" dirty="0" smtClean="0">
                <a:solidFill>
                  <a:srgbClr val="0070C0"/>
                </a:solidFill>
                <a:latin typeface="Monotype Corsiva" pitchFamily="66" charset="0"/>
              </a:rPr>
              <a:t>  What are your </a:t>
            </a:r>
            <a:r>
              <a:rPr lang="en-US" sz="4000" dirty="0" err="1" smtClean="0">
                <a:solidFill>
                  <a:srgbClr val="0070C0"/>
                </a:solidFill>
                <a:latin typeface="Monotype Corsiva" pitchFamily="66" charset="0"/>
              </a:rPr>
              <a:t>favourite</a:t>
            </a:r>
            <a:r>
              <a:rPr lang="en-US" sz="4000" dirty="0" smtClean="0">
                <a:solidFill>
                  <a:srgbClr val="0070C0"/>
                </a:solidFill>
                <a:latin typeface="Monotype Corsiva" pitchFamily="66" charset="0"/>
              </a:rPr>
              <a:t> compute games? Why? </a:t>
            </a:r>
            <a:endParaRPr lang="uk-UA" sz="4000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688" y="5286388"/>
            <a:ext cx="88583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               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Do you know what kind of game is this?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health benefits is it supposed to have for the player?</a:t>
            </a:r>
            <a:endParaRPr lang="uk-UA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0" name="AutoShape 6" descr="data:image/jpeg;base64,/9j/4AAQSkZJRgABAQAAAQABAAD/2wCEAAkGBhQSERQUEhQVFRUUGBQaFhcYFxgaHBgXGBcYHBcXGBgXHCYfHRojHRcUHy8gJCcpLCwsFR8xNTAqNSYrLCkBCQoKDgwOGg8PGi8kHyQwLCwsKSwsLCwwLCwsLC8sLCwsLCwsKSwsLCwsLCwsKSwsLCwpLCwsLCwpLCwpLCwsLP/AABEIAMIBBAMBIgACEQEDEQH/xAAcAAABBAMBAAAAAAAAAAAAAAAAAQUGBwIDBAj/xABKEAACAQMBBQUEBwQGCQMFAAABAgMABBEhBQYSMUEHE1FhcSIygZEUQlJiobHBI3KS0TNTgsLh8AgVJUNjc6KyszVE8SQ0VHSD/8QAGwEAAgMBAQEAAAAAAAAAAAAAAAQBAwUCBgf/xAAxEQACAgEDAgMHAwQDAAAAAAAAAQIDEQQSITFBBSJRExQyM2FxgRUjkQZCUqGxwdH/2gAMAwEAAhEDEQA/ALvNMO+W9C2Ns0xHEdAi+LHlk+HU+lP9RHtK3be8sysQzJGwdV+1jmo8yK7qSc1u6Fdjai8dTi2Js7aVxEtxJfd28g4liWJDGAdQGz7R+BHOtuzd7bv6dHZXMKKxV2Mqk8MigaFAeRzzHSmDs77RFRVtLw8DJ7Ebtpy04H8COWTVg3Oxle5huMjMSyLy5hwvXyx+NXWLZJqS+xRW98U4v7jmDSimDaW+9pA4jkmAkyBwAMTknA0x41tut8rOKTu5LmJX09ktqM+OOVUbJegxvj6j3RWEcwYAqQQdQRqCKXirk6yZUVjxUvFQSLWNLmuHam0e4jLlHcKCSEGSABknBI0oIZ3Zpaj26W98e0EkeJHVUbhy2NdM6AetSDNS008MiMlJZQtFJmk4qg6MqKx4qOKgDKikzS5oAKSlooAKKKDQAUUmaM0ALRSZpaACkpaKACkpaKAEopaKAMTTdY7ZSWWeIZDQMqt58SBgR5YOPhTiagNxsC+h2jcXtuEdH4AYS2DIoQDIPIMDnGa7gk85K5ya6G7f7s7ju1aaIBJwOfSQDo3n4Gm3sh3nklElrMSxhAKE8wuSChPkRT1tDfaQRlY7G6MxGApj9kE+Lg4wPKuXsz3MktFkmuP6abmo14FyTgnxJJNMbv2nGf4Ftq9qnD8jL2lW4n2pYQePvY54LZ5+impdtzcW0mt3jEManhbgZVAKtzBz11qH7Qu0beWMuwAjCqCeXFwNgHwzxVOt7t4EtLWSRiMlSsa51ZyMKF86me5bEvQIbXvb9SE9l+8vc2N0J2JS0OR1wCD7I/tA4HnTjsbaC36d7cXvdM+SkEUoTu1z7PF1Z+pzp4VGZ925bbYEzOCJJ5I5HHUJxKFz+Z9an26UNvdWFuxjicd2qsCqnDKMEHTnU3KPM16kVOXEX6DFunvTLHtCTZ88nfqM91KccR0DYYjnofmKe94N8+6u4rOBA88uvtHhRF8WIBJOh0HhXbFuzYwzxyLDFHMSeAgYYnGuMc9M03X+3rdr7gggFzdxAguAAIh1Dynl6DJqpuMpZS7FvmjHDfc23u9klpPDHdpHwXDcCSRscB/B1YaDzBp13pu+6s7h/sxSf9pA/Oq87RGnkvNnwzd3lpAwVOLT21Byzc+vQcqlPapd93syb7/An8TCpVfMMdyN7xNPscPZBCI9m8baB3difIYXP4VNIdpRP7siHPgw/nVdbk7daSCGwtWETpGGllcajiOSIkPvNrzOg051MNjbk2ltrHEpcniaRhl2bnxE1F6873E0vyLb0H403bbsg8TZd0KgkMjFSCB5c/Q040072XXdWVw/hG35UrJ4Q7TFysjFd2ivNw9qX948qrdYWILqyK3FknHh0H41L5jtOIZH0abHTDxk/HUVEOyTa1vbxy99KkbOy8IY4yoUePnmp3tXe6CJFZXSRndERVYe0WYDpnTXPwpen5abZteJRktXKEK1hfT6eobobwvdxO8kfdMkjRsuc6rz1xT+Kay8FpG7sRGrMWYk6cTc61WO91rKjuky8EZwzHQA+pphPHDZkTg5tzhHgeqK4NnbchuATDKkmOfCwOPXFdvFU5KZRcXhmVIaTjoLVJAmaA1V/vhvVeWtzDChhxMygYU5A4gDkEnXXnU3urnu4mkIJ4VLEDmcDOBXCmm2vQYs004RjJ/3dDroqO7mb1fT4Wk7posMVwdfA5Bx51IQa7TyslVkJVycZdTKiseKsTKKDg2UUnFS0AFFIaKACseGsqKAMeGkOlZZrRfWCTIUkHEp6ZI/EUIh/Qq7c63jvNr7QeRQ6EMuDqCOLh/JKnNruPaJIJO64mX3S7M/D+7xE4rCw3DtYJO8t1eFjz4HOCPAq2QRUiC1dbZueY/Yoqq2rEjlv9npNG8Ug4kcEMPI1Xtp2b3tpI30G9CxsfddSfiRyJ8xirNxScNcwslFNLodzqjJ5Yw7C3bMJMs8zXFwRgyMAAq/ZjUaKPHqdMmoJu9Z3uzb24zaSXCTscOhXX2iVbLEAc8EHwq2eGjhqY2tZWOpEqk8Y7FRby3sibYtJ7uNkjUDhCAyY97TQatxEZArt7Y9tI9pBEjDikkDFScMAo+sOmpA1qzzHXDdbAt5c95DG+eZZFJ+eK7V63ReOhw6XiST6ldb8bGezNrtG25wrGkoHJlxgE46H3flVjbG2slzCk0ZyrjI8vEHzB0rRd7sQSQGAqwiPNQzDTw58vKuXd7c6OyJFvJKIycmNm4lz4jIyD6GonNTjz1X/BMIShLjoP8AUQ7U7zg2dIPtlF+BYZqXmoF2gbCvrxVjjSLu1YtnvDk88ZBX40ndnY8Gr4ft94g5vCTzybOzPYsbbOjMkaNxs7e0oOnEcc/LFdW2NwoWmt5YIkRklVnKgDKDOdOuuK5N39qXNnbxwy2MpEYA4oyrA+eMg0m2u0nu0IjtbkychxRMFB8zjX4VXHYopMcseos1M51Pq334wyTbyTBbSdjjAjfn6GoL2UbtxS2pkmQPl2ChtVGNM8J0zz1ru3pujBsdknkzPKvtZOvE5yQB4DOPhTr2ZwBNmw+YZv4mJNQ8SsX2CO6nQyw+skv4Ivsu2EG8DRwDhQoeJRywRk6euPnUh7Qd6pLURRQYE07BVYjIQEgcWPHJFMe5v7Xbd5LzChgPiQP7ppz7Stjd/wBwYmH0lGzEnMvggkeQBAOaiOfZtx9Ri5Q96rjb2is/fHcz3isZ7O0NxDcytJGAziQhlcfW9nAx1Ixiu3creK6u0WSWKIRsD7auScjoVI0PPr0rn27Lc3VmbdbZ0lkAVy5HAo+swYHXyGKft2tiC0to4Qc8A1PiTqT86sSe/wCmBCycPd8SSc8/6ILvQ3fbetI8e4AT8i390VPdrbfgtlzO4QeYJ/KoDsc9/vDM3SJSPkFA/M0/9q0/Ds6T7zIo+JriLcVOQ3fUrLaNO/8AGK/nkkOw9pxTxCSD+jJbGnDqDg6etbJ9sQowR5EVj0LAGmfc21MezIQvvd1kfvEZ/Oor2cbXhPfQXQAuXkcvxjV8nlk88cseAFWKzpnuJPSbnZKPKi/z9yzAwYaHNVdDD/t8Ro0hSMcRBdiA3DnkT5ipvuzsP6L36jPA0pZASThCBgDPIZ4tKgOwpJpNr3r24UvqvE3uoMgZIGp93lXNr+HPqMaGCxc0+FHv9cFtA1kDVa7T3ivtn3MIuZI5oZmx7K8PDyzjXzzVkodKtjNSyvQz7tNKlRk2mpdGjKiiiuxcSg0GkagCK2W+Q+kyQS4Uh2CN0YZ0HkakLX6r72nn0+dVht63huLi5+jNmWFyJ4uTK39Yo6qfLwNOO6u+WCILk/uufDwNUb2pbZGlLSxsrVlX5RYcFyr+6ytjng5x61tqvt8dzGl/+osnaK4QZ/ZsVEg8CBoW8CahFh2qbQt24JWWXh0ZZkwwPXLLg5+FNRhuXBnNYL5zRVZbN7b4TgXFvLH4shEi/hhsfCpXsrf+xuCBHdRcR+qx4G/hbBqHCS6o5ySKisEkBGQQfTWshXJItFYlq49sTypC7QqHkUFlQ6ceNSuehIzg0AdXejOMjOM464zz9K0R7SRpXiDAyRqjMvgHzw59eE1SG+Xa4ovNn3toT7KSJcQtowBdeOJx0OmQfECoVc9qN2Lq7uIHMTXLqTyOI0V1RCDnkGzp1FAHqS32lHIvEkiMvEUyGBHGpIZf3gQRigXyd73QYd4E4yvUITjix4Z0rx1sjbTwzROXcrHMkpXiOCysCWxy4iBjNTrZHag7bUvLxiUEtvMsak+7wjMI9QRn1Y0AekxSMuabt3trLPaW8+RiWONsnTJYDTXrmnNaAOS72VFLpJGj/vKD+dc8e78KRtFGpiRuYjJT5cJ0+FOmKMVGF1Ot88YyRjZO5EFpK0sLSIW98FuIMOevFr461HNqbMfaN01zYTNGYh3ZkJ9liNSEHh4nrirFmiDAqeRBB9DVfWu6u0NnOwsGjlgZie6kyCM9AapsiksY4NPS3SlKU5T8+MLd0a7mvvduW+pEVwo9MnyGMYNSrZG8/fWiz91JxHiVo1GSrqSGHpkGue2n2lKMPHBBnm3EXI/dUADPqae9l7NEEYjUk4ySTzLE5Zj5k1MItdG/yVai6MliUY5X+Pf/AKK77PleO/upLiN4jN7nGp19ttM+OMUnbNtlDDHCrqW4yWAI04QefxxVo8FclxsqJ/fjRvVR/KodPk2JlkdenqVqJR6Y4X0WBsu9praWKyDBCJHjw1wOlMG+24sVyhuYP2cwHFkaB8DPtY645NUruN3YHhMDRjuiclOn+fKuBt0B3fcrPOsJGOANn2fshiOID0NdShuWGVUaj2U/aRbTzz9UNvZ3t6S42eXmOWjLrxH6wUaE+fT4Uzdj8ZZruY/XkwD8z+tS+63eK2v0a0ZIVwVyVLaEa41Gvmc027jbrTbPR4mKSIxLBhlWzgDBU5HTnmq9kt0c9hl6ip1XOPDk1iP0yR/tQPe31jB4sD82H8jVnxrgDyqtNsbIu5NqQ3T27d1EQAFZWYDX2sDzPIeFWVE2QD411Unuk2V62S9jTCLTwnnHq2ZGiloq8yxKDRQaAPNu/t/JZ7cnlhPDIGVx4HiAyreIOKnsVvBta1FzaYWUf0kXVXA1H8j1qv8AtvHBtd/vRRH/ALqj27G9M1jcCaFsZwHU+6655MPng9M1fOpWQSLqbpVSzFlybrb4NC3cXOQAcZPNfXypx313Bjvl72EhJ8aN0kHRX/Q9KbpjBteD6RbYWdR7cZ5+h8fI1o3V3ta3buZ88IONeaH+XlSUZypltZpTqjqYe0r690VhfWskEjRyqUkXmp/MeI865mcNoQD6ir+3o3Rt9owjOA2MxyrzXw9V8qoneHYU1nMYbhcNzVh7rr9pT19OlatdqmjGlBozs9rSwnMM0sWOQSRgB/Zzwn5VItn9q+0YsAzLKOveRgn+JcY+VQfjNZd9Vjri+qOS17ftxcqVntQcgjMMpB1/eAwagu3O1S+7prdpHIDh4J88EyhWJw5TCvphTp0pnSTw51hLsw3MkcKe+x54J4RjViFBOPh4VRbVGKyiU2R2e4aV2ZiWd2JJxqzE+A6k1Itn9mt/OAwgKKeshC/gTxfhVpbn7q2Vlw4PHcHTvJUZCT4RhwAB6a1MjWPZqdvCQ7Xp8rLZRD9j9+Pqxn0kH6imraW4d9BrJbycPiuHHr7OcD1r0ZitNlFNck/R+FYwSGmfJBI5iNR72OWSQK5r1E5voTOmEV1Kz7F724vLy3gkcm2sEkkVOQ4icJxeJBYkeHDXoYVEbLcuSCZ7iG4AlkVVfihXgcKSRkKQcjJGc9etPGz9ssXMM6iOYAkAHKSL9qNjz81Oo/GnciY70ViKWpAQ0UtFQAmKMUtFSAtJRRQAUhopRQAmKCKyooAwArICjFLQAUUmKWgApKWsW5UAebu3kf7XOP6iL55aq/Q5Fehd9ezuHaUkkhYxToeFXGoIA0V16jXpg+dUnvHuhcWEnDOmAfdkGqN6HofI01VNNYJcWZbt7ekt5VeJyrKdCOvkR1B8KtSO5j2rEZYgEu4x+1i+2Ojr/nyqlVGDmnjZW15YJEmhYpJGcqfEdVYdVPhXVtKsjhltN0qpbkWruxvS9q3A+ShOCp5qfEfyqb7Y2Lb7StgrgMp1Rx7yHxU9D5VCraSLa8BuLcBLlP6eDI5/aHkcHB69a593945LRyDkpnDofzGeRFZSlKl7ZGvOqGrh7Sv4u6IJvZubPs+XglHFGf6OUD2WHh5MNMg/CmB69Q8Nvf25VlWSNxqDzB/Q/lVNb8dlk1nmSDMtv483j8mHUfe+fjWtVcpLDMScGnhkS3d2VJdXMdvF78pxkjIRRks58gPnoOteld2N0oLCIRwIM83kOru3Us3P4dBpVUdgdipvLmQ844Ywv/8AR24v/GKtjeveqHZ9u1xPxcAIACjLMTyABIH41TdPdLByOd5YpKhSVFdSMFWAIPzqGzWZtZhCSWjcEwsxyRw+9ExOpI0IPMj0qW7I2olzDHPEcxyqGU8tCM6g8jUe7T5jFYNcIAXt3jkQHqc8JGmuqsRSVte+JZVPZIbtoKX7uJThp3WPI5hcEuQeh4Q2vnU5tLZY0VEAVUACgcgBoKqHdHeW9mv7T6ZaC3iYycDji1doyVByTjQHnjniriJrmivauep1fPdIyFRzf/dsXtlLHqJApeJhoVkUZUgjXXkfI1GNl7xbRbeGe3dW+iKhwOHChQoKOHxqzE45/lVizyAKSdAASfgKYKTx9ZbzXKYK3M6ekr/zqT7q7w7Tu7gQJtCaMlWYMzFgQvgOpqD3EoZmI0BZiPQk4p23YMsdzBNGPclQfxHBHyJpm2SVee53XBzlhLJKd5t7ds7Pn7qS+kbI4lYBSGUnHVeYIIIpug7W9rlgFu3YnkojiYnyA4NTVl7+bjf6xEWJBE0RbLFeLKtzHMdRSbE3Sh2cB3FvJcTNnMv7PI15ZZgFHp4VnrVQ2L1Lnp3u+hDLrtd23bMFnIUkZAkgUZHiOHGa22/+kFtEaNHbP/YcE/Jv0p93+3ZmvoRJJ3VuIA7LkmR3JA9kkBQvw4snFa7Pd+w2YgLDvZyoPtYLAkZwByQVdXbCUcvqR7vOUtseSTbs9oW0Z1Ek9rDFGRnJdgxHiF6D1rPa3bIkR4UiErj3uF/ZHxxzqu9ubwy3GQzcCdEX+8eppdjblzT4Yju4z9YjUj7q/wA6qlZueIGjDQwrW64ntj22cbYNo/8AYcMfgMCrH2Zfd9EsgVl4hnhbmPI1WuyNhxWkbFQAR70jc/PJ6VYuwZA1vGynIZQQfEHrVkVJLzCGo9ln9tYHCiiiuhUKKKKACiiigApGpaQ0AVDvRvBLa7SkMR0IHEh5Nqf85qSbP27a7RjMUqqSw9qJ8fh/hUG7Qv8A1CX0H5mmKFyDkZB8QfypB3ShNnp4aKF9EX0eCUbwdhanLWUvB/w5NV9FfmPjmq52vuld2bYngkUD64BZD/bXQfHFWbsTf+eEAP8AtU8/e/i6/Gpns7fe2mHCzcBP1XGmvTwp+rWJmRfoLa+qPPOyNsS2k6z278Lr8iOqsOoNW1Y3dvtmIyQ4ivEH7SIn3vvDxU9D86lG0uzzZ90CTCilvrRHh+Ps6ZqLS9irwyCSyvGR1OU4xqPLiXmKtsddqwxaqydUt0eGcGzr+azlOMqw0ZW5HHiP1qyNg70RXQxor41Ruvp4im9N35bqLgvo0WdBpNEQVf4cx6GodtfYc1o2WBwuodc4wPMcjWfidL9Ua2aNbHnyyJtZ7Ehstod5EgRb1OBwPd72Ml1wOhZWf+CnLezdSHaFubefPCSrAqcEEciDUJkvrq4ghimlijLNHKhBbvgEPEpHQnlnpjIqU2G94UBbwd24/wB4ATG/mCM8J+6fxq5XRbxkyJ1Si2PeydlJbQRwRDCRKqqM5OAOp8fOo3vKe8u1ibPdxRrIF6NIzMAT48PCcDxbPQU5XW+luBiNjM55JGCSfj7o9SajN1aSzSfSHkMc2MKF9pEj/qyDo2upbQ5OmlV32RUcZJprblnB2XlusiMr8j1zyxqCPAg609bmbcF1aRsWDSKAJOh4h1K9MjBB5HNRZtnzyArLMvARhhGhUsOo4ixwPTXzrqk2cpIZC0TqAFeM8LADkD0ZfIgilabVW+Rq2reuCeEVCu0zbUgtJ7e0HHcPG3Fj/dx/WJ++RkKOvPpTZtLa86SRxvczsrhy3donGACoGeFchTkjIxTftbbVtZsqh371csY1JYycQ070tn14jrpTMtR6Ipr0spy29yjNmbNMrY+qOZ8v51K44AqhRoBy/n69aWKMDOgBZixx4k5/DOPhWdIajUStlx2PonhXhMNJVma8z6ll7s7xLJaK8zqrRngkZmAGQNDr4jB+NY7W2vZNwmZ3HPhIWdc58CoGelQjdzahhaR0jRiQvA7jPCwzkoDpnGNa6VWe6lxh5XPnn/ACu4xT57nmbtHi2XOI56i7b2tCzRm1772C2WlZyNRpwI5PtZwckaYri2fsie6fESMxJ9pjyHmzGrB2H2aoMNdNk/YXQD1PX4VItrbas9nQhpXSFAPZUDVvJVGpNOV0yeBOeqqoTjVy/UjGwez9IcNJiWQePuqfIdfU1v3o3ttbFcTNxSY0hTVvj0UeZqBb3dtM02Y7MG3jORxad436IPx9KriadmJZiSTqSSST5knma0a6MLJlWXym8tj3vbv1cXmVZu7i1xEh0/tHm35V6g3TTFlaj/gxf9grxy2vxxpXtHZMfDBEv2Y4x8lFRbjIvnJ10UUVSAUUUUAGaKSloAKQ0tIaAKa7Qtjy/SpJuEmInHENcEZznwFROrTTf20F9cWU7CORXwpfHA/Fg4DcgdcYNad4OztJcvbYRjrw/Vb0xypO7Tvqj0Wi8RjGKhPgreM1tFb7zZEsDcMqFD58j6Hka1olJNY6m9GUZryvJ12W1JYjmORk9Dp8qkNl2iXKe9wuPMYPzFRYihRXUbJLoymzTVWfFFFi2naav+8iYfukH88V3y762kyMjMV41ZTxKdMjHpVW1kGq1amXcSl4TS+Y8Ens79RjhjLzRx92WyqowXUNxnp1011IxTi+0nNskkcZd5EBVRy4mXI4idOEHr5VCM1LNz70PbKmfbh9hh5D3D6FcfjVMpJ8imo0nsUueDpt9tooCy5ifA4uNeEE9cEeydfOnCO4VuTKfRgfyrNlzkHUdQdfwptvNhRMDwxRB+hK4GfPhxXHDFMNDg8oHvED1IH51wSbZDZW3HfP4jRF82fl8Bk03rsdsgfRYEORlzIZAB1IQqMkjxIxT7JIsa5JCovPkAP8+FThdiMtnFGi20ck0zgtjilfkMKNFUdFHID9TVU3N0ZpZJ2HtStxei/VX4DFOm+m9TXM4t1DLDGcsGyDIwGRxDoo00NM9Ra9qweq8B0iebpfgXFbbTZ7zyCONGYnUgDOB5+vL51rSNmIVFLOxAVRzLHkBV67l7qLY24TQyv7UreLeA+6vIeldaaj2jy+g5434otLD2cfiZFth9mzaNcnhHSNTrjzP8qmcFrBaxnCpEij2idPiSabN8d73s1IhtJ7h+nCh4BnqzAH5CqH3s3mvbxj9K7wL0iCMqL8Me16mtqqhdj5/dqrLfiZYO+PbVCmY7FO9bUd839GD90c3/AedU/tLaMtxIZJnZ3PUnl5KOQHkK52wOZ/nWBPmPmKdjFRFWISBWuSTNZiLPWt8di3RWPorH8hXbOTTbYV0J5caE+gYV7QtWBRSORVcemK8YXtqyj2kcDxKkfmK9i7Ck4raA+MUR/6BSl3UhI76KKKpJCiiigAooooAKQ0tJQB5P7Snzte9/5p/ACnPc7tUurLCMe/g/q3OoH3HOo9DpTP2j/+rX3/ADn/AEqPo1ORjmPJKeD03sHtB2ftBQhdFcjWKbCnPlnQ/A103vZ1byaxloz93UfI15gBzz1qQ7H30vLbHc3MqgfVLcS+nC+R8qrnpVIur1E4fCy3r3s3nXPdsjj+E0yXW7dxH78L/AZ/KuLZfbrdpgTRRTDqRlD+GRUt2b252j6TRzRH0Dj/AKdcUnPQY7GhX4vdH4sMiJixzGKTuqs633x2Xdad9ASej4U/JhXY26tlMOJUQg9UbT/pOKVlpJIdh41F/FH+Cp1irFr1rY98jcLLgHTIcE+6y9deXUVZ8/Z/b6kM645+1oB8aqHeO9jkmKQMWgjOjH/eMPrD7o5Dx5+FUTrdfMjQ018NfL2cE/8AwlG7/aIly/ddxKJdfZUAg458IJB+HOn662x3cbyPBcqkalmYxclUZJOvSqbltmDiSNirqQQQcEMORB8atXYvapFcbOuFuwv0iKJg8Z0E4I4QV9SQCOmatohXa/r6GV4npbtG28eX1GTaPaioU/R4Hc4zmQhR/CMmpxHaQRWhv5nM/DF3qFhhFyuV4IxpnJGpyaoRYHwo4hpzOD/k1Jtrb9F9kw7PIIdGVWbkHgjGU/tZ4QR5edbF+ihRBSiv5PO6XUT1NuxvqRm3uGknLucu5dmP3m1P8qcz41zWMOFGQM9PHHnXXbxccirjI1Y+i/pkivNWfuTwfV9JH3XS7md+wJnhkWdTwsvuZGcA82IPjU/2d2nuP6aIN5qcH5HSoQUNIVq6FsocRMjUaWvUvdYsv1LTtu0q1bAYunqunzFd6bz2cg/pYm/ex+tU0y1hxAcxV61UjNn4PX2bRdDPYtz+in4R1okTZw5ra/wx/wAqpxrsDkK0yXx6Cu/e5ehV+jx/yLk/1ns1P/xx6Iv6Cgb32C8poh6DH6VSUnE3NsVpMJ8c1K1TD9Jh6svRtv2sowJIXB6Err8GqUWHD3a8GOHA4ccsdMYrzHw+Iq/OzW549m2+uSq8J9VJBqyq1zeGZ+v0K08VJMlFFAopgyQooooAQ0UtFABSUtJQB5N7RV/2tff85/0pgEdSTtDUf61vSf69vyFadkbp3d0cQW8r+fCQv8TYH41oQaUVkgYlFb446tDYvYPcvg3MscI6qvtt+gB+dT7Y3Y7s+DBaMzsMaynIz4hdFHyrmV8USUDs/Zksx4YY3kJ+wpP4jT8am+xOxu+mwZAlup+2ct/Av5Zq9FWG3TQRxKOgwoxTLtDf63jzwEyH7vL50vPVY+hbXVOziCyMuxOxmziwZ+K4bqH0T+Ac/iTUyMkFsgA7uJByAwo+AFQHaHaBPJpGBGPLU/Oodt7bj8i5aR+pOeEcuL+VIT1S+5q0+D22NbuCRdofaGJgbW1LBOU0nLI/q1669T8OtV6NB5ChFwMf59awl1wPH8hzrLssdsueh7zQ6GHh9OIrl/7ZsBpq2lbktxY8MMOhHWnTNBriqx1yyhrWaRaqvZIbrW54tD7w5+fmKwtIu8kZj7qnHrw/45/Cui8sFPtDKsOo/lXTbwhFCryH+c1s6rxN3UKHc8b4Z/TXu2uc5fCuhsqW9lMKttHDAEGCXQ9faSojUl7Nrvu9pQ/8RZYx6leIf9lZOm+aj1HjUX7lPHoWTtjs7ikyYf2beH1T8OlQrae6NxD70ZI+0uo/wqf7t73peiWMHurmFmWSM8wVOOJR1Q4rXdb2vbvwXUR8nTkw8cE/hWnbRDvweA0uu1EfKvN9GVTJBr+lc8kVXTALO9BIVH8dMEfrXBd9ndq5IUsh8A3L4Gl3pn/a8mpDxiCeLItMp2SGtL2/rVqy9k46TnHmo/StR7Jx/Xt/CKj3efoX/qmm9f8ARVjW4pGhz1q017JE6zv/AAit8fZTAOckh+IH5Cp93sZy/FNOVRHaj1+NWn2MTkwXCk6LKMDwygJ/Emu+Ls1tF5o7erE0/bu7vQ2gcQrwiRgxGSdcY0z5Cr6qZQllmdr9fVfU4RQ8ClpBS02YAUUUUAJRQaKAFpDRSMKAGJN0rNZnm+jxGWRizOygkn1Ndd1tiCEe3IiAdMj8hTTt3dS4nZil5IinknCMDyyME/Gonc9md2OTxSfFgfxFUznNdEPUU0z+OeCQX/aTCuRGrSHx5D8ajt92gXEmi4jH3Rk/M1la9m9ycd4UUdcZY/lT3b7p2dvrOzMRqeINj5KKpxbP6GjnQ0dPMyDvJNO3N5W+Lf8AxT1s/cS5kxxKIx4sdfkK6dsdsuzrTMcCNK404UTgHzbH4Vy2W0rm4Xvp4bxXcseFJzGqqfdCqjr0xqRmidPs1umcfqU5cVRUR12nuxbWNvJPcP3hjRmCcQXjIGeEAnWqnmuWkdnccLMclcFcA+6Ap14cYx86sa23QtnkE8sMrSA6C4keQg9Dh2I9Kz3x2bbPA0twe77saSge0PAY+sCdOHzpexxniMBvw7Xy09rsu5KzrXGcsx8NB8OdaF2kuD0OuARjPgR6+FdMEeFA/wA+dKyrlXxJHtqtRXq5RdbylyLxDxpQc0jKDzrKqXgejuzycd5GpI19och4612Vz3ES8Sk+8Tp6DWuirLPhQnpli2zp1EzW21vjDJHMmrROrjXnwnUfEZHxrQ8YPMUSABT4YP5VEHhpos1EXZCUJLjA4b73b2u1pJrdyhfu5o2HhIoPxBIbSrO3Q33t9rw9xcBUuANU+19+In8R0qtO022CDZxPvmyiD55+yBw589WqEJcMrBlJVgchgSCD0II1FetVStrTZ8hbcJcdi+r7dG6tZOO2JcA5BXAYDwIPOtN/tyG4Xu7+KSKQe7NEWjdfPIwfhqKiW63brcQYS7X6Qg+uMLIB59GPyq0Nj747O2kvCskbE845MBh8D+lIvTTr5iNPWKxYujn69GV3c7L2rF7WztpNdR9FLqJB5ESDDHzyKZb7tH23bZE3GmOrwafxD2fxq0ts9mMb5a3Yxt9k6r/MVEbzZu0LM85eEdVJdfkc/lUO+UeJR/gthparvlz/AA+CFv20bSP/ALhB6RrXJN2r7UP/ALth6Kg/u1Nl3igk0vLK3n+8EUP56j/Ckl3D2Nef0EslpIfqlsrnww+fwNWw1Ncim3Q3VdVx6orS735vpdHu5z6SFf8AtxVr/wCjxt6aX6XFLI8gTunUuxYgtxAgFjy9kVVO+W502zp+6lwysMxyL7rr4jwPiKtX/RusAIrybqzxx/wqW/v1bNpoRZc4paSlqgAooooAKKSigBaKKKAEpaKKAEoIoFLQA07Z3at7pGSWJDke9wjiU9GU40IOuagt3bd3LLHd3MnsEcAyI+8jwMN+zA4znII8uVWfWqS3ViCVUleRIBwfEeFV2V71yWQm4Fejdi7mgIs2SyU5KmRC0j568JPsdDk5PkKbNp7HluLCa1nYNcw+yzD60kZDRv00YcJ+NWyBTXtPdqCd+OVMsBjIJXI8G4SMj1qt0pJbeqOlc8vJ5tj3G2mUWRbOR1YKwZSjAjnyB/Dyogvc6MOBvA/jg/pXqKG3CKFUBVUAADkABoK8wbRgAmnQ68M0w+UjYp33Va14k8Ndy/S+NW+GPdFZi+qN1ap7gL5seQHXz8h51zCIj3WYeh/nSomM9SeZPM1VT4FPf+4+Da1X9bVyoapi1N+vYxEWcl/aJ/D08BWSO6feHgefwbr8fnWtk9vmcYyRnzrdW7LRU2w2OPCPFVeL6vT2u6Fjy+pkL9frAr6j9RTtuzsr6bcRwji7sn9owHJB7wB8Ty+NNFWh2K7OJWaXiGBIylSNc4UghvjWLqfCa6MTT7np6f6s1Gpg6ppLjqjq7ZbO1/1c8rIomj4FibHtAE+6PLyrz8Jz1Ar0t2sbozX9msdsFMiyK+GbhyAD1xzqkbrsu2onvWTkeKMjZ+AbNM0Tio8sxmyKGTyrHvtc8iOR6g07Xe51+vvWdyB5QufxANN8myJl96GZfWNh+Yq9zj6kEk2B2obQtMCO4Z0H1JfbHzOo+dWBsj/SHU6Xdqf3omyPira/jVIy5GhBHqCK1jU6ZqmSrZOT0cN/Nh3n9KURj/WIUI/tYx+NbLzsygnj7yymyDquodD5A5yK85m2cLxFGC+JU4+eKk24XaLPsyXKEvAx/aQk6EdWT7Lj8etLT08JcoZr1dtb8smTe4tgAbLaSMYs+yc+1Cx0EkbfZ8Ry509dkWdnXdxs6YgiXE1tJ0lUDBKnlnhC6c9DUwube02xaJLG4IYZRxgMrdVYeIOhBqCWUJt7hbW6IHA4aCXrG4OVZDz4G5MvLU0pFuryvlDlihq474cSXVev2LpFKK1QSZUHxxn1raKvMoWiiigBKKKKAA0GiigAooooAKKKKACiiigAooooAK8y7wf/AHd1/wDsT/8AkNFFaPh/zGIa74EcGaXNFFbhjGon2x+7+tbc0UVzA7s6oM1bPYWf2F5/z1/8KUtFJeIfLHND8z8FnUgNJRWCbIppD+tJRUgIsQPMA/ClEC/ZHyFFFQApiB0IBHhiqu7YdlwrbllijU45hFB+YFFFdw6gUNs26dZeFWZV54BIGdNcDrV8SQK1mhKgnuhqQD4UUVVb8I9ovmD72UTs1m/ExOJpAMknAGMAZ6VNhRRUroLW/GxaKKKkqCiii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152" name="AutoShape 8" descr="data:image/jpeg;base64,/9j/4AAQSkZJRgABAQAAAQABAAD/2wCEAAkGBhQSERQUEhQVFRUUGBQaFhcYFxgaHBgXGBcYHBcXGBgXHCYfHRojHRcUHy8gJCcpLCwsFR8xNTAqNSYrLCkBCQoKDgwOGg8PGi8kHyQwLCwsKSwsLCwwLCwsLC8sLCwsLCwsKSwsLCwsLCwsKSwsLCwpLCwsLCwpLCwpLCwsLP/AABEIAMIBBAMBIgACEQEDEQH/xAAcAAABBAMBAAAAAAAAAAAAAAAAAQUGBwIDBAj/xABKEAACAQMBBQUEBwQGCQMFAAABAgMABBEhBQYSMUEHE1FhcSIygZEUQlJiobHBI3KS0TNTgsLh8AgVJUNjc6KyszVE8SQ0VHSD/8QAGwEAAgMBAQEAAAAAAAAAAAAAAAQBAwUCBgf/xAAxEQACAgEDAgMHAwQDAAAAAAAAAQIDEQQSITFBBSJRExQyM2FxgRUjkQZCUqGxwdH/2gAMAwEAAhEDEQA/ALvNMO+W9C2Ns0xHEdAi+LHlk+HU+lP9RHtK3be8sysQzJGwdV+1jmo8yK7qSc1u6Fdjai8dTi2Js7aVxEtxJfd28g4liWJDGAdQGz7R+BHOtuzd7bv6dHZXMKKxV2Mqk8MigaFAeRzzHSmDs77RFRVtLw8DJ7Ebtpy04H8COWTVg3Oxle5huMjMSyLy5hwvXyx+NXWLZJqS+xRW98U4v7jmDSimDaW+9pA4jkmAkyBwAMTknA0x41tut8rOKTu5LmJX09ktqM+OOVUbJegxvj6j3RWEcwYAqQQdQRqCKXirk6yZUVjxUvFQSLWNLmuHam0e4jLlHcKCSEGSABknBI0oIZ3Zpaj26W98e0EkeJHVUbhy2NdM6AetSDNS008MiMlJZQtFJmk4qg6MqKx4qOKgDKikzS5oAKSlooAKKKDQAUUmaM0ALRSZpaACkpaKACkpaKAEopaKAMTTdY7ZSWWeIZDQMqt58SBgR5YOPhTiagNxsC+h2jcXtuEdH4AYS2DIoQDIPIMDnGa7gk85K5ya6G7f7s7ju1aaIBJwOfSQDo3n4Gm3sh3nklElrMSxhAKE8wuSChPkRT1tDfaQRlY7G6MxGApj9kE+Lg4wPKuXsz3MktFkmuP6abmo14FyTgnxJJNMbv2nGf4Ftq9qnD8jL2lW4n2pYQePvY54LZ5+impdtzcW0mt3jEManhbgZVAKtzBz11qH7Qu0beWMuwAjCqCeXFwNgHwzxVOt7t4EtLWSRiMlSsa51ZyMKF86me5bEvQIbXvb9SE9l+8vc2N0J2JS0OR1wCD7I/tA4HnTjsbaC36d7cXvdM+SkEUoTu1z7PF1Z+pzp4VGZ925bbYEzOCJJ5I5HHUJxKFz+Z9an26UNvdWFuxjicd2qsCqnDKMEHTnU3KPM16kVOXEX6DFunvTLHtCTZ88nfqM91KccR0DYYjnofmKe94N8+6u4rOBA88uvtHhRF8WIBJOh0HhXbFuzYwzxyLDFHMSeAgYYnGuMc9M03X+3rdr7gggFzdxAguAAIh1Dynl6DJqpuMpZS7FvmjHDfc23u9klpPDHdpHwXDcCSRscB/B1YaDzBp13pu+6s7h/sxSf9pA/Oq87RGnkvNnwzd3lpAwVOLT21Byzc+vQcqlPapd93syb7/An8TCpVfMMdyN7xNPscPZBCI9m8baB3difIYXP4VNIdpRP7siHPgw/nVdbk7daSCGwtWETpGGllcajiOSIkPvNrzOg051MNjbk2ltrHEpcniaRhl2bnxE1F6873E0vyLb0H403bbsg8TZd0KgkMjFSCB5c/Q040072XXdWVw/hG35UrJ4Q7TFysjFd2ivNw9qX948qrdYWILqyK3FknHh0H41L5jtOIZH0abHTDxk/HUVEOyTa1vbxy99KkbOy8IY4yoUePnmp3tXe6CJFZXSRndERVYe0WYDpnTXPwpen5abZteJRktXKEK1hfT6eobobwvdxO8kfdMkjRsuc6rz1xT+Kay8FpG7sRGrMWYk6cTc61WO91rKjuky8EZwzHQA+pphPHDZkTg5tzhHgeqK4NnbchuATDKkmOfCwOPXFdvFU5KZRcXhmVIaTjoLVJAmaA1V/vhvVeWtzDChhxMygYU5A4gDkEnXXnU3urnu4mkIJ4VLEDmcDOBXCmm2vQYs004RjJ/3dDroqO7mb1fT4Wk7posMVwdfA5Bx51IQa7TyslVkJVycZdTKiseKsTKKDg2UUnFS0AFFIaKACseGsqKAMeGkOlZZrRfWCTIUkHEp6ZI/EUIh/Qq7c63jvNr7QeRQ6EMuDqCOLh/JKnNruPaJIJO64mX3S7M/D+7xE4rCw3DtYJO8t1eFjz4HOCPAq2QRUiC1dbZueY/Yoqq2rEjlv9npNG8Ug4kcEMPI1Xtp2b3tpI30G9CxsfddSfiRyJ8xirNxScNcwslFNLodzqjJ5Yw7C3bMJMs8zXFwRgyMAAq/ZjUaKPHqdMmoJu9Z3uzb24zaSXCTscOhXX2iVbLEAc8EHwq2eGjhqY2tZWOpEqk8Y7FRby3sibYtJ7uNkjUDhCAyY97TQatxEZArt7Y9tI9pBEjDikkDFScMAo+sOmpA1qzzHXDdbAt5c95DG+eZZFJ+eK7V63ReOhw6XiST6ldb8bGezNrtG25wrGkoHJlxgE46H3flVjbG2slzCk0ZyrjI8vEHzB0rRd7sQSQGAqwiPNQzDTw58vKuXd7c6OyJFvJKIycmNm4lz4jIyD6GonNTjz1X/BMIShLjoP8AUQ7U7zg2dIPtlF+BYZqXmoF2gbCvrxVjjSLu1YtnvDk88ZBX40ndnY8Gr4ft94g5vCTzybOzPYsbbOjMkaNxs7e0oOnEcc/LFdW2NwoWmt5YIkRklVnKgDKDOdOuuK5N39qXNnbxwy2MpEYA4oyrA+eMg0m2u0nu0IjtbkychxRMFB8zjX4VXHYopMcseos1M51Pq334wyTbyTBbSdjjAjfn6GoL2UbtxS2pkmQPl2ChtVGNM8J0zz1ru3pujBsdknkzPKvtZOvE5yQB4DOPhTr2ZwBNmw+YZv4mJNQ8SsX2CO6nQyw+skv4Ivsu2EG8DRwDhQoeJRywRk6euPnUh7Qd6pLURRQYE07BVYjIQEgcWPHJFMe5v7Xbd5LzChgPiQP7ppz7Stjd/wBwYmH0lGzEnMvggkeQBAOaiOfZtx9Ri5Q96rjb2is/fHcz3isZ7O0NxDcytJGAziQhlcfW9nAx1Ixiu3creK6u0WSWKIRsD7auScjoVI0PPr0rn27Lc3VmbdbZ0lkAVy5HAo+swYHXyGKft2tiC0to4Qc8A1PiTqT86sSe/wCmBCycPd8SSc8/6ILvQ3fbetI8e4AT8i390VPdrbfgtlzO4QeYJ/KoDsc9/vDM3SJSPkFA/M0/9q0/Ds6T7zIo+JriLcVOQ3fUrLaNO/8AGK/nkkOw9pxTxCSD+jJbGnDqDg6etbJ9sQowR5EVj0LAGmfc21MezIQvvd1kfvEZ/Oor2cbXhPfQXQAuXkcvxjV8nlk88cseAFWKzpnuJPSbnZKPKi/z9yzAwYaHNVdDD/t8Ro0hSMcRBdiA3DnkT5ipvuzsP6L36jPA0pZASThCBgDPIZ4tKgOwpJpNr3r24UvqvE3uoMgZIGp93lXNr+HPqMaGCxc0+FHv9cFtA1kDVa7T3ivtn3MIuZI5oZmx7K8PDyzjXzzVkodKtjNSyvQz7tNKlRk2mpdGjKiiiuxcSg0GkagCK2W+Q+kyQS4Uh2CN0YZ0HkakLX6r72nn0+dVht63huLi5+jNmWFyJ4uTK39Yo6qfLwNOO6u+WCILk/uufDwNUb2pbZGlLSxsrVlX5RYcFyr+6ytjng5x61tqvt8dzGl/+osnaK4QZ/ZsVEg8CBoW8CahFh2qbQt24JWWXh0ZZkwwPXLLg5+FNRhuXBnNYL5zRVZbN7b4TgXFvLH4shEi/hhsfCpXsrf+xuCBHdRcR+qx4G/hbBqHCS6o5ySKisEkBGQQfTWshXJItFYlq49sTypC7QqHkUFlQ6ceNSuehIzg0AdXejOMjOM464zz9K0R7SRpXiDAyRqjMvgHzw59eE1SG+Xa4ovNn3toT7KSJcQtowBdeOJx0OmQfECoVc9qN2Lq7uIHMTXLqTyOI0V1RCDnkGzp1FAHqS32lHIvEkiMvEUyGBHGpIZf3gQRigXyd73QYd4E4yvUITjix4Z0rx1sjbTwzROXcrHMkpXiOCysCWxy4iBjNTrZHag7bUvLxiUEtvMsak+7wjMI9QRn1Y0AekxSMuabt3trLPaW8+RiWONsnTJYDTXrmnNaAOS72VFLpJGj/vKD+dc8e78KRtFGpiRuYjJT5cJ0+FOmKMVGF1Ot88YyRjZO5EFpK0sLSIW98FuIMOevFr461HNqbMfaN01zYTNGYh3ZkJ9liNSEHh4nrirFmiDAqeRBB9DVfWu6u0NnOwsGjlgZie6kyCM9AapsiksY4NPS3SlKU5T8+MLd0a7mvvduW+pEVwo9MnyGMYNSrZG8/fWiz91JxHiVo1GSrqSGHpkGue2n2lKMPHBBnm3EXI/dUADPqae9l7NEEYjUk4ySTzLE5Zj5k1MItdG/yVai6MliUY5X+Pf/AKK77PleO/upLiN4jN7nGp19ttM+OMUnbNtlDDHCrqW4yWAI04QefxxVo8FclxsqJ/fjRvVR/KodPk2JlkdenqVqJR6Y4X0WBsu9praWKyDBCJHjw1wOlMG+24sVyhuYP2cwHFkaB8DPtY645NUruN3YHhMDRjuiclOn+fKuBt0B3fcrPOsJGOANn2fshiOID0NdShuWGVUaj2U/aRbTzz9UNvZ3t6S42eXmOWjLrxH6wUaE+fT4Uzdj8ZZruY/XkwD8z+tS+63eK2v0a0ZIVwVyVLaEa41Gvmc027jbrTbPR4mKSIxLBhlWzgDBU5HTnmq9kt0c9hl6ip1XOPDk1iP0yR/tQPe31jB4sD82H8jVnxrgDyqtNsbIu5NqQ3T27d1EQAFZWYDX2sDzPIeFWVE2QD411Unuk2V62S9jTCLTwnnHq2ZGiloq8yxKDRQaAPNu/t/JZ7cnlhPDIGVx4HiAyreIOKnsVvBta1FzaYWUf0kXVXA1H8j1qv8AtvHBtd/vRRH/ALqj27G9M1jcCaFsZwHU+6655MPng9M1fOpWQSLqbpVSzFlybrb4NC3cXOQAcZPNfXypx313Bjvl72EhJ8aN0kHRX/Q9KbpjBteD6RbYWdR7cZ5+h8fI1o3V3ta3buZ88IONeaH+XlSUZypltZpTqjqYe0r690VhfWskEjRyqUkXmp/MeI865mcNoQD6ir+3o3Rt9owjOA2MxyrzXw9V8qoneHYU1nMYbhcNzVh7rr9pT19OlatdqmjGlBozs9rSwnMM0sWOQSRgB/Zzwn5VItn9q+0YsAzLKOveRgn+JcY+VQfjNZd9Vjri+qOS17ftxcqVntQcgjMMpB1/eAwagu3O1S+7prdpHIDh4J88EyhWJw5TCvphTp0pnSTw51hLsw3MkcKe+x54J4RjViFBOPh4VRbVGKyiU2R2e4aV2ZiWd2JJxqzE+A6k1Itn9mt/OAwgKKeshC/gTxfhVpbn7q2Vlw4PHcHTvJUZCT4RhwAB6a1MjWPZqdvCQ7Xp8rLZRD9j9+Pqxn0kH6imraW4d9BrJbycPiuHHr7OcD1r0ZitNlFNck/R+FYwSGmfJBI5iNR72OWSQK5r1E5voTOmEV1Kz7F724vLy3gkcm2sEkkVOQ4icJxeJBYkeHDXoYVEbLcuSCZ7iG4AlkVVfihXgcKSRkKQcjJGc9etPGz9ssXMM6iOYAkAHKSL9qNjz81Oo/GnciY70ViKWpAQ0UtFQAmKMUtFSAtJRRQAUhopRQAmKCKyooAwArICjFLQAUUmKWgApKWsW5UAebu3kf7XOP6iL55aq/Q5Fehd9ezuHaUkkhYxToeFXGoIA0V16jXpg+dUnvHuhcWEnDOmAfdkGqN6HofI01VNNYJcWZbt7ekt5VeJyrKdCOvkR1B8KtSO5j2rEZYgEu4x+1i+2Ojr/nyqlVGDmnjZW15YJEmhYpJGcqfEdVYdVPhXVtKsjhltN0qpbkWruxvS9q3A+ShOCp5qfEfyqb7Y2Lb7StgrgMp1Rx7yHxU9D5VCraSLa8BuLcBLlP6eDI5/aHkcHB69a593945LRyDkpnDofzGeRFZSlKl7ZGvOqGrh7Sv4u6IJvZubPs+XglHFGf6OUD2WHh5MNMg/CmB69Q8Nvf25VlWSNxqDzB/Q/lVNb8dlk1nmSDMtv483j8mHUfe+fjWtVcpLDMScGnhkS3d2VJdXMdvF78pxkjIRRks58gPnoOteld2N0oLCIRwIM83kOru3Us3P4dBpVUdgdipvLmQ844Ywv/8AR24v/GKtjeveqHZ9u1xPxcAIACjLMTyABIH41TdPdLByOd5YpKhSVFdSMFWAIPzqGzWZtZhCSWjcEwsxyRw+9ExOpI0IPMj0qW7I2olzDHPEcxyqGU8tCM6g8jUe7T5jFYNcIAXt3jkQHqc8JGmuqsRSVte+JZVPZIbtoKX7uJThp3WPI5hcEuQeh4Q2vnU5tLZY0VEAVUACgcgBoKqHdHeW9mv7T6ZaC3iYycDji1doyVByTjQHnjniriJrmivauep1fPdIyFRzf/dsXtlLHqJApeJhoVkUZUgjXXkfI1GNl7xbRbeGe3dW+iKhwOHChQoKOHxqzE45/lVizyAKSdAASfgKYKTx9ZbzXKYK3M6ekr/zqT7q7w7Tu7gQJtCaMlWYMzFgQvgOpqD3EoZmI0BZiPQk4p23YMsdzBNGPclQfxHBHyJpm2SVee53XBzlhLJKd5t7ds7Pn7qS+kbI4lYBSGUnHVeYIIIpug7W9rlgFu3YnkojiYnyA4NTVl7+bjf6xEWJBE0RbLFeLKtzHMdRSbE3Sh2cB3FvJcTNnMv7PI15ZZgFHp4VnrVQ2L1Lnp3u+hDLrtd23bMFnIUkZAkgUZHiOHGa22/+kFtEaNHbP/YcE/Jv0p93+3ZmvoRJJ3VuIA7LkmR3JA9kkBQvw4snFa7Pd+w2YgLDvZyoPtYLAkZwByQVdXbCUcvqR7vOUtseSTbs9oW0Z1Ek9rDFGRnJdgxHiF6D1rPa3bIkR4UiErj3uF/ZHxxzqu9ubwy3GQzcCdEX+8eppdjblzT4Yju4z9YjUj7q/wA6qlZueIGjDQwrW64ntj22cbYNo/8AYcMfgMCrH2Zfd9EsgVl4hnhbmPI1WuyNhxWkbFQAR70jc/PJ6VYuwZA1vGynIZQQfEHrVkVJLzCGo9ln9tYHCiiiuhUKKKKACiiigApGpaQ0AVDvRvBLa7SkMR0IHEh5Nqf85qSbP27a7RjMUqqSw9qJ8fh/hUG7Qv8A1CX0H5mmKFyDkZB8QfypB3ShNnp4aKF9EX0eCUbwdhanLWUvB/w5NV9FfmPjmq52vuld2bYngkUD64BZD/bXQfHFWbsTf+eEAP8AtU8/e/i6/Gpns7fe2mHCzcBP1XGmvTwp+rWJmRfoLa+qPPOyNsS2k6z278Lr8iOqsOoNW1Y3dvtmIyQ4ivEH7SIn3vvDxU9D86lG0uzzZ90CTCilvrRHh+Ps6ZqLS9irwyCSyvGR1OU4xqPLiXmKtsddqwxaqydUt0eGcGzr+azlOMqw0ZW5HHiP1qyNg70RXQxor41Ruvp4im9N35bqLgvo0WdBpNEQVf4cx6GodtfYc1o2WBwuodc4wPMcjWfidL9Ua2aNbHnyyJtZ7Ehstod5EgRb1OBwPd72Ml1wOhZWf+CnLezdSHaFubefPCSrAqcEEciDUJkvrq4ghimlijLNHKhBbvgEPEpHQnlnpjIqU2G94UBbwd24/wB4ATG/mCM8J+6fxq5XRbxkyJ1Si2PeydlJbQRwRDCRKqqM5OAOp8fOo3vKe8u1ibPdxRrIF6NIzMAT48PCcDxbPQU5XW+luBiNjM55JGCSfj7o9SajN1aSzSfSHkMc2MKF9pEj/qyDo2upbQ5OmlV32RUcZJprblnB2XlusiMr8j1zyxqCPAg609bmbcF1aRsWDSKAJOh4h1K9MjBB5HNRZtnzyArLMvARhhGhUsOo4ixwPTXzrqk2cpIZC0TqAFeM8LADkD0ZfIgilabVW+Rq2reuCeEVCu0zbUgtJ7e0HHcPG3Fj/dx/WJ++RkKOvPpTZtLa86SRxvczsrhy3donGACoGeFchTkjIxTftbbVtZsqh371csY1JYycQ070tn14jrpTMtR6Ipr0spy29yjNmbNMrY+qOZ8v51K44AqhRoBy/n69aWKMDOgBZixx4k5/DOPhWdIajUStlx2PonhXhMNJVma8z6ll7s7xLJaK8zqrRngkZmAGQNDr4jB+NY7W2vZNwmZ3HPhIWdc58CoGelQjdzahhaR0jRiQvA7jPCwzkoDpnGNa6VWe6lxh5XPnn/ACu4xT57nmbtHi2XOI56i7b2tCzRm1772C2WlZyNRpwI5PtZwckaYri2fsie6fESMxJ9pjyHmzGrB2H2aoMNdNk/YXQD1PX4VItrbas9nQhpXSFAPZUDVvJVGpNOV0yeBOeqqoTjVy/UjGwez9IcNJiWQePuqfIdfU1v3o3ttbFcTNxSY0hTVvj0UeZqBb3dtM02Y7MG3jORxad436IPx9KriadmJZiSTqSSST5knma0a6MLJlWXym8tj3vbv1cXmVZu7i1xEh0/tHm35V6g3TTFlaj/gxf9grxy2vxxpXtHZMfDBEv2Y4x8lFRbjIvnJ10UUVSAUUUUAGaKSloAKQ0tIaAKa7Qtjy/SpJuEmInHENcEZznwFROrTTf20F9cWU7CORXwpfHA/Fg4DcgdcYNad4OztJcvbYRjrw/Vb0xypO7Tvqj0Wi8RjGKhPgreM1tFb7zZEsDcMqFD58j6Hka1olJNY6m9GUZryvJ12W1JYjmORk9Dp8qkNl2iXKe9wuPMYPzFRYihRXUbJLoymzTVWfFFFi2naav+8iYfukH88V3y762kyMjMV41ZTxKdMjHpVW1kGq1amXcSl4TS+Y8Ens79RjhjLzRx92WyqowXUNxnp1011IxTi+0nNskkcZd5EBVRy4mXI4idOEHr5VCM1LNz70PbKmfbh9hh5D3D6FcfjVMpJ8imo0nsUueDpt9tooCy5ifA4uNeEE9cEeydfOnCO4VuTKfRgfyrNlzkHUdQdfwptvNhRMDwxRB+hK4GfPhxXHDFMNDg8oHvED1IH51wSbZDZW3HfP4jRF82fl8Bk03rsdsgfRYEORlzIZAB1IQqMkjxIxT7JIsa5JCovPkAP8+FThdiMtnFGi20ck0zgtjilfkMKNFUdFHID9TVU3N0ZpZJ2HtStxei/VX4DFOm+m9TXM4t1DLDGcsGyDIwGRxDoo00NM9Ra9qweq8B0iebpfgXFbbTZ7zyCONGYnUgDOB5+vL51rSNmIVFLOxAVRzLHkBV67l7qLY24TQyv7UreLeA+6vIeldaaj2jy+g5434otLD2cfiZFth9mzaNcnhHSNTrjzP8qmcFrBaxnCpEij2idPiSabN8d73s1IhtJ7h+nCh4BnqzAH5CqH3s3mvbxj9K7wL0iCMqL8Me16mtqqhdj5/dqrLfiZYO+PbVCmY7FO9bUd839GD90c3/AedU/tLaMtxIZJnZ3PUnl5KOQHkK52wOZ/nWBPmPmKdjFRFWISBWuSTNZiLPWt8di3RWPorH8hXbOTTbYV0J5caE+gYV7QtWBRSORVcemK8YXtqyj2kcDxKkfmK9i7Ck4raA+MUR/6BSl3UhI76KKKpJCiiigAooooAKQ0tJQB5P7Snzte9/5p/ACnPc7tUurLCMe/g/q3OoH3HOo9DpTP2j/+rX3/ADn/AEqPo1ORjmPJKeD03sHtB2ftBQhdFcjWKbCnPlnQ/A103vZ1byaxloz93UfI15gBzz1qQ7H30vLbHc3MqgfVLcS+nC+R8qrnpVIur1E4fCy3r3s3nXPdsjj+E0yXW7dxH78L/AZ/KuLZfbrdpgTRRTDqRlD+GRUt2b252j6TRzRH0Dj/AKdcUnPQY7GhX4vdH4sMiJixzGKTuqs633x2Xdad9ASej4U/JhXY26tlMOJUQg9UbT/pOKVlpJIdh41F/FH+Cp1irFr1rY98jcLLgHTIcE+6y9deXUVZ8/Z/b6kM645+1oB8aqHeO9jkmKQMWgjOjH/eMPrD7o5Dx5+FUTrdfMjQ018NfL2cE/8AwlG7/aIly/ddxKJdfZUAg458IJB+HOn662x3cbyPBcqkalmYxclUZJOvSqbltmDiSNirqQQQcEMORB8atXYvapFcbOuFuwv0iKJg8Z0E4I4QV9SQCOmatohXa/r6GV4npbtG28eX1GTaPaioU/R4Hc4zmQhR/CMmpxHaQRWhv5nM/DF3qFhhFyuV4IxpnJGpyaoRYHwo4hpzOD/k1Jtrb9F9kw7PIIdGVWbkHgjGU/tZ4QR5edbF+ihRBSiv5PO6XUT1NuxvqRm3uGknLucu5dmP3m1P8qcz41zWMOFGQM9PHHnXXbxccirjI1Y+i/pkivNWfuTwfV9JH3XS7md+wJnhkWdTwsvuZGcA82IPjU/2d2nuP6aIN5qcH5HSoQUNIVq6FsocRMjUaWvUvdYsv1LTtu0q1bAYunqunzFd6bz2cg/pYm/ex+tU0y1hxAcxV61UjNn4PX2bRdDPYtz+in4R1okTZw5ra/wx/wAqpxrsDkK0yXx6Cu/e5ehV+jx/yLk/1ns1P/xx6Iv6Cgb32C8poh6DH6VSUnE3NsVpMJ8c1K1TD9Jh6svRtv2sowJIXB6Err8GqUWHD3a8GOHA4ccsdMYrzHw+Iq/OzW549m2+uSq8J9VJBqyq1zeGZ+v0K08VJMlFFAopgyQooooAQ0UtFABSUtJQB5N7RV/2tff85/0pgEdSTtDUf61vSf69vyFadkbp3d0cQW8r+fCQv8TYH41oQaUVkgYlFb446tDYvYPcvg3MscI6qvtt+gB+dT7Y3Y7s+DBaMzsMaynIz4hdFHyrmV8USUDs/Zksx4YY3kJ+wpP4jT8am+xOxu+mwZAlup+2ct/Av5Zq9FWG3TQRxKOgwoxTLtDf63jzwEyH7vL50vPVY+hbXVOziCyMuxOxmziwZ+K4bqH0T+Ac/iTUyMkFsgA7uJByAwo+AFQHaHaBPJpGBGPLU/Oodt7bj8i5aR+pOeEcuL+VIT1S+5q0+D22NbuCRdofaGJgbW1LBOU0nLI/q1669T8OtV6NB5ChFwMf59awl1wPH8hzrLssdsueh7zQ6GHh9OIrl/7ZsBpq2lbktxY8MMOhHWnTNBriqx1yyhrWaRaqvZIbrW54tD7w5+fmKwtIu8kZj7qnHrw/45/Cui8sFPtDKsOo/lXTbwhFCryH+c1s6rxN3UKHc8b4Z/TXu2uc5fCuhsqW9lMKttHDAEGCXQ9faSojUl7Nrvu9pQ/8RZYx6leIf9lZOm+aj1HjUX7lPHoWTtjs7ikyYf2beH1T8OlQrae6NxD70ZI+0uo/wqf7t73peiWMHurmFmWSM8wVOOJR1Q4rXdb2vbvwXUR8nTkw8cE/hWnbRDvweA0uu1EfKvN9GVTJBr+lc8kVXTALO9BIVH8dMEfrXBd9ndq5IUsh8A3L4Gl3pn/a8mpDxiCeLItMp2SGtL2/rVqy9k46TnHmo/StR7Jx/Xt/CKj3efoX/qmm9f8ARVjW4pGhz1q017JE6zv/AAit8fZTAOckh+IH5Cp93sZy/FNOVRHaj1+NWn2MTkwXCk6LKMDwygJ/Emu+Ls1tF5o7erE0/bu7vQ2gcQrwiRgxGSdcY0z5Cr6qZQllmdr9fVfU4RQ8ClpBS02YAUUUUAJRQaKAFpDRSMKAGJN0rNZnm+jxGWRizOygkn1Ndd1tiCEe3IiAdMj8hTTt3dS4nZil5IinknCMDyyME/Gonc9md2OTxSfFgfxFUznNdEPUU0z+OeCQX/aTCuRGrSHx5D8ajt92gXEmi4jH3Rk/M1la9m9ycd4UUdcZY/lT3b7p2dvrOzMRqeINj5KKpxbP6GjnQ0dPMyDvJNO3N5W+Lf8AxT1s/cS5kxxKIx4sdfkK6dsdsuzrTMcCNK404UTgHzbH4Vy2W0rm4Xvp4bxXcseFJzGqqfdCqjr0xqRmidPs1umcfqU5cVRUR12nuxbWNvJPcP3hjRmCcQXjIGeEAnWqnmuWkdnccLMclcFcA+6Ap14cYx86sa23QtnkE8sMrSA6C4keQg9Dh2I9Kz3x2bbPA0twe77saSge0PAY+sCdOHzpexxniMBvw7Xy09rsu5KzrXGcsx8NB8OdaF2kuD0OuARjPgR6+FdMEeFA/wA+dKyrlXxJHtqtRXq5RdbylyLxDxpQc0jKDzrKqXgejuzycd5GpI19och4612Vz3ES8Sk+8Tp6DWuirLPhQnpli2zp1EzW21vjDJHMmrROrjXnwnUfEZHxrQ8YPMUSABT4YP5VEHhpos1EXZCUJLjA4b73b2u1pJrdyhfu5o2HhIoPxBIbSrO3Q33t9rw9xcBUuANU+19+In8R0qtO022CDZxPvmyiD55+yBw589WqEJcMrBlJVgchgSCD0II1FetVStrTZ8hbcJcdi+r7dG6tZOO2JcA5BXAYDwIPOtN/tyG4Xu7+KSKQe7NEWjdfPIwfhqKiW63brcQYS7X6Qg+uMLIB59GPyq0Nj747O2kvCskbE845MBh8D+lIvTTr5iNPWKxYujn69GV3c7L2rF7WztpNdR9FLqJB5ESDDHzyKZb7tH23bZE3GmOrwafxD2fxq0ts9mMb5a3Yxt9k6r/MVEbzZu0LM85eEdVJdfkc/lUO+UeJR/gthparvlz/AA+CFv20bSP/ALhB6RrXJN2r7UP/ALth6Kg/u1Nl3igk0vLK3n+8EUP56j/Ckl3D2Nef0EslpIfqlsrnww+fwNWw1Ncim3Q3VdVx6orS735vpdHu5z6SFf8AtxVr/wCjxt6aX6XFLI8gTunUuxYgtxAgFjy9kVVO+W502zp+6lwysMxyL7rr4jwPiKtX/RusAIrybqzxx/wqW/v1bNpoRZc4paSlqgAooooAKKSigBaKKKAEpaKKAEoIoFLQA07Z3at7pGSWJDke9wjiU9GU40IOuagt3bd3LLHd3MnsEcAyI+8jwMN+zA4znII8uVWfWqS3ViCVUleRIBwfEeFV2V71yWQm4Fejdi7mgIs2SyU5KmRC0j568JPsdDk5PkKbNp7HluLCa1nYNcw+yzD60kZDRv00YcJ+NWyBTXtPdqCd+OVMsBjIJXI8G4SMj1qt0pJbeqOlc8vJ5tj3G2mUWRbOR1YKwZSjAjnyB/Dyogvc6MOBvA/jg/pXqKG3CKFUBVUAADkABoK8wbRgAmnQ68M0w+UjYp33Va14k8Ndy/S+NW+GPdFZi+qN1ap7gL5seQHXz8h51zCIj3WYeh/nSomM9SeZPM1VT4FPf+4+Da1X9bVyoapi1N+vYxEWcl/aJ/D08BWSO6feHgefwbr8fnWtk9vmcYyRnzrdW7LRU2w2OPCPFVeL6vT2u6Fjy+pkL9frAr6j9RTtuzsr6bcRwji7sn9owHJB7wB8Ty+NNFWh2K7OJWaXiGBIylSNc4UghvjWLqfCa6MTT7np6f6s1Gpg6ppLjqjq7ZbO1/1c8rIomj4FibHtAE+6PLyrz8Jz1Ar0t2sbozX9msdsFMiyK+GbhyAD1xzqkbrsu2onvWTkeKMjZ+AbNM0Tio8sxmyKGTyrHvtc8iOR6g07Xe51+vvWdyB5QufxANN8myJl96GZfWNh+Yq9zj6kEk2B2obQtMCO4Z0H1JfbHzOo+dWBsj/SHU6Xdqf3omyPira/jVIy5GhBHqCK1jU6ZqmSrZOT0cN/Nh3n9KURj/WIUI/tYx+NbLzsygnj7yymyDquodD5A5yK85m2cLxFGC+JU4+eKk24XaLPsyXKEvAx/aQk6EdWT7Lj8etLT08JcoZr1dtb8smTe4tgAbLaSMYs+yc+1Cx0EkbfZ8Ry509dkWdnXdxs6YgiXE1tJ0lUDBKnlnhC6c9DUwube02xaJLG4IYZRxgMrdVYeIOhBqCWUJt7hbW6IHA4aCXrG4OVZDz4G5MvLU0pFuryvlDlihq474cSXVev2LpFKK1QSZUHxxn1raKvMoWiiigBKKKKAA0GiigAooooAKKKKACiiigAooooAK8y7wf/AHd1/wDsT/8AkNFFaPh/zGIa74EcGaXNFFbhjGon2x+7+tbc0UVzA7s6oM1bPYWf2F5/z1/8KUtFJeIfLHND8z8FnUgNJRWCbIppD+tJRUgIsQPMA/ClEC/ZHyFFFQApiB0IBHhiqu7YdlwrbllijU45hFB+YFFFdw6gUNs26dZeFWZV54BIGdNcDrV8SQK1mhKgnuhqQD4UUVVb8I9ovmD72UTs1m/ExOJpAMknAGMAZ6VNhRRUroLW/GxaKKKkqCiii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</a:rPr>
              <a:t>Reminding words before listening to the text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to assume = to think, to consider 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a waste of time</a:t>
            </a:r>
            <a:r>
              <a:rPr lang="uk-UA" sz="2400" dirty="0" smtClean="0">
                <a:solidFill>
                  <a:srgbClr val="7030A0"/>
                </a:solidFill>
              </a:rPr>
              <a:t> </a:t>
            </a:r>
            <a:endParaRPr lang="en-US" sz="2400" dirty="0" smtClean="0">
              <a:solidFill>
                <a:srgbClr val="7030A0"/>
              </a:solidFill>
            </a:endParaRPr>
          </a:p>
          <a:p>
            <a:r>
              <a:rPr lang="en-US" sz="2400" dirty="0" smtClean="0">
                <a:solidFill>
                  <a:srgbClr val="7030A0"/>
                </a:solidFill>
              </a:rPr>
              <a:t>to warn 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a maker = a producer, a creator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to improve </a:t>
            </a:r>
            <a:r>
              <a:rPr lang="en-US" sz="2400" dirty="0" smtClean="0">
                <a:solidFill>
                  <a:srgbClr val="7030A0"/>
                </a:solidFill>
                <a:sym typeface="Symbol"/>
              </a:rPr>
              <a:t> improvement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aim </a:t>
            </a:r>
            <a:r>
              <a:rPr lang="en-US" sz="2400" dirty="0" smtClean="0">
                <a:solidFill>
                  <a:srgbClr val="7030A0"/>
                </a:solidFill>
                <a:sym typeface="Symbol"/>
              </a:rPr>
              <a:t> to aim</a:t>
            </a:r>
          </a:p>
          <a:p>
            <a:r>
              <a:rPr lang="en-US" sz="2400" dirty="0" smtClean="0">
                <a:solidFill>
                  <a:srgbClr val="7030A0"/>
                </a:solidFill>
                <a:sym typeface="Symbol"/>
              </a:rPr>
              <a:t>to boost = to increase, to rise</a:t>
            </a:r>
          </a:p>
          <a:p>
            <a:r>
              <a:rPr lang="en-US" sz="2400" dirty="0" smtClean="0">
                <a:solidFill>
                  <a:srgbClr val="7030A0"/>
                </a:solidFill>
                <a:sym typeface="Symbol"/>
              </a:rPr>
              <a:t>brain power – </a:t>
            </a:r>
            <a:r>
              <a:rPr lang="uk-UA" sz="2400" dirty="0" smtClean="0">
                <a:solidFill>
                  <a:srgbClr val="7030A0"/>
                </a:solidFill>
                <a:sym typeface="Symbol"/>
              </a:rPr>
              <a:t>розумові здібності</a:t>
            </a:r>
            <a:endParaRPr lang="en-US" sz="2400" dirty="0" smtClean="0">
              <a:solidFill>
                <a:srgbClr val="7030A0"/>
              </a:solidFill>
              <a:sym typeface="Symbol"/>
            </a:endParaRPr>
          </a:p>
          <a:p>
            <a:r>
              <a:rPr lang="en-US" sz="2400" dirty="0" smtClean="0">
                <a:solidFill>
                  <a:srgbClr val="7030A0"/>
                </a:solidFill>
                <a:sym typeface="Symbol"/>
              </a:rPr>
              <a:t>to have an effect = to influence on </a:t>
            </a:r>
          </a:p>
          <a:p>
            <a:endParaRPr lang="en-US" sz="2400" dirty="0" smtClean="0">
              <a:solidFill>
                <a:srgbClr val="7030A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Listening</a:t>
            </a:r>
            <a:endParaRPr lang="uk-UA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g14.slando.ua/images_slandocomua/93916903_1_644x461_privatn-uroki-z-anglysko-movi-rov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7" y="4214827"/>
            <a:ext cx="2643174" cy="2643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14.slando.ua/images_slandocomua/93916903_1_644x461_privatn-uroki-z-anglysko-movi-rov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7" y="4214827"/>
            <a:ext cx="2643174" cy="2643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19" y="315094"/>
            <a:ext cx="7642877" cy="6114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64353"/>
            <a:ext cx="8072494" cy="1092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14488"/>
            <a:ext cx="827590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C:\Users\РОМА\Desktop\230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4579333"/>
            <a:ext cx="3428991" cy="2278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РОМА\Desktop\168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677374"/>
            <a:ext cx="2714644" cy="4083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329642" cy="4525963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Reminding words before reading the text</a:t>
            </a: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Health benefits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орисний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для здоров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to claim -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стверджувати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controversial -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спірний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to campaign –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проводити кампанію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obesity 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адмірна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вага, ожиріння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reduction -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зменшення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to go blind -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сліпнути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dramatic 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вилюючий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Reading</a:t>
            </a:r>
            <a:endParaRPr lang="uk-UA" sz="6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14.slando.ua/images_slandocomua/93916903_1_644x461_privatn-uroki-z-anglysko-movi-rov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214826"/>
            <a:ext cx="2643174" cy="2643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57356" y="0"/>
            <a:ext cx="4857784" cy="163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1643050"/>
            <a:ext cx="4714908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6041"/>
            <a:ext cx="8715436" cy="4711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9690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Compare and contrast the two photos. Answer the questions</a:t>
            </a:r>
            <a:endParaRPr lang="uk-UA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8858312" cy="1293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165</TotalTime>
  <Words>368</Words>
  <Application>Microsoft Office PowerPoint</Application>
  <PresentationFormat>Экран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Get ready for your exam    Science, health and technology</vt:lpstr>
      <vt:lpstr>Reminding the verb look and its phrases. </vt:lpstr>
      <vt:lpstr> Describe the photo.  Do you like playing computer games?  If not, why not?   What are your favourite compute games? Why? </vt:lpstr>
      <vt:lpstr>Listening</vt:lpstr>
      <vt:lpstr>Слайд 5</vt:lpstr>
      <vt:lpstr>Слайд 6</vt:lpstr>
      <vt:lpstr>Reading</vt:lpstr>
      <vt:lpstr>Слайд 8</vt:lpstr>
      <vt:lpstr>Compare and contrast the two photos. Answer the questions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ready for tour exam 7   Science, health and technology</dc:title>
  <dc:creator>РОМА</dc:creator>
  <cp:lastModifiedBy>РОМА</cp:lastModifiedBy>
  <cp:revision>21</cp:revision>
  <dcterms:created xsi:type="dcterms:W3CDTF">2012-11-18T17:11:57Z</dcterms:created>
  <dcterms:modified xsi:type="dcterms:W3CDTF">2013-11-30T22:48:59Z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434686</vt:lpwstr>
  </property>
  <property fmtid="{D5CDD505-2E9C-101B-9397-08002B2CF9AE}" name="NXPowerLiteVersion" pid="3">
    <vt:lpwstr>D4.1.4</vt:lpwstr>
  </property>
</Properties>
</file>