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8" r:id="rId3"/>
    <p:sldId id="260" r:id="rId4"/>
    <p:sldId id="267" r:id="rId5"/>
    <p:sldId id="261" r:id="rId6"/>
    <p:sldId id="262" r:id="rId7"/>
    <p:sldId id="265" r:id="rId8"/>
    <p:sldId id="264" r:id="rId9"/>
    <p:sldId id="259" r:id="rId10"/>
    <p:sldId id="266" r:id="rId11"/>
    <p:sldId id="268" r:id="rId12"/>
    <p:sldId id="269" r:id="rId13"/>
    <p:sldId id="270" r:id="rId14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B2CA"/>
    <a:srgbClr val="8C618D"/>
    <a:srgbClr val="B594B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26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7850" y="1371600"/>
            <a:ext cx="8505952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850" y="3228536"/>
            <a:ext cx="8509254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914402"/>
            <a:ext cx="222885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914402"/>
            <a:ext cx="652145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548" y="1316736"/>
            <a:ext cx="84201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4548" y="2704664"/>
            <a:ext cx="84201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920085"/>
            <a:ext cx="437515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920085"/>
            <a:ext cx="437515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855248"/>
            <a:ext cx="4376870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2111" y="1859758"/>
            <a:ext cx="4378590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2514600"/>
            <a:ext cx="437687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514600"/>
            <a:ext cx="437859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9795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514352"/>
            <a:ext cx="29718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42950" y="1676400"/>
            <a:ext cx="29718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872971" y="1676400"/>
            <a:ext cx="5537729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429566" y="1108077"/>
            <a:ext cx="569595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671145" y="5359769"/>
            <a:ext cx="168402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1176997"/>
            <a:ext cx="2397252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0400" y="2828785"/>
            <a:ext cx="239395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50300" y="6356351"/>
            <a:ext cx="660400" cy="365125"/>
          </a:xfrm>
        </p:spPr>
        <p:txBody>
          <a:bodyPr/>
          <a:lstStyle/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776276" y="1199517"/>
            <a:ext cx="500253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0319" y="5816600"/>
            <a:ext cx="992663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746625" y="6219826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0319" y="-7144"/>
            <a:ext cx="992663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746625" y="-7144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95300" y="1935480"/>
            <a:ext cx="89154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2500AD-2FB5-4EE2-A59D-7B61F99E9482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889250" y="6356351"/>
            <a:ext cx="36322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585200" y="6356351"/>
            <a:ext cx="8255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132E82-69D5-4AD7-8377-45ABC126F3B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0602" y="202408"/>
            <a:ext cx="9945594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cove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newwindow=1&amp;hl=ru&amp;biw=1366&amp;bih=667&amp;tbm=isch&amp;tbnid=q1E2vuiF-vuOkM:&amp;imgrefurl=http://blog.visafirst.com/new-changes-in-australian-skilled-occupations-list/&amp;docid=xF7ZDbRicp_arM&amp;imgurl=http://blog.visafirst.com/wp-content/uploads/2012/06/iStock_000007516997XSmall1.jpg&amp;w=425&amp;h=282&amp;ei=_np1UsWCIqzv4gSPjIFo&amp;zoom=1&amp;ved=1t:3588,r:17,s:0,i:127&amp;iact=rc&amp;page=2&amp;tbnh=183&amp;tbnw=276&amp;start=17&amp;ndsp=23&amp;tx=239&amp;ty=70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yquoteshome.com/wp-content/uploads/2013/04/billgates-quot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139" y="0"/>
            <a:ext cx="9364331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333412" y="0"/>
            <a:ext cx="5453066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1.bp.blogspot.com/-oq8PRMebnO4/UVVDAEtpP5I/AAAAAAAAAuU/VrqwYn1b3R4/s640/accept+failur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3412" y="0"/>
            <a:ext cx="5024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667248" y="0"/>
            <a:ext cx="5238752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://quotesstack.com/wp-content/uploads/2013/06/success-quote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48" y="357166"/>
            <a:ext cx="5381628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Молния 11"/>
          <p:cNvSpPr/>
          <p:nvPr/>
        </p:nvSpPr>
        <p:spPr>
          <a:xfrm rot="21041948">
            <a:off x="5987881" y="1772048"/>
            <a:ext cx="1859327" cy="3233351"/>
          </a:xfrm>
          <a:prstGeom prst="lightningBol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 rot="390077">
            <a:off x="-68875" y="4376051"/>
            <a:ext cx="3328578" cy="233804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 rot="390077">
            <a:off x="2998685" y="4606748"/>
            <a:ext cx="3265688" cy="2258982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олния 8"/>
          <p:cNvSpPr/>
          <p:nvPr/>
        </p:nvSpPr>
        <p:spPr>
          <a:xfrm rot="1500916">
            <a:off x="3673145" y="2131135"/>
            <a:ext cx="1564987" cy="2740842"/>
          </a:xfrm>
          <a:prstGeom prst="lightningBol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олния 5"/>
          <p:cNvSpPr/>
          <p:nvPr/>
        </p:nvSpPr>
        <p:spPr>
          <a:xfrm rot="3573185">
            <a:off x="1676889" y="2094297"/>
            <a:ext cx="1564987" cy="2740842"/>
          </a:xfrm>
          <a:prstGeom prst="lightningBol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2166918" y="0"/>
            <a:ext cx="5214974" cy="2928958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24174" y="357190"/>
            <a:ext cx="371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How to pass an interview successfully?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092" y="4857760"/>
            <a:ext cx="27737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 good story about yourself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01589" y="5167835"/>
            <a:ext cx="27213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Correct behavior 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Облако 12"/>
          <p:cNvSpPr/>
          <p:nvPr/>
        </p:nvSpPr>
        <p:spPr>
          <a:xfrm rot="390077">
            <a:off x="6508025" y="4420555"/>
            <a:ext cx="3271711" cy="2416144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733642" y="4743852"/>
            <a:ext cx="2885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Excellent CVs &amp; application letters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10" grpId="0" animBg="1"/>
      <p:bldP spid="9" grpId="0" animBg="1"/>
      <p:bldP spid="6" grpId="0" animBg="1"/>
      <p:bldP spid="4" grpId="0" animBg="1"/>
      <p:bldP spid="5" grpId="0"/>
      <p:bldP spid="8" grpId="0"/>
      <p:bldP spid="11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buzzle.com/images/quotes/loving-life-quot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44" y="857232"/>
            <a:ext cx="8786874" cy="5823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intelligentnigerians.com/images/succes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0" y="928670"/>
            <a:ext cx="931071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09662" y="1000108"/>
            <a:ext cx="8596338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Think positively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and exercise daily.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Eat healthy,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        work hard.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               Stay strong,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                              build faith.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                                      Worry less,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                                   read</a:t>
            </a:r>
            <a:r>
              <a:rPr kumimoji="0" lang="en-US" sz="36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roadway" pitchFamily="82" charset="0"/>
                <a:ea typeface="Calibri" pitchFamily="34" charset="0"/>
                <a:cs typeface="Times New Roman" pitchFamily="18" charset="0"/>
              </a:rPr>
              <a:t>more.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roadway" pitchFamily="82" charset="0"/>
                <a:ea typeface="Calibri" pitchFamily="34" charset="0"/>
                <a:cs typeface="Times New Roman" pitchFamily="18" charset="0"/>
              </a:rPr>
              <a:t>                              Be happy  ! </a:t>
            </a:r>
            <a:endParaRPr kumimoji="0" lang="en-US" sz="3600" b="1" i="0" u="none" strike="noStrike" normalizeH="0" baseline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3.gstatic.com/images?q=tbn:ANd9GcQRoWlxTvDyleD0BahuFvxmO7mkQamSMNE_VuU7QD2zFZbncojCW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0915">
            <a:off x="164952" y="-63037"/>
            <a:ext cx="4123130" cy="315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s://encrypted-tbn1.gstatic.com/images?q=tbn:ANd9GcT5aXLk2XHgsQ4mT20DAixtc8kPzHqpbI7VNNJvCbZBmEZKw6Ys1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8" y="0"/>
            <a:ext cx="350046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encrypted-tbn2.gstatic.com/images?q=tbn:ANd9GcRgSybRRL97ajTSsdpJMrKlyslDrE_iQiS4Y81FjSmu7oS9OJfMxQ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39936">
            <a:off x="5516204" y="3952875"/>
            <a:ext cx="4158168" cy="280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encrypted-tbn2.gstatic.com/images?q=tbn:ANd9GcTG0U9KJkYMdqJlENCcGYGevClTM8nvpk5H3xqvHGKvUbry6ka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0843">
            <a:off x="372812" y="2916714"/>
            <a:ext cx="5088410" cy="350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1370322">
            <a:off x="1595729" y="1438161"/>
            <a:ext cx="543266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Freehand521 BT" pitchFamily="66" charset="0"/>
              </a:rPr>
              <a:t>I never dreamed about success. </a:t>
            </a:r>
          </a:p>
          <a:p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Freehand521 BT" pitchFamily="66" charset="0"/>
              </a:rPr>
              <a:t>I worked for it</a:t>
            </a:r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English157 BT" pitchFamily="66" charset="0"/>
              </a:rPr>
              <a:t>. </a:t>
            </a:r>
          </a:p>
          <a:p>
            <a:pPr algn="r"/>
            <a:r>
              <a:rPr lang="en-US" sz="54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English157 BT" pitchFamily="66" charset="0"/>
              </a:rPr>
              <a:t>Estee Lauder</a:t>
            </a:r>
            <a:endParaRPr lang="ru-RU" sz="5400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9" name="Рисунок 8" descr="http://todays-quotes.com/wp-content/uploads/quotes/Quote-about-success-and-failur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4871">
            <a:off x="2945515" y="1185232"/>
            <a:ext cx="5275120" cy="37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encrypted-tbn3.gstatic.com/images?q=tbn:ANd9GcQtacH4NCF3vL_UoZaEV5YHSsSkYN1sz64Ra-nJ-MTTzGtFqZvv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6984" y="1142984"/>
            <a:ext cx="5572164" cy="349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404196">
            <a:off x="2318925" y="2000707"/>
            <a:ext cx="61207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ATAVIA" pitchFamily="2" charset="2"/>
              </a:rPr>
              <a:t>Advice for the young: find out what you like doing best and get someone to pay you for doing it. 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2593E-6 -1.87789E-6 L -0.14602 -0.179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-9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to="0.7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51E-7 -1.44311E-6 L -0.30726 0.2925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14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98557E-7 3.43201E-6 L 0.21846 0.3408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5709E-6 1.26735E-6 L 0.21878 -0.2835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1" grpId="0"/>
      <p:bldP spid="11" grpId="1"/>
      <p:bldP spid="1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3.bp.blogspot.com/-ZWJQsPjq-7s/Ti6DWT7UpWI/AAAAAAAAAa0/GGgCH4b12QI/s640/motivationalp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47578">
            <a:off x="2238356" y="1142984"/>
            <a:ext cx="585791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wordsonimages.com/pics/126583-Quotes+about+success+in+life+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092">
            <a:off x="2238356" y="1071546"/>
            <a:ext cx="564360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files.fbstatic.com/PostImages/0/0/9b8e674c-f5da-4ca5-a9ba-6573731df5f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48225">
            <a:off x="1809728" y="1000108"/>
            <a:ext cx="6764020" cy="39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809728" y="2295931"/>
            <a:ext cx="691914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Blade Runner Movie Font" pitchFamily="34" charset="0"/>
              </a:rPr>
              <a:t>YOU</a:t>
            </a:r>
          </a:p>
          <a:p>
            <a:pPr algn="ctr"/>
            <a:r>
              <a:rPr lang="en-US" sz="48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Blade Runner Movie Font" pitchFamily="34" charset="0"/>
              </a:rPr>
              <a:t> create your own </a:t>
            </a:r>
            <a:r>
              <a:rPr lang="en-US" sz="48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  <a:tileRect/>
                </a:gra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Blade Runner Movie Font" pitchFamily="34" charset="0"/>
              </a:rPr>
              <a:t>opportunities!</a:t>
            </a:r>
            <a:r>
              <a:rPr lang="en-US" sz="4800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Blade Runner Movie Font" pitchFamily="34" charset="0"/>
              </a:rPr>
              <a:t> 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7593E-6 3.62627E-6 L -0.29059 -0.293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1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58487E-7 3.62627E-6 L 0.251 -0.2520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5552E-6 1.05458E-6 L -0.24218 0.3154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15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2175E-6 7.67808E-7 L 0.22984 0.2157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10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encrypted-tbn3.gstatic.com/images?q=tbn:ANd9GcRWtHp8QS0uEH91yX1TkrpFNEA8adSya5u6N5-Dx5DsHCKM_tbaI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167050" y="2643182"/>
            <a:ext cx="673895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Рисунок 13" descr="https://encrypted-tbn2.gstatic.com/images?q=tbn:ANd9GcR1zbsX2HuDeZ-MC0qu6Pt2Cejp3C8j0AlNVHIxHHDPJPSm8SqI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6288" y="-214338"/>
            <a:ext cx="6381760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encrypted-tbn0.gstatic.com/images?q=tbn:ANd9GcQD2nQxKfJLl8xpyCZ-qa6mZvO3ekz86ki_5HZlU_DlzIeKilGZ0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4024306" y="2571744"/>
            <a:ext cx="6286544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encrypted-tbn0.gstatic.com/images?q=tbn:ANd9GcQZvWERFhvY5UoqbQq3ZieCDMT-n_3Tmchsq3JVNnJZiFc-bwwJ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6381760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encrypted-tbn1.gstatic.com/images?q=tbn:ANd9GcT3DLlf2k2RvxE2a_bJrqB5FFKW3pDKMQmvrkrTd3kkeqsRPPIbF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40" y="3214686"/>
            <a:ext cx="638176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encrypted-tbn3.gstatic.com/images?q=tbn:ANd9GcT8GBuz6OhLP8HkA14XddosdcaSDpODEI1KA3KUfsvqEduoOI96E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810256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encrypted-tbn2.gstatic.com/images?q=tbn:ANd9GcSo4Fi6xnQ9gZHA84ucsy5SRB93p50oQpQgrLC14oV-XwkWDlP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1974" y="-142876"/>
            <a:ext cx="6143668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encrypted-tbn3.gstatic.com/images?q=tbn:ANd9GcTqgVKzZMozbP9mFT8_zOC0w4FH3Mv0-gHlCgLNvCQ5Ow152f9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1430" y="2643182"/>
            <a:ext cx="602457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38092" y="2071654"/>
            <a:ext cx="9667908" cy="4786346"/>
          </a:xfrm>
        </p:spPr>
        <p:txBody>
          <a:bodyPr numCol="2">
            <a:noAutofit/>
          </a:bodyPr>
          <a:lstStyle/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Talk – Softy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Breathe – Deeply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Dress – Smartly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Work – Patiently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Behave – Decently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Save – Regularly </a:t>
            </a:r>
          </a:p>
          <a:p>
            <a:endParaRPr lang="en-US" sz="3600" dirty="0" smtClean="0">
              <a:solidFill>
                <a:srgbClr val="C9B2CA"/>
              </a:solidFill>
              <a:latin typeface="Joan" pitchFamily="2" charset="0"/>
            </a:endParaRPr>
          </a:p>
          <a:p>
            <a:endParaRPr lang="en-US" sz="3600" dirty="0" smtClean="0">
              <a:solidFill>
                <a:srgbClr val="C9B2CA"/>
              </a:solidFill>
              <a:latin typeface="Joan" pitchFamily="2" charset="0"/>
            </a:endParaRP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Eat – Sensibly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Sleep – Sufficiently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Act – Fearlessly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Think – Creatively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Earn – Honestly</a:t>
            </a:r>
          </a:p>
          <a:p>
            <a:r>
              <a:rPr lang="en-US" sz="3600" dirty="0" smtClean="0">
                <a:solidFill>
                  <a:srgbClr val="C9B2CA"/>
                </a:solidFill>
                <a:latin typeface="Joan" pitchFamily="2" charset="0"/>
              </a:rPr>
              <a:t>Spend - Intelligently</a:t>
            </a:r>
          </a:p>
          <a:p>
            <a:endParaRPr lang="en-US" sz="3600" dirty="0" smtClean="0">
              <a:solidFill>
                <a:srgbClr val="C9B2CA"/>
              </a:solidFill>
              <a:latin typeface="Joan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282" y="714356"/>
            <a:ext cx="9027929" cy="10662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>
                <a:gd name="adj1" fmla="val 20000"/>
                <a:gd name="adj2" fmla="val 0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en-US" sz="54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Algerian" pitchFamily="82" charset="0"/>
              </a:rPr>
              <a:t>HOW </a:t>
            </a:r>
            <a:r>
              <a:rPr lang="en-US" sz="5400" b="1" dirty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Algerian" pitchFamily="82" charset="0"/>
              </a:rPr>
              <a:t>TO SUCCED IN LIFE</a:t>
            </a:r>
            <a:r>
              <a:rPr lang="en-US" sz="54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Algerian" pitchFamily="82" charset="0"/>
              </a:rPr>
              <a:t>?</a:t>
            </a:r>
            <a:endParaRPr lang="ru-RU" sz="5400" b="1" dirty="0">
              <a:ln/>
              <a:solidFill>
                <a:schemeClr val="accent3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5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50"/>
                            </p:stCondLst>
                            <p:childTnLst>
                              <p:par>
                                <p:cTn id="2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350"/>
                            </p:stCondLst>
                            <p:childTnLst>
                              <p:par>
                                <p:cTn id="3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850"/>
                            </p:stCondLst>
                            <p:childTnLst>
                              <p:par>
                                <p:cTn id="3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50"/>
                            </p:stCondLst>
                            <p:childTnLst>
                              <p:par>
                                <p:cTn id="4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50"/>
                            </p:stCondLst>
                            <p:childTnLst>
                              <p:par>
                                <p:cTn id="6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50"/>
                            </p:stCondLst>
                            <p:childTnLst>
                              <p:par>
                                <p:cTn id="6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50"/>
                            </p:stCondLst>
                            <p:childTnLst>
                              <p:par>
                                <p:cTn id="7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50"/>
                            </p:stCondLst>
                            <p:childTnLst>
                              <p:par>
                                <p:cTn id="8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350"/>
                            </p:stCondLst>
                            <p:childTnLst>
                              <p:par>
                                <p:cTn id="8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</TotalTime>
  <Words>138</Words>
  <Application>Microsoft Office PowerPoint</Application>
  <PresentationFormat>Лист A4 (210x297 мм)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School</dc:creator>
  <cp:lastModifiedBy>School</cp:lastModifiedBy>
  <cp:revision>15</cp:revision>
  <dcterms:created xsi:type="dcterms:W3CDTF">2013-11-11T08:39:02Z</dcterms:created>
  <dcterms:modified xsi:type="dcterms:W3CDTF">2013-11-12T07:36:42Z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460435</vt:lpwstr>
  </property>
  <property fmtid="{D5CDD505-2E9C-101B-9397-08002B2CF9AE}" name="NXPowerLiteVersion" pid="3">
    <vt:lpwstr>D4.1.4</vt:lpwstr>
  </property>
</Properties>
</file>