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08" r:id="rId2"/>
    <p:sldId id="334" r:id="rId3"/>
    <p:sldId id="335" r:id="rId4"/>
    <p:sldId id="336" r:id="rId5"/>
    <p:sldId id="337" r:id="rId6"/>
    <p:sldId id="341" r:id="rId7"/>
    <p:sldId id="338" r:id="rId8"/>
    <p:sldId id="340" r:id="rId9"/>
    <p:sldId id="339" r:id="rId10"/>
    <p:sldId id="342" r:id="rId11"/>
    <p:sldId id="343" r:id="rId12"/>
    <p:sldId id="256" r:id="rId13"/>
    <p:sldId id="302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17" r:id="rId23"/>
    <p:sldId id="318" r:id="rId24"/>
    <p:sldId id="319" r:id="rId25"/>
    <p:sldId id="320" r:id="rId26"/>
    <p:sldId id="321" r:id="rId27"/>
    <p:sldId id="322" r:id="rId28"/>
    <p:sldId id="323" r:id="rId29"/>
    <p:sldId id="324" r:id="rId30"/>
    <p:sldId id="325" r:id="rId31"/>
    <p:sldId id="326" r:id="rId32"/>
    <p:sldId id="327" r:id="rId33"/>
    <p:sldId id="328" r:id="rId34"/>
    <p:sldId id="329" r:id="rId35"/>
    <p:sldId id="330" r:id="rId36"/>
    <p:sldId id="331" r:id="rId37"/>
    <p:sldId id="332" r:id="rId38"/>
    <p:sldId id="333" r:id="rId3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9C2EA-B9B3-4834-B4ED-F17173F54604}" type="datetimeFigureOut">
              <a:rPr lang="uk-UA" smtClean="0"/>
              <a:pPr/>
              <a:t>13.12.2014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E01-01AA-410E-87E2-481CD0A9A4FE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9C2EA-B9B3-4834-B4ED-F17173F54604}" type="datetimeFigureOut">
              <a:rPr lang="uk-UA" smtClean="0"/>
              <a:pPr/>
              <a:t>13.12.2014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E01-01AA-410E-87E2-481CD0A9A4F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9C2EA-B9B3-4834-B4ED-F17173F54604}" type="datetimeFigureOut">
              <a:rPr lang="uk-UA" smtClean="0"/>
              <a:pPr/>
              <a:t>13.12.2014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E01-01AA-410E-87E2-481CD0A9A4F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9C2EA-B9B3-4834-B4ED-F17173F54604}" type="datetimeFigureOut">
              <a:rPr lang="uk-UA" smtClean="0"/>
              <a:pPr/>
              <a:t>13.12.2014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E01-01AA-410E-87E2-481CD0A9A4FE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9C2EA-B9B3-4834-B4ED-F17173F54604}" type="datetimeFigureOut">
              <a:rPr lang="uk-UA" smtClean="0"/>
              <a:pPr/>
              <a:t>13.12.2014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E01-01AA-410E-87E2-481CD0A9A4F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9C2EA-B9B3-4834-B4ED-F17173F54604}" type="datetimeFigureOut">
              <a:rPr lang="uk-UA" smtClean="0"/>
              <a:pPr/>
              <a:t>13.12.2014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E01-01AA-410E-87E2-481CD0A9A4FE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9C2EA-B9B3-4834-B4ED-F17173F54604}" type="datetimeFigureOut">
              <a:rPr lang="uk-UA" smtClean="0"/>
              <a:pPr/>
              <a:t>13.12.2014</a:t>
            </a:fld>
            <a:endParaRPr lang="uk-U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E01-01AA-410E-87E2-481CD0A9A4FE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9C2EA-B9B3-4834-B4ED-F17173F54604}" type="datetimeFigureOut">
              <a:rPr lang="uk-UA" smtClean="0"/>
              <a:pPr/>
              <a:t>13.12.2014</a:t>
            </a:fld>
            <a:endParaRPr lang="uk-U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E01-01AA-410E-87E2-481CD0A9A4F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9C2EA-B9B3-4834-B4ED-F17173F54604}" type="datetimeFigureOut">
              <a:rPr lang="uk-UA" smtClean="0"/>
              <a:pPr/>
              <a:t>13.12.2014</a:t>
            </a:fld>
            <a:endParaRPr lang="uk-U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E01-01AA-410E-87E2-481CD0A9A4F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9C2EA-B9B3-4834-B4ED-F17173F54604}" type="datetimeFigureOut">
              <a:rPr lang="uk-UA" smtClean="0"/>
              <a:pPr/>
              <a:t>13.12.2014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E01-01AA-410E-87E2-481CD0A9A4F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9C2EA-B9B3-4834-B4ED-F17173F54604}" type="datetimeFigureOut">
              <a:rPr lang="uk-UA" smtClean="0"/>
              <a:pPr/>
              <a:t>13.12.2014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E01-01AA-410E-87E2-481CD0A9A4FE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89C2EA-B9B3-4834-B4ED-F17173F54604}" type="datetimeFigureOut">
              <a:rPr lang="uk-UA" smtClean="0"/>
              <a:pPr/>
              <a:t>13.12.2014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128EE01-01AA-410E-87E2-481CD0A9A4F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uk-UA" sz="1800" dirty="0" smtClean="0"/>
              <a:t>Вчитель Асоян Н.І.</a:t>
            </a:r>
            <a:br>
              <a:rPr lang="uk-UA" sz="1800" dirty="0" smtClean="0"/>
            </a:br>
            <a:r>
              <a:rPr lang="uk-UA" sz="1800" dirty="0" smtClean="0"/>
              <a:t>Хмельницька ССЗШ № 1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500" b="1" dirty="0" smtClean="0"/>
              <a:t>ПРЕЗЕНТАЦ</a:t>
            </a:r>
            <a:r>
              <a:rPr lang="uk-UA" sz="4500" b="1" dirty="0" smtClean="0"/>
              <a:t>ІЯ</a:t>
            </a:r>
          </a:p>
          <a:p>
            <a:pPr algn="ctr">
              <a:buNone/>
            </a:pPr>
            <a:r>
              <a:rPr lang="uk-UA" sz="4500" b="1" dirty="0" smtClean="0"/>
              <a:t>до уроку </a:t>
            </a:r>
            <a:endParaRPr lang="en-US" sz="4500" b="1" dirty="0" smtClean="0"/>
          </a:p>
          <a:p>
            <a:pPr algn="ctr">
              <a:buNone/>
            </a:pPr>
            <a:endParaRPr lang="en-US" sz="3200" b="1" dirty="0" smtClean="0"/>
          </a:p>
          <a:p>
            <a:pPr marL="0" indent="0" algn="ctr">
              <a:buNone/>
            </a:pPr>
            <a:r>
              <a:rPr lang="uk-UA" sz="5200" b="1" dirty="0" smtClean="0">
                <a:solidFill>
                  <a:schemeClr val="tx2"/>
                </a:solidFill>
              </a:rPr>
              <a:t>“</a:t>
            </a:r>
            <a:r>
              <a:rPr lang="en-US" sz="5200" b="1" dirty="0" smtClean="0">
                <a:solidFill>
                  <a:schemeClr val="tx2"/>
                </a:solidFill>
              </a:rPr>
              <a:t>The United States of </a:t>
            </a:r>
            <a:r>
              <a:rPr lang="en-US" sz="5200" b="1" dirty="0" smtClean="0">
                <a:solidFill>
                  <a:schemeClr val="tx2"/>
                </a:solidFill>
              </a:rPr>
              <a:t>America</a:t>
            </a:r>
            <a:r>
              <a:rPr lang="uk-UA" sz="5200" b="1" dirty="0" smtClean="0">
                <a:solidFill>
                  <a:schemeClr val="tx2"/>
                </a:solidFill>
              </a:rPr>
              <a:t>”</a:t>
            </a:r>
            <a:endParaRPr lang="uk-UA" sz="5200" b="1" dirty="0" smtClean="0">
              <a:solidFill>
                <a:schemeClr val="tx2"/>
              </a:solidFill>
            </a:endParaRPr>
          </a:p>
          <a:p>
            <a:pPr algn="ctr">
              <a:buNone/>
            </a:pPr>
            <a:endParaRPr lang="uk-UA" sz="28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44522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>
                <a:solidFill>
                  <a:schemeClr val="bg2">
                    <a:lumMod val="25000"/>
                  </a:schemeClr>
                </a:solidFill>
              </a:rPr>
              <a:t>Philadelphia</a:t>
            </a:r>
            <a:endParaRPr lang="uk-UA" sz="4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6632"/>
            <a:ext cx="8088945" cy="5328592"/>
          </a:xfrm>
        </p:spPr>
      </p:pic>
    </p:spTree>
    <p:extLst>
      <p:ext uri="{BB962C8B-B14F-4D97-AF65-F5344CB8AC3E}">
        <p14:creationId xmlns:p14="http://schemas.microsoft.com/office/powerpoint/2010/main" val="377658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5892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GB" sz="4400" dirty="0" smtClean="0">
                <a:solidFill>
                  <a:schemeClr val="bg2">
                    <a:lumMod val="25000"/>
                  </a:schemeClr>
                </a:solidFill>
              </a:rPr>
              <a:t>American </a:t>
            </a:r>
            <a:r>
              <a:rPr lang="en-GB" sz="4400" dirty="0">
                <a:solidFill>
                  <a:schemeClr val="bg2">
                    <a:lumMod val="25000"/>
                  </a:schemeClr>
                </a:solidFill>
              </a:rPr>
              <a:t>industry</a:t>
            </a:r>
            <a:endParaRPr lang="uk-UA" sz="4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7971064" cy="5311093"/>
          </a:xfrm>
        </p:spPr>
      </p:pic>
    </p:spTree>
    <p:extLst>
      <p:ext uri="{BB962C8B-B14F-4D97-AF65-F5344CB8AC3E}">
        <p14:creationId xmlns:p14="http://schemas.microsoft.com/office/powerpoint/2010/main" val="36612806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3143248"/>
            <a:ext cx="6554589" cy="882119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dirty="0" smtClean="0"/>
              <a:t>Original alphabet</a:t>
            </a:r>
            <a:endParaRPr lang="uk-UA" sz="4000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175351" cy="1793167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182880" indent="0" algn="ctr">
              <a:buNone/>
            </a:pPr>
            <a:r>
              <a:rPr lang="en-US" sz="6000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The USA</a:t>
            </a:r>
            <a:endParaRPr lang="uk-UA" sz="6000" dirty="0">
              <a:ln w="11430"/>
              <a:solidFill>
                <a:schemeClr val="tx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Рисунок 5" descr="флаг сша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3933056"/>
            <a:ext cx="3456384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97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5517232"/>
            <a:ext cx="53578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Alaska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аляска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123728" y="332656"/>
            <a:ext cx="6817910" cy="4968552"/>
          </a:xfrm>
        </p:spPr>
      </p:pic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solidFill>
                  <a:schemeClr val="accent6"/>
                </a:solidFill>
              </a:rPr>
              <a:t>А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8" name="Рисунок 7" descr="Герб_Аляски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077072"/>
            <a:ext cx="2555776" cy="2571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5445224"/>
            <a:ext cx="53578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Bald Eagle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B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11" name="Рисунок 10" descr="оре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260648"/>
            <a:ext cx="6696744" cy="4589502"/>
          </a:xfrm>
          <a:prstGeom prst="rect">
            <a:avLst/>
          </a:prstGeom>
        </p:spPr>
      </p:pic>
      <p:pic>
        <p:nvPicPr>
          <p:cNvPr id="10" name="Содержимое 9" descr="орел герб.jpg"/>
          <p:cNvPicPr>
            <a:picLocks noGrp="1" noChangeAspect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251520" y="3789040"/>
            <a:ext cx="2808312" cy="28083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5301208"/>
            <a:ext cx="53578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Capitol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C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7" name="Рисунок 6" descr="капитол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8080" y="188640"/>
            <a:ext cx="6911904" cy="4608512"/>
          </a:xfrm>
          <a:prstGeom prst="rect">
            <a:avLst/>
          </a:prstGeom>
        </p:spPr>
      </p:pic>
      <p:pic>
        <p:nvPicPr>
          <p:cNvPr id="9" name="Содержимое 8" descr="capitol-angle.jpg"/>
          <p:cNvPicPr>
            <a:picLocks noGrp="1" noChangeAspect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251520" y="4005064"/>
            <a:ext cx="3131840" cy="23488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50" y="5517232"/>
            <a:ext cx="53578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Death Valley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D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051720" y="260648"/>
            <a:ext cx="6798078" cy="5093661"/>
          </a:xfrm>
        </p:spPr>
      </p:pic>
      <p:pic>
        <p:nvPicPr>
          <p:cNvPr id="11" name="Рисунок 10" descr="badwater-basin-death-valley-summer-sunset-L-740x4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861048"/>
            <a:ext cx="3956589" cy="2635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5301208"/>
            <a:ext cx="53578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Erie. Lake Erie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E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051720" y="332656"/>
            <a:ext cx="6912768" cy="4516341"/>
          </a:xfrm>
        </p:spPr>
      </p:pic>
      <p:pic>
        <p:nvPicPr>
          <p:cNvPr id="7" name="Рисунок 6" descr="er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7026" y="4509120"/>
            <a:ext cx="3044843" cy="2087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4725144"/>
            <a:ext cx="53578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Flag:“The Stars and Stripes”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F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51520" y="4005064"/>
            <a:ext cx="2664296" cy="2664296"/>
          </a:xfrm>
        </p:spPr>
      </p:pic>
      <p:pic>
        <p:nvPicPr>
          <p:cNvPr id="7" name="Рисунок 6" descr="фгал сш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836712"/>
            <a:ext cx="6699479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5013176"/>
            <a:ext cx="53578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Great Lakes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G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051720" y="404664"/>
            <a:ext cx="6724108" cy="4176464"/>
          </a:xfrm>
        </p:spPr>
      </p:pic>
      <p:pic>
        <p:nvPicPr>
          <p:cNvPr id="8" name="Рисунок 7" descr="5 озе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077072"/>
            <a:ext cx="3017912" cy="2263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923" y="5517232"/>
            <a:ext cx="8096687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effectLst/>
              </a:rPr>
              <a:t>GENERAL </a:t>
            </a:r>
            <a:r>
              <a:rPr lang="en-US" dirty="0" smtClean="0">
                <a:effectLst/>
              </a:rPr>
              <a:t> INFORMATION</a:t>
            </a:r>
            <a:endParaRPr lang="uk-UA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99592" y="476672"/>
            <a:ext cx="7175351" cy="179316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/>
        </p:spPr>
        <p:txBody>
          <a:bodyPr vert="horz" lIns="91440" tIns="45720" rIns="91440" bIns="45720" rtlCol="0" anchor="t" anchorCtr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US" sz="6000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The USA</a:t>
            </a:r>
            <a:endParaRPr lang="uk-UA" sz="6000" dirty="0">
              <a:ln w="11430"/>
              <a:solidFill>
                <a:schemeClr val="tx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556792"/>
            <a:ext cx="5868144" cy="375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6229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5301208"/>
            <a:ext cx="53578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Hawaii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H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032246" y="188640"/>
            <a:ext cx="6867666" cy="4824536"/>
          </a:xfrm>
        </p:spPr>
      </p:pic>
      <p:pic>
        <p:nvPicPr>
          <p:cNvPr id="7" name="Рисунок 6" descr="hawaii_simple-550x41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3" y="4365104"/>
            <a:ext cx="3098846" cy="2326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5373216"/>
            <a:ext cx="53578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Indians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I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4932040" y="188640"/>
            <a:ext cx="3884323" cy="5256584"/>
          </a:xfrm>
        </p:spPr>
      </p:pic>
      <p:pic>
        <p:nvPicPr>
          <p:cNvPr id="5" name="Рисунок 4" descr="1024px-Bannoc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204864"/>
            <a:ext cx="4320480" cy="2890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5373216"/>
            <a:ext cx="53578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Jackson (Andrew)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J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4283968" y="188640"/>
            <a:ext cx="4460387" cy="4631974"/>
          </a:xfrm>
        </p:spPr>
      </p:pic>
      <p:pic>
        <p:nvPicPr>
          <p:cNvPr id="5" name="Рисунок 4" descr="дола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429000"/>
            <a:ext cx="4860032" cy="2085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5373216"/>
            <a:ext cx="53578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Kentucky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K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010670" y="260648"/>
            <a:ext cx="6877702" cy="4536504"/>
          </a:xfrm>
        </p:spPr>
      </p:pic>
      <p:pic>
        <p:nvPicPr>
          <p:cNvPr id="5" name="Рисунок 4" descr="дола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149080"/>
            <a:ext cx="3408851" cy="2286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157192"/>
            <a:ext cx="53578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Lincoln Memorial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L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7" name="Рисунок 6" descr="829576-lincoln_memorial_pictur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5652" y="332656"/>
            <a:ext cx="6904597" cy="3744416"/>
          </a:xfrm>
          <a:prstGeom prst="rect">
            <a:avLst/>
          </a:prstGeom>
        </p:spPr>
      </p:pic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179512" y="3212976"/>
            <a:ext cx="3240360" cy="34109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5517232"/>
            <a:ext cx="53578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Mississippi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M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123728" y="260648"/>
            <a:ext cx="6758032" cy="4858131"/>
          </a:xfrm>
        </p:spPr>
      </p:pic>
      <p:pic>
        <p:nvPicPr>
          <p:cNvPr id="5" name="Рисунок 4" descr="mississippi_map_55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097227"/>
            <a:ext cx="2952328" cy="3580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5517232"/>
            <a:ext cx="53578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New York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N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051720" y="404664"/>
            <a:ext cx="6922658" cy="4608512"/>
          </a:xfrm>
        </p:spPr>
      </p:pic>
      <p:pic>
        <p:nvPicPr>
          <p:cNvPr id="5" name="Рисунок 4" descr="New_York_Cit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725144"/>
            <a:ext cx="191778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4869160"/>
            <a:ext cx="71580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Ontario.</a:t>
            </a:r>
            <a:b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Lake Ontario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O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051720" y="332656"/>
            <a:ext cx="6922658" cy="4196861"/>
          </a:xfrm>
        </p:spPr>
      </p:pic>
      <p:pic>
        <p:nvPicPr>
          <p:cNvPr id="5" name="Рисунок 4" descr="Ontario-Basin-Map-crop-300x2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4293096"/>
            <a:ext cx="285750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9558" y="5445224"/>
            <a:ext cx="6114442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Potomac river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P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051720" y="332656"/>
            <a:ext cx="6847577" cy="4752528"/>
          </a:xfrm>
        </p:spPr>
      </p:pic>
      <p:pic>
        <p:nvPicPr>
          <p:cNvPr id="5" name="Рисунок 4" descr="potoma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005064"/>
            <a:ext cx="3168352" cy="2602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517232"/>
            <a:ext cx="71580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         Quinnehtukqut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Q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051720" y="370962"/>
            <a:ext cx="6847577" cy="4675916"/>
          </a:xfrm>
        </p:spPr>
      </p:pic>
      <p:pic>
        <p:nvPicPr>
          <p:cNvPr id="5" name="Рисунок 4" descr="connecticut_seal_n403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4365104"/>
            <a:ext cx="165735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58924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Geographical position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7" y="116633"/>
            <a:ext cx="4863503" cy="5302448"/>
          </a:xfrm>
        </p:spPr>
      </p:pic>
    </p:spTree>
    <p:extLst>
      <p:ext uri="{BB962C8B-B14F-4D97-AF65-F5344CB8AC3E}">
        <p14:creationId xmlns:p14="http://schemas.microsoft.com/office/powerpoint/2010/main" val="20779730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5445224"/>
            <a:ext cx="71580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Rushmore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R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115504" y="188640"/>
            <a:ext cx="6856911" cy="4968552"/>
          </a:xfrm>
        </p:spPr>
      </p:pic>
      <p:pic>
        <p:nvPicPr>
          <p:cNvPr id="7" name="Рисунок 6" descr="800px-Mount_Rushmore_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509120"/>
            <a:ext cx="3048000" cy="2030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7510" y="5517232"/>
            <a:ext cx="654649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Statue of Liberty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S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3491880" y="188640"/>
            <a:ext cx="3917595" cy="5216996"/>
          </a:xfrm>
        </p:spPr>
      </p:pic>
      <p:pic>
        <p:nvPicPr>
          <p:cNvPr id="5" name="Рисунок 4" descr="statue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140968"/>
            <a:ext cx="2538282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5157192"/>
            <a:ext cx="71580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Thanksgiving Day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T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079488" y="260648"/>
            <a:ext cx="6858645" cy="4248472"/>
          </a:xfrm>
        </p:spPr>
      </p:pic>
      <p:pic>
        <p:nvPicPr>
          <p:cNvPr id="5" name="Рисунок 4" descr="43431726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811969"/>
            <a:ext cx="3240360" cy="279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085184"/>
            <a:ext cx="7158050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Uncle Sam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U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843808" y="260648"/>
            <a:ext cx="5856650" cy="4392488"/>
          </a:xfrm>
        </p:spPr>
      </p:pic>
      <p:pic>
        <p:nvPicPr>
          <p:cNvPr id="5" name="Рисунок 4" descr="uncle-sam-standing-2202-2607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852936"/>
            <a:ext cx="2840892" cy="378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5013176"/>
            <a:ext cx="7272808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Vietnam Veterans</a:t>
            </a:r>
            <a:b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Memorial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V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195736" y="260648"/>
            <a:ext cx="6728944" cy="4483158"/>
          </a:xfrm>
        </p:spPr>
      </p:pic>
      <p:pic>
        <p:nvPicPr>
          <p:cNvPr id="5" name="Рисунок 4" descr="Vietnam_Veterans_Memori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437112"/>
            <a:ext cx="3347864" cy="2238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9384" y="4293096"/>
            <a:ext cx="5544616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   Washington D.C.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W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3089928" y="260648"/>
            <a:ext cx="5832648" cy="3888432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059832" y="5517232"/>
            <a:ext cx="5544616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White House</a:t>
            </a:r>
            <a:endParaRPr kumimoji="0" lang="ru-RU" sz="46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белый до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789040"/>
            <a:ext cx="3635896" cy="2657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4941168"/>
            <a:ext cx="5544616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          </a:t>
            </a:r>
            <a:r>
              <a:rPr lang="en-US" sz="5400" dirty="0" smtClean="0">
                <a:solidFill>
                  <a:schemeClr val="bg2">
                    <a:lumMod val="50000"/>
                  </a:schemeClr>
                </a:solidFill>
              </a:rPr>
              <a:t>Xmas</a:t>
            </a:r>
            <a:endParaRPr lang="ru-RU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X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041641" y="562846"/>
            <a:ext cx="6880935" cy="3874265"/>
          </a:xfrm>
        </p:spPr>
      </p:pic>
      <p:pic>
        <p:nvPicPr>
          <p:cNvPr id="10" name="Рисунок 9" descr="MerryChristmas3D27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3" y="3904748"/>
            <a:ext cx="3888432" cy="2748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725144"/>
            <a:ext cx="8136904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Yellowstone</a:t>
            </a:r>
            <a:b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National Park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Y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987824" y="260648"/>
            <a:ext cx="5845157" cy="4383868"/>
          </a:xfrm>
        </p:spPr>
      </p:pic>
      <p:pic>
        <p:nvPicPr>
          <p:cNvPr id="5" name="Рисунок 4" descr="Yellowstone_grand_geys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780928"/>
            <a:ext cx="2592288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5445224"/>
            <a:ext cx="8136904" cy="1143000"/>
          </a:xfrm>
        </p:spPr>
        <p:txBody>
          <a:bodyPr/>
          <a:lstStyle/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Zoo Atlanta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1728192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accent6"/>
                </a:solidFill>
              </a:rPr>
              <a:t>Z</a:t>
            </a:r>
            <a:endParaRPr lang="ru-RU" sz="8800" dirty="0">
              <a:solidFill>
                <a:schemeClr val="accent6"/>
              </a:solidFill>
            </a:endParaRPr>
          </a:p>
        </p:txBody>
      </p:sp>
      <p:pic>
        <p:nvPicPr>
          <p:cNvPr id="9" name="Содержимое 8" descr="долина смерти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171733" y="405841"/>
            <a:ext cx="6816757" cy="4678166"/>
          </a:xfrm>
        </p:spPr>
      </p:pic>
      <p:pic>
        <p:nvPicPr>
          <p:cNvPr id="5" name="Рисунок 4" descr="Atlanta GA Zoo Atlanta 2014 (10) Blo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617640"/>
            <a:ext cx="4032448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71500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states of the USA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51" y="116632"/>
            <a:ext cx="8617977" cy="5400600"/>
          </a:xfrm>
        </p:spPr>
      </p:pic>
    </p:spTree>
    <p:extLst>
      <p:ext uri="{BB962C8B-B14F-4D97-AF65-F5344CB8AC3E}">
        <p14:creationId xmlns:p14="http://schemas.microsoft.com/office/powerpoint/2010/main" val="322920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687679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mountains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7334"/>
            <a:ext cx="4294769" cy="5720634"/>
          </a:xfrm>
        </p:spPr>
      </p:pic>
    </p:spTree>
    <p:extLst>
      <p:ext uri="{BB962C8B-B14F-4D97-AF65-F5344CB8AC3E}">
        <p14:creationId xmlns:p14="http://schemas.microsoft.com/office/powerpoint/2010/main" val="3891203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949280"/>
            <a:ext cx="9216008" cy="1143000"/>
          </a:xfrm>
        </p:spPr>
        <p:txBody>
          <a:bodyPr/>
          <a:lstStyle/>
          <a:p>
            <a:pPr marL="0" indent="0" algn="l">
              <a:buNone/>
            </a:pPr>
            <a:r>
              <a:rPr lang="en-US" sz="4000" dirty="0"/>
              <a:t>Minnesota </a:t>
            </a:r>
            <a:r>
              <a:rPr lang="en-US" sz="4000" dirty="0"/>
              <a:t>- </a:t>
            </a:r>
            <a:r>
              <a:rPr lang="en-US" sz="4000" dirty="0"/>
              <a:t>the land of 10000 lakes. </a:t>
            </a:r>
            <a:endParaRPr lang="uk-UA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6632"/>
            <a:ext cx="7416824" cy="5810819"/>
          </a:xfrm>
        </p:spPr>
      </p:pic>
    </p:spTree>
    <p:extLst>
      <p:ext uri="{BB962C8B-B14F-4D97-AF65-F5344CB8AC3E}">
        <p14:creationId xmlns:p14="http://schemas.microsoft.com/office/powerpoint/2010/main" val="279538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211" y="3836"/>
            <a:ext cx="5319789" cy="4169356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" y="2843318"/>
            <a:ext cx="5337804" cy="4003354"/>
          </a:xfrm>
        </p:spPr>
      </p:pic>
    </p:spTree>
    <p:extLst>
      <p:ext uri="{BB962C8B-B14F-4D97-AF65-F5344CB8AC3E}">
        <p14:creationId xmlns:p14="http://schemas.microsoft.com/office/powerpoint/2010/main" val="3036643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8463515" cy="5979830"/>
          </a:xfrm>
        </p:spPr>
      </p:pic>
    </p:spTree>
    <p:extLst>
      <p:ext uri="{BB962C8B-B14F-4D97-AF65-F5344CB8AC3E}">
        <p14:creationId xmlns:p14="http://schemas.microsoft.com/office/powerpoint/2010/main" val="1999151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032" y="5157192"/>
            <a:ext cx="871296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Washington D.C.</a:t>
            </a:r>
            <a:br>
              <a:rPr lang="en-US" dirty="0" smtClean="0"/>
            </a:br>
            <a:r>
              <a:rPr lang="en-US" dirty="0" smtClean="0"/>
              <a:t>(on the Potomac river)</a:t>
            </a:r>
            <a:endParaRPr lang="uk-UA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8571017" cy="4585494"/>
          </a:xfrm>
        </p:spPr>
      </p:pic>
    </p:spTree>
    <p:extLst>
      <p:ext uri="{BB962C8B-B14F-4D97-AF65-F5344CB8AC3E}">
        <p14:creationId xmlns:p14="http://schemas.microsoft.com/office/powerpoint/2010/main" val="1058392159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516</TotalTime>
  <Words>130</Words>
  <Application>Microsoft Office PowerPoint</Application>
  <PresentationFormat>Экран (4:3)</PresentationFormat>
  <Paragraphs>70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Воздушный поток</vt:lpstr>
      <vt:lpstr>Вчитель Асоян Н.І. Хмельницька ССЗШ № 1</vt:lpstr>
      <vt:lpstr>GENERAL  INFORMATION</vt:lpstr>
      <vt:lpstr>Geographical position</vt:lpstr>
      <vt:lpstr>The states of the USA</vt:lpstr>
      <vt:lpstr>The mountains</vt:lpstr>
      <vt:lpstr>Minnesota - the land of 10000 lakes. </vt:lpstr>
      <vt:lpstr>Презентация PowerPoint</vt:lpstr>
      <vt:lpstr>Презентация PowerPoint</vt:lpstr>
      <vt:lpstr>Washington D.C. (on the Potomac river)</vt:lpstr>
      <vt:lpstr>Philadelphia</vt:lpstr>
      <vt:lpstr>American industry</vt:lpstr>
      <vt:lpstr>The USA</vt:lpstr>
      <vt:lpstr>Alaska</vt:lpstr>
      <vt:lpstr>Bald Eagle</vt:lpstr>
      <vt:lpstr>Capitol</vt:lpstr>
      <vt:lpstr>Death Valley</vt:lpstr>
      <vt:lpstr>Erie. Lake Erie</vt:lpstr>
      <vt:lpstr>Flag:“The Stars and Stripes”</vt:lpstr>
      <vt:lpstr>Great Lakes</vt:lpstr>
      <vt:lpstr>Hawaii</vt:lpstr>
      <vt:lpstr>Indians</vt:lpstr>
      <vt:lpstr>Jackson (Andrew)</vt:lpstr>
      <vt:lpstr>Kentucky</vt:lpstr>
      <vt:lpstr>Lincoln Memorial</vt:lpstr>
      <vt:lpstr>Mississippi</vt:lpstr>
      <vt:lpstr>New York</vt:lpstr>
      <vt:lpstr>Ontario. Lake Ontario</vt:lpstr>
      <vt:lpstr>Potomac river</vt:lpstr>
      <vt:lpstr>         Quinnehtukqut</vt:lpstr>
      <vt:lpstr>Rushmore</vt:lpstr>
      <vt:lpstr>Statue of Liberty</vt:lpstr>
      <vt:lpstr>Thanksgiving Day</vt:lpstr>
      <vt:lpstr>Uncle Sam</vt:lpstr>
      <vt:lpstr>Vietnam Veterans Memorial</vt:lpstr>
      <vt:lpstr>   Washington D.C.</vt:lpstr>
      <vt:lpstr>          Xmas</vt:lpstr>
      <vt:lpstr>Yellowstone National Park</vt:lpstr>
      <vt:lpstr>Zoo Atlanta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United Kingdom</dc:title>
  <dc:creator>Оля</dc:creator>
  <cp:lastModifiedBy>youra</cp:lastModifiedBy>
  <cp:revision>61</cp:revision>
  <dcterms:created xsi:type="dcterms:W3CDTF">2014-02-16T14:05:36Z</dcterms:created>
  <dcterms:modified xsi:type="dcterms:W3CDTF">2014-12-13T16:10:26Z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2970758</vt:lpwstr>
  </property>
  <property fmtid="{D5CDD505-2E9C-101B-9397-08002B2CF9AE}" name="NXPowerLiteVersion" pid="3">
    <vt:lpwstr>D4.1.4</vt:lpwstr>
  </property>
</Properties>
</file>