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5" r:id="rId6"/>
    <p:sldId id="262" r:id="rId7"/>
    <p:sldId id="263" r:id="rId8"/>
    <p:sldId id="268" r:id="rId9"/>
    <p:sldId id="261" r:id="rId10"/>
    <p:sldId id="275" r:id="rId11"/>
    <p:sldId id="264" r:id="rId12"/>
    <p:sldId id="269" r:id="rId13"/>
    <p:sldId id="267" r:id="rId14"/>
    <p:sldId id="266" r:id="rId15"/>
    <p:sldId id="271" r:id="rId16"/>
    <p:sldId id="273" r:id="rId17"/>
    <p:sldId id="274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09.12.2014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7" Target="../media/image6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5.png" Type="http://schemas.openxmlformats.org/officeDocument/2006/relationships/image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6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8" Target="../media/image31.jpeg" Type="http://schemas.openxmlformats.org/officeDocument/2006/relationships/image"/><Relationship Id="rId3" Target="../media/image7.jpeg" Type="http://schemas.openxmlformats.org/officeDocument/2006/relationships/image"/><Relationship Id="rId7" Target="../media/image30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9.jpeg" Type="http://schemas.openxmlformats.org/officeDocument/2006/relationships/image"/><Relationship Id="rId5" Target="../media/image28.jpeg" Type="http://schemas.openxmlformats.org/officeDocument/2006/relationships/image"/><Relationship Id="rId10" Target="../media/image33.jpeg" Type="http://schemas.openxmlformats.org/officeDocument/2006/relationships/image"/><Relationship Id="rId4" Target="../media/image27.jpeg" Type="http://schemas.openxmlformats.org/officeDocument/2006/relationships/image"/><Relationship Id="rId9" Target="../media/image32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8" Target="../media/image13.jpeg" Type="http://schemas.openxmlformats.org/officeDocument/2006/relationships/image"/><Relationship Id="rId3" Target="../media/image8.jpeg" Type="http://schemas.openxmlformats.org/officeDocument/2006/relationships/image"/><Relationship Id="rId7" Target="../media/image12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1.gif" Type="http://schemas.openxmlformats.org/officeDocument/2006/relationships/image"/><Relationship Id="rId5" Target="../media/image10.jpeg" Type="http://schemas.openxmlformats.org/officeDocument/2006/relationships/image"/><Relationship Id="rId4" Target="../media/image9.jpeg" Type="http://schemas.openxmlformats.org/officeDocument/2006/relationships/image"/><Relationship Id="rId9" Target="../media/image14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7.jpe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8" Target="../media/image23.jpeg" Type="http://schemas.openxmlformats.org/officeDocument/2006/relationships/image"/><Relationship Id="rId3" Target="../media/image18.jpeg" Type="http://schemas.openxmlformats.org/officeDocument/2006/relationships/image"/><Relationship Id="rId7" Target="../media/image2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1.jpeg" Type="http://schemas.openxmlformats.org/officeDocument/2006/relationships/image"/><Relationship Id="rId5" Target="../media/image20.jpeg" Type="http://schemas.openxmlformats.org/officeDocument/2006/relationships/image"/><Relationship Id="rId10" Target="../media/image25.jpeg" Type="http://schemas.openxmlformats.org/officeDocument/2006/relationships/image"/><Relationship Id="rId4" Target="../media/image19.jpeg" Type="http://schemas.openxmlformats.org/officeDocument/2006/relationships/image"/><Relationship Id="rId9" Target="../media/image24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1717917" y="1412776"/>
            <a:ext cx="5708165" cy="1754326"/>
          </a:xfrm>
          <a:prstGeom prst="rect">
            <a:avLst/>
          </a:prstGeom>
          <a:solidFill>
            <a:srgbClr val="FFFF00"/>
          </a:solidFill>
          <a:effectLst>
            <a:innerShdw blurRad="114300">
              <a:prstClr val="black"/>
            </a:inn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Journey to the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TREASURE ISLAND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968" y="3453369"/>
            <a:ext cx="2862064" cy="25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9701">
            <a:off x="827583" y="787350"/>
            <a:ext cx="896439" cy="86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7822">
            <a:off x="882942" y="4052850"/>
            <a:ext cx="1360585" cy="1303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576">
            <a:off x="5910158" y="3388567"/>
            <a:ext cx="963370" cy="92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6672">
            <a:off x="704732" y="2441472"/>
            <a:ext cx="857331" cy="821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576">
            <a:off x="2744647" y="5479069"/>
            <a:ext cx="711940" cy="68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576">
            <a:off x="5172693" y="571511"/>
            <a:ext cx="721826" cy="691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576">
            <a:off x="2753564" y="546135"/>
            <a:ext cx="774805" cy="74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45563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Complete the sentences with new words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484784"/>
            <a:ext cx="7211144" cy="464137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1.We like watching______ and weather from Great Britain.</a:t>
            </a:r>
          </a:p>
          <a:p>
            <a:pPr marL="0" indent="0">
              <a:buNone/>
            </a:pPr>
            <a:r>
              <a:rPr lang="en-US" dirty="0" smtClean="0"/>
              <a:t>2.I am not interested in watching long and boring _____ .</a:t>
            </a:r>
          </a:p>
          <a:p>
            <a:pPr marL="0" indent="0">
              <a:buNone/>
            </a:pPr>
            <a:r>
              <a:rPr lang="en-US" dirty="0" smtClean="0"/>
              <a:t>3.”</a:t>
            </a:r>
            <a:r>
              <a:rPr lang="en-US" dirty="0"/>
              <a:t>T</a:t>
            </a:r>
            <a:r>
              <a:rPr lang="en-US" dirty="0" smtClean="0"/>
              <a:t>he Simpsons” is a popular American _______.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2460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sp>
        <p:nvSpPr>
          <p:cNvPr id="5" name="Кругла стрічка лицем донизу 4"/>
          <p:cNvSpPr/>
          <p:nvPr/>
        </p:nvSpPr>
        <p:spPr>
          <a:xfrm>
            <a:off x="683568" y="116632"/>
            <a:ext cx="7416824" cy="2088232"/>
          </a:xfrm>
          <a:prstGeom prst="ellipse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3284984"/>
            <a:ext cx="7211144" cy="284117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1979712" y="836712"/>
            <a:ext cx="468052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music</a:t>
            </a:r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1000">
                      <a:schemeClr val="tx2">
                        <a:lumMod val="75000"/>
                      </a:schemeClr>
                    </a:gs>
                    <a:gs pos="6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Stop</a:t>
            </a:r>
            <a:endParaRPr lang="uk-UA" sz="5400" b="1" cap="all" spc="0" dirty="0">
              <a:ln w="0"/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58" y="3068960"/>
            <a:ext cx="2894644" cy="1929763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4" t="14112"/>
          <a:stretch/>
        </p:blipFill>
        <p:spPr bwMode="auto">
          <a:xfrm rot="1820262">
            <a:off x="6418082" y="2242503"/>
            <a:ext cx="1450679" cy="110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42979"/>
            <a:ext cx="1431777" cy="1111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7597">
            <a:off x="490283" y="3992195"/>
            <a:ext cx="2047376" cy="158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9692">
            <a:off x="402188" y="2164691"/>
            <a:ext cx="1621645" cy="1258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72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sp>
        <p:nvSpPr>
          <p:cNvPr id="5" name="Кругла стрічка лицем донизу 4"/>
          <p:cNvSpPr/>
          <p:nvPr/>
        </p:nvSpPr>
        <p:spPr>
          <a:xfrm>
            <a:off x="683568" y="116632"/>
            <a:ext cx="7416824" cy="2088232"/>
          </a:xfrm>
          <a:prstGeom prst="ellipse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3284984"/>
            <a:ext cx="7211144" cy="284117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1979712" y="836712"/>
            <a:ext cx="4680520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grammar</a:t>
            </a:r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1000">
                      <a:schemeClr val="tx2">
                        <a:lumMod val="75000"/>
                      </a:schemeClr>
                    </a:gs>
                    <a:gs pos="6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Stop</a:t>
            </a:r>
            <a:endParaRPr lang="uk-UA" sz="5400" b="1" cap="all" spc="0" dirty="0">
              <a:ln w="0"/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58" y="3068960"/>
            <a:ext cx="2894644" cy="1929763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2134810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2314600" cy="50405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Affirmative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Negative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uk-UA" sz="3200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sz="half" idx="1"/>
          </p:nvPr>
        </p:nvSpPr>
        <p:spPr>
          <a:xfrm>
            <a:off x="2987824" y="620689"/>
            <a:ext cx="2592288" cy="504055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Singular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was…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wasn’t…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 there…?</a:t>
            </a:r>
            <a:endParaRPr lang="uk-UA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sz="half" idx="2"/>
          </p:nvPr>
        </p:nvSpPr>
        <p:spPr>
          <a:xfrm>
            <a:off x="5652120" y="620688"/>
            <a:ext cx="2592288" cy="504056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Plural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were…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weren’t…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Were there…?</a:t>
            </a:r>
            <a:endParaRPr lang="uk-UA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610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Writhe the words in the correct order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was/There/ </a:t>
            </a:r>
            <a:r>
              <a:rPr lang="en-US" dirty="0" smtClean="0"/>
              <a:t>a </a:t>
            </a:r>
            <a:r>
              <a:rPr lang="en-US" dirty="0"/>
              <a:t>great </a:t>
            </a:r>
            <a:r>
              <a:rPr lang="en-US" dirty="0" smtClean="0"/>
              <a:t>/concert </a:t>
            </a:r>
            <a:r>
              <a:rPr lang="en-US" dirty="0"/>
              <a:t>/rock.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/>
              <a:t>on TV </a:t>
            </a:r>
            <a:r>
              <a:rPr lang="en-US" dirty="0" smtClean="0"/>
              <a:t>/There</a:t>
            </a:r>
            <a:r>
              <a:rPr lang="en-US" dirty="0" smtClean="0"/>
              <a:t>/ funny/were/ cartoons.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Were/</a:t>
            </a:r>
            <a:r>
              <a:rPr lang="en-US" dirty="0"/>
              <a:t> </a:t>
            </a:r>
            <a:r>
              <a:rPr lang="en-US" dirty="0" smtClean="0"/>
              <a:t>any/ </a:t>
            </a:r>
            <a:r>
              <a:rPr lang="en-US" dirty="0"/>
              <a:t>there/ matches/ good?</a:t>
            </a:r>
            <a:endParaRPr lang="en-US" dirty="0" smtClean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3969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sp>
        <p:nvSpPr>
          <p:cNvPr id="5" name="Кругла стрічка лицем донизу 4"/>
          <p:cNvSpPr/>
          <p:nvPr/>
        </p:nvSpPr>
        <p:spPr>
          <a:xfrm>
            <a:off x="683568" y="116632"/>
            <a:ext cx="7416824" cy="2088232"/>
          </a:xfrm>
          <a:prstGeom prst="ellipse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3284984"/>
            <a:ext cx="7211144" cy="284117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1979712" y="836712"/>
            <a:ext cx="468052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creative</a:t>
            </a:r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1000">
                      <a:schemeClr val="tx2">
                        <a:lumMod val="75000"/>
                      </a:schemeClr>
                    </a:gs>
                    <a:gs pos="6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Stop</a:t>
            </a:r>
            <a:endParaRPr lang="uk-UA" sz="5400" b="1" cap="all" spc="0" dirty="0">
              <a:ln w="0"/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58" y="3068960"/>
            <a:ext cx="2894644" cy="1929763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89421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1" cy="6858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sp>
        <p:nvSpPr>
          <p:cNvPr id="5" name="Кругла стрічка лицем донизу 4"/>
          <p:cNvSpPr/>
          <p:nvPr/>
        </p:nvSpPr>
        <p:spPr>
          <a:xfrm>
            <a:off x="683568" y="116632"/>
            <a:ext cx="7416824" cy="2088232"/>
          </a:xfrm>
          <a:prstGeom prst="ellipse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3284984"/>
            <a:ext cx="7211144" cy="284117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1979712" y="836712"/>
            <a:ext cx="468052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surprise</a:t>
            </a:r>
            <a:endParaRPr lang="uk-UA" sz="5400" b="1" cap="all" spc="0" dirty="0">
              <a:ln w="0"/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58" y="3068960"/>
            <a:ext cx="2894644" cy="1929763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8556">
            <a:off x="4606440" y="5269568"/>
            <a:ext cx="1368152" cy="130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88840"/>
            <a:ext cx="1663141" cy="1591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991">
            <a:off x="1422318" y="4148278"/>
            <a:ext cx="1287761" cy="123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83">
            <a:off x="816549" y="2071845"/>
            <a:ext cx="1663141" cy="1591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468171"/>
            <a:ext cx="974056" cy="89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521" y="2354662"/>
            <a:ext cx="673742" cy="61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8848">
            <a:off x="5382458" y="1930315"/>
            <a:ext cx="931575" cy="980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0330">
            <a:off x="2771800" y="1881914"/>
            <a:ext cx="992504" cy="1044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64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1" name="Picture 4" descr="C:\Documents and Settings\Макс\Рабочий стол\Рисунок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TextBox 6"/>
          <p:cNvGrpSpPr>
            <a:grpSpLocks/>
          </p:cNvGrpSpPr>
          <p:nvPr/>
        </p:nvGrpSpPr>
        <p:grpSpPr bwMode="auto">
          <a:xfrm>
            <a:off x="781050" y="633413"/>
            <a:ext cx="7935913" cy="787400"/>
            <a:chOff x="492" y="399"/>
            <a:chExt cx="4999" cy="496"/>
          </a:xfrm>
        </p:grpSpPr>
        <p:pic>
          <p:nvPicPr>
            <p:cNvPr id="37894" name="TextBox 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" y="399"/>
              <a:ext cx="4999" cy="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5" name="Text Box 5"/>
            <p:cNvSpPr txBox="1">
              <a:spLocks noChangeArrowheads="1"/>
            </p:cNvSpPr>
            <p:nvPr/>
          </p:nvSpPr>
          <p:spPr bwMode="auto">
            <a:xfrm>
              <a:off x="495" y="405"/>
              <a:ext cx="4993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4400" dirty="0">
                  <a:solidFill>
                    <a:srgbClr val="FFFF00"/>
                  </a:solidFill>
                  <a:latin typeface="Bookman Old Style" pitchFamily="18" charset="0"/>
                </a:rPr>
                <a:t>Thank  you  for  your  work!</a:t>
              </a:r>
              <a:endParaRPr lang="ru-RU" sz="4400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40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sp>
        <p:nvSpPr>
          <p:cNvPr id="5" name="Кругла стрічка лицем донизу 4"/>
          <p:cNvSpPr/>
          <p:nvPr/>
        </p:nvSpPr>
        <p:spPr>
          <a:xfrm>
            <a:off x="683568" y="116632"/>
            <a:ext cx="7416824" cy="2088232"/>
          </a:xfrm>
          <a:prstGeom prst="ellipse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3284984"/>
            <a:ext cx="7211144" cy="284117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1979712" y="836712"/>
            <a:ext cx="468052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Mystery</a:t>
            </a:r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1000">
                      <a:schemeClr val="tx2">
                        <a:lumMod val="75000"/>
                      </a:schemeClr>
                    </a:gs>
                    <a:gs pos="6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Stop</a:t>
            </a:r>
            <a:endParaRPr lang="uk-UA" sz="5400" b="1" cap="all" spc="0" dirty="0">
              <a:ln w="0"/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58" y="3068960"/>
            <a:ext cx="2894644" cy="1929763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552088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Objectives: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to introduce and activate the active vocabulary; </a:t>
            </a:r>
            <a:endParaRPr lang="uk-UA" b="1" i="1" dirty="0"/>
          </a:p>
          <a:p>
            <a:r>
              <a:rPr lang="en-US" b="1" i="1" dirty="0"/>
              <a:t>to develop students’ reading and listening skills;</a:t>
            </a:r>
            <a:endParaRPr lang="uk-UA" b="1" i="1" dirty="0"/>
          </a:p>
          <a:p>
            <a:r>
              <a:rPr lang="en-US" b="1" i="1" dirty="0"/>
              <a:t>to </a:t>
            </a:r>
            <a:r>
              <a:rPr lang="en-US" b="1" i="1" dirty="0" err="1"/>
              <a:t>practise</a:t>
            </a:r>
            <a:r>
              <a:rPr lang="en-US" b="1" i="1" dirty="0"/>
              <a:t> speaking, singing  and giving opinions;</a:t>
            </a:r>
            <a:endParaRPr lang="uk-UA" b="1" i="1" dirty="0"/>
          </a:p>
          <a:p>
            <a:r>
              <a:rPr lang="en-US" b="1" i="1" dirty="0"/>
              <a:t>to </a:t>
            </a:r>
            <a:r>
              <a:rPr lang="en-US" b="1" i="1" dirty="0" err="1"/>
              <a:t>practise</a:t>
            </a:r>
            <a:r>
              <a:rPr lang="en-US" b="1" i="1" dirty="0"/>
              <a:t> using was/were (affirmative, negative, questions) </a:t>
            </a:r>
            <a:endParaRPr lang="uk-UA" b="1" i="1" dirty="0"/>
          </a:p>
        </p:txBody>
      </p:sp>
    </p:spTree>
    <p:extLst>
      <p:ext uri="{BB962C8B-B14F-4D97-AF65-F5344CB8AC3E}">
        <p14:creationId xmlns:p14="http://schemas.microsoft.com/office/powerpoint/2010/main" val="37602640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uk-UA"/>
          </a:p>
        </p:txBody>
      </p:sp>
      <p:sp>
        <p:nvSpPr>
          <p:cNvPr id="6" name="Овал 5"/>
          <p:cNvSpPr/>
          <p:nvPr/>
        </p:nvSpPr>
        <p:spPr>
          <a:xfrm>
            <a:off x="2699792" y="2564904"/>
            <a:ext cx="3384376" cy="1944216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en-US" smtClean="0" sz="3200"/>
              <a:t>Our Interests</a:t>
            </a:r>
            <a:endParaRPr b="1" dirty="0" lang="uk-UA" sz="3200"/>
          </a:p>
        </p:txBody>
      </p:sp>
      <p:sp>
        <p:nvSpPr>
          <p:cNvPr id="7" name="Стрілка вправо 6"/>
          <p:cNvSpPr/>
          <p:nvPr/>
        </p:nvSpPr>
        <p:spPr>
          <a:xfrm rot="16200000">
            <a:off x="4175956" y="2204863"/>
            <a:ext cx="432048" cy="144016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outerShdw algn="ctr" blurRad="50800" dir="5400000" dist="50800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b="1" lang="uk-UA">
              <a:ln/>
              <a:solidFill>
                <a:schemeClr val="accent3"/>
              </a:solidFill>
            </a:endParaRPr>
          </a:p>
        </p:txBody>
      </p:sp>
      <p:sp>
        <p:nvSpPr>
          <p:cNvPr id="10" name="Стрілка вправо 9"/>
          <p:cNvSpPr/>
          <p:nvPr/>
        </p:nvSpPr>
        <p:spPr>
          <a:xfrm rot="12541081">
            <a:off x="2635596" y="2627240"/>
            <a:ext cx="432048" cy="144016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outerShdw algn="ctr" blurRad="50800" dir="5400000" dist="50800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b="1" lang="uk-UA">
              <a:ln/>
              <a:solidFill>
                <a:schemeClr val="accent3"/>
              </a:solidFill>
            </a:endParaRPr>
          </a:p>
        </p:txBody>
      </p:sp>
      <p:sp>
        <p:nvSpPr>
          <p:cNvPr id="11" name="Стрілка вправо 10"/>
          <p:cNvSpPr/>
          <p:nvPr/>
        </p:nvSpPr>
        <p:spPr>
          <a:xfrm rot="19876586">
            <a:off x="5860119" y="2754819"/>
            <a:ext cx="432048" cy="144016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outerShdw algn="ctr" blurRad="50800" dir="5400000" dist="50800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b="1" lang="uk-UA">
              <a:ln/>
              <a:solidFill>
                <a:schemeClr val="accent3"/>
              </a:solidFill>
            </a:endParaRPr>
          </a:p>
        </p:txBody>
      </p:sp>
      <p:sp>
        <p:nvSpPr>
          <p:cNvPr id="12" name="Стрілка вправо 11"/>
          <p:cNvSpPr/>
          <p:nvPr/>
        </p:nvSpPr>
        <p:spPr>
          <a:xfrm rot="1698141">
            <a:off x="5742244" y="4214794"/>
            <a:ext cx="432048" cy="144016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outerShdw algn="ctr" blurRad="50800" dir="5400000" dist="50800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b="1" lang="uk-UA">
              <a:ln/>
              <a:solidFill>
                <a:schemeClr val="accent3"/>
              </a:solidFill>
            </a:endParaRPr>
          </a:p>
        </p:txBody>
      </p:sp>
      <p:sp>
        <p:nvSpPr>
          <p:cNvPr id="13" name="Стрілка вправо 12"/>
          <p:cNvSpPr/>
          <p:nvPr/>
        </p:nvSpPr>
        <p:spPr>
          <a:xfrm rot="10800000">
            <a:off x="2195736" y="3559696"/>
            <a:ext cx="432048" cy="144016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outerShdw algn="ctr" blurRad="50800" dir="5400000" dist="50800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b="1" lang="uk-UA">
              <a:ln/>
              <a:solidFill>
                <a:schemeClr val="accent3"/>
              </a:solidFill>
            </a:endParaRPr>
          </a:p>
        </p:txBody>
      </p:sp>
      <p:sp>
        <p:nvSpPr>
          <p:cNvPr id="15" name="Стрілка вправо 14"/>
          <p:cNvSpPr/>
          <p:nvPr/>
        </p:nvSpPr>
        <p:spPr>
          <a:xfrm rot="7599019">
            <a:off x="2832818" y="4431093"/>
            <a:ext cx="432048" cy="144016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outerShdw algn="ctr" blurRad="50800" dir="5400000" dist="50800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b="1" lang="uk-UA">
              <a:ln/>
              <a:solidFill>
                <a:schemeClr val="accent3"/>
              </a:solidFill>
            </a:endParaRPr>
          </a:p>
        </p:txBody>
      </p:sp>
      <p:sp>
        <p:nvSpPr>
          <p:cNvPr id="16" name="Стрілка вправо 15"/>
          <p:cNvSpPr/>
          <p:nvPr/>
        </p:nvSpPr>
        <p:spPr>
          <a:xfrm rot="5400000">
            <a:off x="4318987" y="4616151"/>
            <a:ext cx="326661" cy="179357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outerShdw algn="ctr" blurRad="50800" dir="5400000" dist="50800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b="1" lang="uk-UA">
              <a:ln/>
              <a:solidFill>
                <a:schemeClr val="accent3"/>
              </a:solidFill>
            </a:endParaRPr>
          </a:p>
        </p:txBody>
      </p:sp>
      <p:pic>
        <p:nvPicPr>
          <p:cNvPr id="3074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4725144"/>
            <a:ext cx="1944215" cy="198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10851"/>
            <a:ext cx="1688976" cy="1334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614" y="548680"/>
            <a:ext cx="1982713" cy="136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chasingamiracle.com/wp-content/uploads/2013/01/SingingChildren.gif" id="3078" name="Picture 6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145" y="4978113"/>
            <a:ext cx="2005915" cy="184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rrowheads="1"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"/>
          <a:stretch/>
        </p:blipFill>
        <p:spPr bwMode="auto">
          <a:xfrm>
            <a:off x="6300192" y="4177454"/>
            <a:ext cx="2554634" cy="23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cdn.toonvectors.com/images/84/51532/toonvectors-51532-940.jpg" id="3081" name="Picture 9"/>
          <p:cNvPicPr>
            <a:picLocks noChangeArrowheads="1"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02356"/>
            <a:ext cx="2089681" cy="208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3.bp.blogspot.com/-SegaKVOqrYs/TgCmBDgkRLI/AAAAAAAAADg/zJwUFrt9n2s/s400/children-reading-book-vector-thumb9723876.jpg" id="3083" name="Picture 11"/>
          <p:cNvPicPr>
            <a:picLocks noChangeArrowheads="1"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90" y="731699"/>
            <a:ext cx="2146038" cy="213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60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0" spd="slow">
        <p:checker/>
      </p:transition>
    </mc:Choice>
    <mc:Fallback xmlns="">
      <p:transition spd="slow">
        <p:checker/>
      </p:transition>
    </mc:Fallback>
  </mc:AlternateContent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sp>
        <p:nvSpPr>
          <p:cNvPr id="5" name="Кругла стрічка лицем донизу 4"/>
          <p:cNvSpPr/>
          <p:nvPr/>
        </p:nvSpPr>
        <p:spPr>
          <a:xfrm>
            <a:off x="683568" y="116632"/>
            <a:ext cx="7416824" cy="2088232"/>
          </a:xfrm>
          <a:prstGeom prst="ellipse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3284984"/>
            <a:ext cx="7211144" cy="284117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1979712" y="836712"/>
            <a:ext cx="468052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curious</a:t>
            </a:r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1000">
                      <a:schemeClr val="tx2">
                        <a:lumMod val="75000"/>
                      </a:schemeClr>
                    </a:gs>
                    <a:gs pos="6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Stop</a:t>
            </a:r>
            <a:endParaRPr lang="uk-UA" sz="5400" b="1" cap="all" spc="0" dirty="0">
              <a:ln w="0"/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58" y="3068960"/>
            <a:ext cx="2894644" cy="1929763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61787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uk-UA"/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uk-UA"/>
          </a:p>
        </p:txBody>
      </p:sp>
      <p:pic>
        <p:nvPicPr>
          <p:cNvPr id="7170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"/>
          <a:stretch/>
        </p:blipFill>
        <p:spPr bwMode="auto">
          <a:xfrm>
            <a:off x="151856" y="505772"/>
            <a:ext cx="3051992" cy="2727622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/>
          <a:stretch/>
        </p:blipFill>
        <p:spPr bwMode="auto">
          <a:xfrm>
            <a:off x="3419872" y="1634196"/>
            <a:ext cx="2091845" cy="3209191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249" y="4149080"/>
            <a:ext cx="3495751" cy="2330501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Хвиля 6"/>
          <p:cNvSpPr/>
          <p:nvPr/>
        </p:nvSpPr>
        <p:spPr>
          <a:xfrm>
            <a:off x="151856" y="3431385"/>
            <a:ext cx="2475928" cy="93610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en-US" smtClean="0" sz="2800">
                <a:solidFill>
                  <a:srgbClr val="FFFF00"/>
                </a:solidFill>
              </a:rPr>
              <a:t>Alexia</a:t>
            </a:r>
            <a:endParaRPr b="1" dirty="0" lang="uk-UA" sz="2800">
              <a:solidFill>
                <a:srgbClr val="FFFF00"/>
              </a:solidFill>
            </a:endParaRPr>
          </a:p>
        </p:txBody>
      </p:sp>
      <p:sp>
        <p:nvSpPr>
          <p:cNvPr id="12" name="Хвиля 11"/>
          <p:cNvSpPr/>
          <p:nvPr/>
        </p:nvSpPr>
        <p:spPr>
          <a:xfrm>
            <a:off x="6158160" y="2960948"/>
            <a:ext cx="2475928" cy="93610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en-US" smtClean="0" sz="2400">
                <a:solidFill>
                  <a:srgbClr val="FFFF00"/>
                </a:solidFill>
              </a:rPr>
              <a:t>David</a:t>
            </a:r>
            <a:endParaRPr b="1" dirty="0" lang="uk-UA" sz="2400">
              <a:solidFill>
                <a:srgbClr val="FFFF00"/>
              </a:solidFill>
            </a:endParaRPr>
          </a:p>
        </p:txBody>
      </p:sp>
      <p:sp>
        <p:nvSpPr>
          <p:cNvPr id="13" name="Хвиля 12"/>
          <p:cNvSpPr/>
          <p:nvPr/>
        </p:nvSpPr>
        <p:spPr>
          <a:xfrm>
            <a:off x="3035789" y="4873558"/>
            <a:ext cx="2475928" cy="93610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en-US" smtClean="0" sz="2400">
                <a:solidFill>
                  <a:srgbClr val="FFFF00"/>
                </a:solidFill>
              </a:rPr>
              <a:t>Sarah</a:t>
            </a:r>
            <a:endParaRPr b="1" dirty="0" lang="uk-UA" sz="240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31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400" spd="slow">
        <p14:honeycomb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Keys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Group 1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1      c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2      b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3      b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4      a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5      c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6      a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Місце для вмісту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Group 2 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1     T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2     F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3     T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4     T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5     F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6     T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798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sp>
        <p:nvSpPr>
          <p:cNvPr id="5" name="Кругла стрічка лицем донизу 4"/>
          <p:cNvSpPr/>
          <p:nvPr/>
        </p:nvSpPr>
        <p:spPr>
          <a:xfrm>
            <a:off x="683568" y="116632"/>
            <a:ext cx="7416824" cy="2088232"/>
          </a:xfrm>
          <a:prstGeom prst="ellipse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3284984"/>
            <a:ext cx="7211144" cy="284117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1979712" y="836712"/>
            <a:ext cx="468052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secret</a:t>
            </a:r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1000">
                      <a:schemeClr val="tx2">
                        <a:lumMod val="75000"/>
                      </a:schemeClr>
                    </a:gs>
                    <a:gs pos="6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5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Stop</a:t>
            </a:r>
            <a:endParaRPr lang="uk-UA" sz="5400" b="1" cap="all" spc="0" dirty="0">
              <a:ln w="0"/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58" y="3068960"/>
            <a:ext cx="2894644" cy="1929763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82306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uk-UA"/>
          </a:p>
        </p:txBody>
      </p:sp>
      <p:pic>
        <p:nvPicPr>
          <p:cNvPr id="8194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3630"/>
            <a:ext cx="2404524" cy="1803393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3.bp.blogspot.com/-fbDQjwdGeCY/UWw3VE66hfI/AAAAAAAAGNg/UUjXpoMFT8M/s1600/4e4b5fbbbb602b6d35bea8460aa8f8e5_500x735.jpg" id="8196" name="Picture 4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99771"/>
            <a:ext cx="1774413" cy="2608388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" r="41"/>
          <a:stretch/>
        </p:blipFill>
        <p:spPr bwMode="auto">
          <a:xfrm>
            <a:off x="4644008" y="188640"/>
            <a:ext cx="2244437" cy="2962029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static.tvtropes.org/pmwiki/pub/images/spiderman-1.jpg" id="8199" name="Picture 7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88640"/>
            <a:ext cx="1854473" cy="2738438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img1.liveinternet.ru/images/attach/c/11/117/98/117098441_large_1.png" id="8201" name="Picture 9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350106"/>
            <a:ext cx="2942508" cy="1656184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i1.wp.com/thekitchencabinet.us/wp-content/uploads/tv-news.jpg" id="8203" name="Picture 11"/>
          <p:cNvPicPr>
            <a:picLocks noChangeArrowheads="1"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63421"/>
            <a:ext cx="3064165" cy="2435690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i.kinja-img.com/gawker-media/image/upload/s--vmjvkkcE--/18z0tjsrg1z2ojpg.jpg" id="8205" name="Picture 13"/>
          <p:cNvPicPr>
            <a:picLocks noChangeArrowheads="1" noChangeAspect="1"/>
          </p:cNvPicPr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" y="3335328"/>
            <a:ext cx="2726811" cy="1670962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www.mir-ctc.narod.ru/ImgVoroniny/Voroniny2.jpg" id="8207" name="Picture 15"/>
          <p:cNvPicPr>
            <a:picLocks noChangeArrowheads="1"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421" y="5301208"/>
            <a:ext cx="3381805" cy="1227856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30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200" spd="slow">
        <p14:flip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191</Words>
  <Application>Microsoft Office PowerPoint</Application>
  <PresentationFormat>Екран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18" baseType="lpstr">
      <vt:lpstr>Тема Office</vt:lpstr>
      <vt:lpstr>Презентація PowerPoint</vt:lpstr>
      <vt:lpstr>Презентація PowerPoint</vt:lpstr>
      <vt:lpstr>Objectives:</vt:lpstr>
      <vt:lpstr>Презентація PowerPoint</vt:lpstr>
      <vt:lpstr>Презентація PowerPoint</vt:lpstr>
      <vt:lpstr>Презентація PowerPoint</vt:lpstr>
      <vt:lpstr>Keys</vt:lpstr>
      <vt:lpstr>Презентація PowerPoint</vt:lpstr>
      <vt:lpstr>Презентація PowerPoint</vt:lpstr>
      <vt:lpstr>Complete the sentences with new words</vt:lpstr>
      <vt:lpstr>Презентація PowerPoint</vt:lpstr>
      <vt:lpstr>Презентація PowerPoint</vt:lpstr>
      <vt:lpstr>Affirmative   Negative  Questions </vt:lpstr>
      <vt:lpstr>Writhe the words in the correct order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Sara Yasmeen (Wipro Technologies)</dc:creator>
  <cp:lastModifiedBy>User</cp:lastModifiedBy>
  <cp:revision>38</cp:revision>
  <dcterms:created xsi:type="dcterms:W3CDTF">2010-02-23T11:30:32Z</dcterms:created>
  <dcterms:modified xsi:type="dcterms:W3CDTF">2014-12-09T22:53:47Z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1054159</vt:lpwstr>
  </property>
  <property fmtid="{D5CDD505-2E9C-101B-9397-08002B2CF9AE}" name="NXPowerLiteVersion" pid="3">
    <vt:lpwstr>D4.1.4</vt:lpwstr>
  </property>
</Properties>
</file>