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BAFE3-8E38-4C8E-8659-22C99C08EF81}" type="datetimeFigureOut">
              <a:rPr lang="ru-RU" smtClean="0"/>
              <a:t>23.08.2013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C586B0B-A3A8-44FA-A922-0B7C7C33FF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BAFE3-8E38-4C8E-8659-22C99C08EF81}" type="datetimeFigureOut">
              <a:rPr lang="ru-RU" smtClean="0"/>
              <a:t>23.08.2013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86B0B-A3A8-44FA-A922-0B7C7C33FF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BAFE3-8E38-4C8E-8659-22C99C08EF81}" type="datetimeFigureOut">
              <a:rPr lang="ru-RU" smtClean="0"/>
              <a:t>23.08.2013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86B0B-A3A8-44FA-A922-0B7C7C33FF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BAFE3-8E38-4C8E-8659-22C99C08EF81}" type="datetimeFigureOut">
              <a:rPr lang="ru-RU" smtClean="0"/>
              <a:t>23.08.2013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C586B0B-A3A8-44FA-A922-0B7C7C33FF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BAFE3-8E38-4C8E-8659-22C99C08EF81}" type="datetimeFigureOut">
              <a:rPr lang="ru-RU" smtClean="0"/>
              <a:t>23.08.2013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86B0B-A3A8-44FA-A922-0B7C7C33FF1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BAFE3-8E38-4C8E-8659-22C99C08EF81}" type="datetimeFigureOut">
              <a:rPr lang="ru-RU" smtClean="0"/>
              <a:t>23.08.2013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86B0B-A3A8-44FA-A922-0B7C7C33FF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BAFE3-8E38-4C8E-8659-22C99C08EF81}" type="datetimeFigureOut">
              <a:rPr lang="ru-RU" smtClean="0"/>
              <a:t>23.08.2013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C586B0B-A3A8-44FA-A922-0B7C7C33FF1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BAFE3-8E38-4C8E-8659-22C99C08EF81}" type="datetimeFigureOut">
              <a:rPr lang="ru-RU" smtClean="0"/>
              <a:t>23.08.2013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86B0B-A3A8-44FA-A922-0B7C7C33FF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BAFE3-8E38-4C8E-8659-22C99C08EF81}" type="datetimeFigureOut">
              <a:rPr lang="ru-RU" smtClean="0"/>
              <a:t>23.08.2013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86B0B-A3A8-44FA-A922-0B7C7C33FF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BAFE3-8E38-4C8E-8659-22C99C08EF81}" type="datetimeFigureOut">
              <a:rPr lang="ru-RU" smtClean="0"/>
              <a:t>23.08.2013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86B0B-A3A8-44FA-A922-0B7C7C33FF1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BAFE3-8E38-4C8E-8659-22C99C08EF81}" type="datetimeFigureOut">
              <a:rPr lang="ru-RU" smtClean="0"/>
              <a:t>23.08.2013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86B0B-A3A8-44FA-A922-0B7C7C33FF1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C4BAFE3-8E38-4C8E-8659-22C99C08EF81}" type="datetimeFigureOut">
              <a:rPr lang="ru-RU" smtClean="0"/>
              <a:t>23.08.2013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C586B0B-A3A8-44FA-A922-0B7C7C33FF1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714488"/>
            <a:ext cx="8458200" cy="3086112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err="1" smtClean="0"/>
              <a:t>Комп</a:t>
            </a:r>
            <a:r>
              <a:rPr lang="en-US" sz="6000" b="1" dirty="0" smtClean="0"/>
              <a:t>`</a:t>
            </a:r>
            <a:r>
              <a:rPr lang="uk-UA" sz="6000" b="1" dirty="0" err="1" smtClean="0"/>
              <a:t>ютерне</a:t>
            </a:r>
            <a:r>
              <a:rPr lang="uk-UA" sz="6000" b="1" dirty="0" smtClean="0"/>
              <a:t> обладнання та основні операції.</a:t>
            </a:r>
            <a:endParaRPr lang="ru-RU" sz="6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9"/>
            <a:ext cx="8458200" cy="428628"/>
          </a:xfrm>
        </p:spPr>
        <p:txBody>
          <a:bodyPr>
            <a:normAutofit/>
          </a:bodyPr>
          <a:lstStyle/>
          <a:p>
            <a:pPr algn="ctr"/>
            <a:r>
              <a:rPr lang="en-US" u="sng" dirty="0" smtClean="0"/>
              <a:t>Match:</a:t>
            </a:r>
            <a:endParaRPr lang="ru-RU" u="sng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dirty="0" smtClean="0"/>
              <a:t>Desktop computers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err="1" smtClean="0"/>
              <a:t>Carputers</a:t>
            </a:r>
            <a:endParaRPr lang="en-US" sz="2400" dirty="0" smtClean="0"/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Game consoles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Laptops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Tablet computers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err="1" smtClean="0"/>
              <a:t>Smartphones</a:t>
            </a:r>
            <a:endParaRPr lang="en-US" sz="2400" dirty="0" smtClean="0"/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Programmable calculator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Handheld game consoles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Supercomputers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Embedded computers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553404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dirty="0" smtClean="0"/>
              <a:t>Computers that are part of a machine or a device;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A case and a display put under and on a desk;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Fixed computers specialized for entertainment purposes;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Like laptops but with a touch screen;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Portable computers and all in one case;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Small handheld computers with limited hardware;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Like small handhelds but specialized on mathematical work;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Computers which perform tasks involving intense numerical calculations;</a:t>
            </a:r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Computers built into a car for entertainment, navigation et</a:t>
            </a:r>
            <a:r>
              <a:rPr lang="en-US" sz="1400" dirty="0" smtClean="0"/>
              <a:t>c.</a:t>
            </a:r>
            <a:endParaRPr lang="ru-RU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hdwallpaperspics.com/uploads/2012/11/computer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531" y="428604"/>
            <a:ext cx="8870192" cy="63168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computerzonemonu.com/wp-content/uploads/2013/03/Computer-Parts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836206"/>
            <a:ext cx="8215371" cy="5688407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64294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Check Yourself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2844" y="1554162"/>
            <a:ext cx="8848756" cy="5160986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</TotalTime>
  <Words>111</Words>
  <Application>Microsoft Office PowerPoint</Application>
  <PresentationFormat>Экран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Трек</vt:lpstr>
      <vt:lpstr>Слайд 1</vt:lpstr>
      <vt:lpstr>Match:</vt:lpstr>
      <vt:lpstr>Слайд 3</vt:lpstr>
      <vt:lpstr>Check Yourself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</cp:revision>
  <dcterms:created xsi:type="dcterms:W3CDTF">2013-08-23T15:50:02Z</dcterms:created>
  <dcterms:modified xsi:type="dcterms:W3CDTF">2013-08-23T16:11:33Z</dcterms:modified>
</cp:coreProperties>
</file>