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7E64D55-0E98-4127-8AB5-D4AB19A0003B}" type="datetimeFigureOut">
              <a:rPr lang="ru-RU" smtClean="0"/>
              <a:t>07.09.2013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29EC011C-3993-44C9-A495-FF5FFCF61B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64D55-0E98-4127-8AB5-D4AB19A0003B}" type="datetimeFigureOut">
              <a:rPr lang="ru-RU" smtClean="0"/>
              <a:t>07.09.2013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011C-3993-44C9-A495-FF5FFCF61B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64D55-0E98-4127-8AB5-D4AB19A0003B}" type="datetimeFigureOut">
              <a:rPr lang="ru-RU" smtClean="0"/>
              <a:t>07.09.2013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011C-3993-44C9-A495-FF5FFCF61B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7E64D55-0E98-4127-8AB5-D4AB19A0003B}" type="datetimeFigureOut">
              <a:rPr lang="ru-RU" smtClean="0"/>
              <a:t>07.09.2013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011C-3993-44C9-A495-FF5FFCF61B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7E64D55-0E98-4127-8AB5-D4AB19A0003B}" type="datetimeFigureOut">
              <a:rPr lang="ru-RU" smtClean="0"/>
              <a:t>07.09.2013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29EC011C-3993-44C9-A495-FF5FFCF61BB4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7E64D55-0E98-4127-8AB5-D4AB19A0003B}" type="datetimeFigureOut">
              <a:rPr lang="ru-RU" smtClean="0"/>
              <a:t>07.09.2013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9EC011C-3993-44C9-A495-FF5FFCF61B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7E64D55-0E98-4127-8AB5-D4AB19A0003B}" type="datetimeFigureOut">
              <a:rPr lang="ru-RU" smtClean="0"/>
              <a:t>07.09.2013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29EC011C-3993-44C9-A495-FF5FFCF61BB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E64D55-0E98-4127-8AB5-D4AB19A0003B}" type="datetimeFigureOut">
              <a:rPr lang="ru-RU" smtClean="0"/>
              <a:t>07.09.2013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C011C-3993-44C9-A495-FF5FFCF61B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7E64D55-0E98-4127-8AB5-D4AB19A0003B}" type="datetimeFigureOut">
              <a:rPr lang="ru-RU" smtClean="0"/>
              <a:t>07.09.2013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29EC011C-3993-44C9-A495-FF5FFCF61B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7E64D55-0E98-4127-8AB5-D4AB19A0003B}" type="datetimeFigureOut">
              <a:rPr lang="ru-RU" smtClean="0"/>
              <a:t>07.09.2013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29EC011C-3993-44C9-A495-FF5FFCF61BB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7E64D55-0E98-4127-8AB5-D4AB19A0003B}" type="datetimeFigureOut">
              <a:rPr lang="ru-RU" smtClean="0"/>
              <a:t>07.09.2013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29EC011C-3993-44C9-A495-FF5FFCF61BB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7E64D55-0E98-4127-8AB5-D4AB19A0003B}" type="datetimeFigureOut">
              <a:rPr lang="ru-RU" smtClean="0"/>
              <a:t>07.09.2013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29EC011C-3993-44C9-A495-FF5FFCF61BB4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214290"/>
            <a:ext cx="8062912" cy="2032023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/>
              <a:t>New  Technologies and Their Influence on our Life and Language.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4357694"/>
            <a:ext cx="8062912" cy="2214578"/>
          </a:xfrm>
        </p:spPr>
        <p:txBody>
          <a:bodyPr/>
          <a:lstStyle/>
          <a:p>
            <a:r>
              <a:rPr lang="uk-UA" i="1" dirty="0" smtClean="0"/>
              <a:t>Підготувала </a:t>
            </a:r>
          </a:p>
          <a:p>
            <a:r>
              <a:rPr lang="uk-UA" i="1" dirty="0" smtClean="0"/>
              <a:t>Діденко Т.Б.</a:t>
            </a:r>
            <a:endParaRPr lang="ru-RU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To </a:t>
            </a:r>
            <a:r>
              <a:rPr lang="en-US" dirty="0" smtClean="0"/>
              <a:t>practice the pupils in word-building;</a:t>
            </a:r>
            <a:endParaRPr lang="ru-RU" dirty="0" smtClean="0"/>
          </a:p>
          <a:p>
            <a:pPr lvl="0"/>
            <a:r>
              <a:rPr lang="en-US" dirty="0" smtClean="0"/>
              <a:t>To summarize  knowledge on the topic;</a:t>
            </a:r>
            <a:endParaRPr lang="ru-RU" dirty="0" smtClean="0"/>
          </a:p>
          <a:p>
            <a:pPr lvl="0"/>
            <a:r>
              <a:rPr lang="en-US" dirty="0" smtClean="0"/>
              <a:t>To revise the vocabulary on the topic;</a:t>
            </a:r>
            <a:endParaRPr lang="ru-RU" dirty="0" smtClean="0"/>
          </a:p>
          <a:p>
            <a:pPr lvl="0"/>
            <a:r>
              <a:rPr lang="en-US" dirty="0" smtClean="0"/>
              <a:t>To </a:t>
            </a:r>
            <a:r>
              <a:rPr lang="en-US" dirty="0" smtClean="0"/>
              <a:t>practice </a:t>
            </a:r>
            <a:r>
              <a:rPr lang="en-US" dirty="0" smtClean="0"/>
              <a:t>the students in speaking;</a:t>
            </a:r>
            <a:endParaRPr lang="ru-RU" dirty="0" smtClean="0"/>
          </a:p>
          <a:p>
            <a:pPr lvl="0"/>
            <a:r>
              <a:rPr lang="en-US" dirty="0" smtClean="0"/>
              <a:t>To form  the students` culture of communication;</a:t>
            </a:r>
            <a:endParaRPr lang="ru-RU" dirty="0" smtClean="0"/>
          </a:p>
          <a:p>
            <a:pPr lvl="0"/>
            <a:r>
              <a:rPr lang="en-US" dirty="0" smtClean="0"/>
              <a:t>To develop the ability to work independently.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 </a:t>
            </a:r>
            <a:endParaRPr lang="ru-RU" dirty="0" smtClean="0"/>
          </a:p>
          <a:p>
            <a:pPr>
              <a:buFont typeface="Wingdings" pitchFamily="2" charset="2"/>
              <a:buChar char="§"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Crossword:</a:t>
            </a:r>
            <a:endParaRPr lang="ru-RU" dirty="0"/>
          </a:p>
        </p:txBody>
      </p:sp>
      <p:pic>
        <p:nvPicPr>
          <p:cNvPr id="6" name="Содержимое 5" descr="http://www.school399.ru/tea/ibragimova/lesson_technologies_1.files/image00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428736"/>
            <a:ext cx="735811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Complete the following with the correct suffix </a:t>
            </a:r>
            <a:r>
              <a:rPr lang="en-US" sz="3200" b="1" dirty="0" err="1" smtClean="0"/>
              <a:t>er</a:t>
            </a:r>
            <a:r>
              <a:rPr lang="en-US" sz="3200" b="1" dirty="0" smtClean="0"/>
              <a:t>, or, </a:t>
            </a:r>
            <a:r>
              <a:rPr lang="en-US" sz="3200" b="1" dirty="0" err="1" smtClean="0"/>
              <a:t>ist</a:t>
            </a:r>
            <a:r>
              <a:rPr lang="en-US" sz="3200" b="1" dirty="0" smtClean="0"/>
              <a:t>, </a:t>
            </a:r>
            <a:r>
              <a:rPr lang="en-US" sz="3200" b="1" dirty="0" err="1" smtClean="0"/>
              <a:t>ian</a:t>
            </a:r>
            <a:r>
              <a:rPr lang="en-US" sz="3200" b="1" dirty="0" smtClean="0"/>
              <a:t> </a:t>
            </a:r>
            <a:r>
              <a:rPr lang="en-US" sz="3200" b="1" dirty="0" smtClean="0"/>
              <a:t>: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en-US" dirty="0" smtClean="0"/>
              <a:t>Mathematic-;</a:t>
            </a:r>
          </a:p>
          <a:p>
            <a:pPr>
              <a:buFont typeface="Courier New" pitchFamily="49" charset="0"/>
              <a:buChar char="o"/>
            </a:pPr>
            <a:r>
              <a:rPr lang="en-US" dirty="0" err="1" smtClean="0"/>
              <a:t>Scient</a:t>
            </a:r>
            <a:r>
              <a:rPr lang="en-US" dirty="0" smtClean="0"/>
              <a:t>-;</a:t>
            </a:r>
          </a:p>
          <a:p>
            <a:pPr>
              <a:buFont typeface="Courier New" pitchFamily="49" charset="0"/>
              <a:buChar char="o"/>
            </a:pPr>
            <a:r>
              <a:rPr lang="en-US" dirty="0" err="1" smtClean="0"/>
              <a:t>Doct</a:t>
            </a:r>
            <a:r>
              <a:rPr lang="en-US" dirty="0" smtClean="0"/>
              <a:t>-;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Dent-;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Inspect-;</a:t>
            </a:r>
          </a:p>
          <a:p>
            <a:pPr>
              <a:buFont typeface="Courier New" pitchFamily="49" charset="0"/>
              <a:buChar char="o"/>
            </a:pPr>
            <a:r>
              <a:rPr lang="en-US" dirty="0" err="1" smtClean="0"/>
              <a:t>Histor</a:t>
            </a:r>
            <a:r>
              <a:rPr lang="en-US" dirty="0" smtClean="0"/>
              <a:t>-;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Paint-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Wait-.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Answers: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Physics;</a:t>
            </a:r>
          </a:p>
          <a:p>
            <a:r>
              <a:rPr lang="en-US" dirty="0" smtClean="0"/>
              <a:t>Biology;</a:t>
            </a:r>
          </a:p>
          <a:p>
            <a:r>
              <a:rPr lang="en-US" dirty="0" smtClean="0"/>
              <a:t>Mathematics;</a:t>
            </a:r>
          </a:p>
          <a:p>
            <a:r>
              <a:rPr lang="en-US" dirty="0" smtClean="0"/>
              <a:t>Geology;</a:t>
            </a:r>
          </a:p>
          <a:p>
            <a:r>
              <a:rPr lang="en-US" dirty="0" smtClean="0"/>
              <a:t>Chemistry.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benefits?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entertainment                                households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education                                           science 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 communication                          film industry</a:t>
            </a:r>
            <a:endParaRPr lang="ru-RU" sz="2800" dirty="0"/>
          </a:p>
        </p:txBody>
      </p:sp>
      <p:sp>
        <p:nvSpPr>
          <p:cNvPr id="9" name="Овал 8"/>
          <p:cNvSpPr/>
          <p:nvPr/>
        </p:nvSpPr>
        <p:spPr>
          <a:xfrm>
            <a:off x="3000364" y="3643314"/>
            <a:ext cx="2643206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technology</a:t>
            </a:r>
            <a:endParaRPr lang="ru-RU" sz="1600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5357818" y="4786322"/>
            <a:ext cx="1285884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5000628" y="2357430"/>
            <a:ext cx="1571636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>
            <a:off x="2571736" y="2500306"/>
            <a:ext cx="1214446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715008" y="4286256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>
            <a:off x="2500298" y="4286256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0800000" flipV="1">
            <a:off x="3428992" y="5072074"/>
            <a:ext cx="57150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Read out the definitions: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b="1" dirty="0" smtClean="0"/>
              <a:t>Camcorder- </a:t>
            </a:r>
            <a:r>
              <a:rPr lang="en-US" b="1" i="1" dirty="0" smtClean="0"/>
              <a:t>n </a:t>
            </a:r>
            <a:r>
              <a:rPr lang="en-US" b="1" dirty="0" smtClean="0"/>
              <a:t>a type of camera that records pictures and sound on videotape</a:t>
            </a:r>
            <a:endParaRPr lang="ru-RU" dirty="0" smtClean="0"/>
          </a:p>
          <a:p>
            <a:pPr lvl="0"/>
            <a:r>
              <a:rPr lang="en-US" b="1" dirty="0" smtClean="0"/>
              <a:t>Console- </a:t>
            </a:r>
            <a:r>
              <a:rPr lang="en-US" b="1" i="1" dirty="0" smtClean="0"/>
              <a:t>n</a:t>
            </a:r>
            <a:r>
              <a:rPr lang="en-US" b="1" dirty="0" smtClean="0"/>
              <a:t> 1a board that contains the controls for a machine, piece of electrical equipment 2 </a:t>
            </a:r>
            <a:r>
              <a:rPr lang="en-US" b="1" i="1" dirty="0" smtClean="0"/>
              <a:t>computing </a:t>
            </a:r>
            <a:r>
              <a:rPr lang="en-US" b="1" dirty="0" smtClean="0"/>
              <a:t>a small piece of electronic equipment used for playing video games</a:t>
            </a:r>
            <a:endParaRPr lang="ru-RU" dirty="0" smtClean="0"/>
          </a:p>
          <a:p>
            <a:pPr lvl="0"/>
            <a:r>
              <a:rPr lang="en-US" b="1" dirty="0" err="1" smtClean="0"/>
              <a:t>Sellotape</a:t>
            </a:r>
            <a:r>
              <a:rPr lang="en-US" b="1" dirty="0" smtClean="0"/>
              <a:t>- </a:t>
            </a:r>
            <a:r>
              <a:rPr lang="en-US" b="1" i="1" dirty="0" smtClean="0"/>
              <a:t>n </a:t>
            </a:r>
            <a:r>
              <a:rPr lang="en-US" b="1" dirty="0" smtClean="0"/>
              <a:t>[U] </a:t>
            </a:r>
            <a:r>
              <a:rPr lang="en-US" b="1" i="1" dirty="0" smtClean="0"/>
              <a:t>trade-mark</a:t>
            </a:r>
            <a:r>
              <a:rPr lang="en-US" b="1" dirty="0" smtClean="0"/>
              <a:t> </a:t>
            </a:r>
            <a:r>
              <a:rPr lang="en-US" b="1" i="1" dirty="0" err="1" smtClean="0"/>
              <a:t>BrE</a:t>
            </a:r>
            <a:r>
              <a:rPr lang="en-US" b="1" i="1" dirty="0" smtClean="0"/>
              <a:t> </a:t>
            </a:r>
            <a:r>
              <a:rPr lang="en-US" b="1" dirty="0" smtClean="0"/>
              <a:t>thin clear plastic tape that is sticky on one side, used for sticking things together</a:t>
            </a:r>
            <a:endParaRPr lang="ru-RU" dirty="0" smtClean="0"/>
          </a:p>
          <a:p>
            <a:pPr lvl="0"/>
            <a:r>
              <a:rPr lang="en-US" b="1" dirty="0" smtClean="0"/>
              <a:t>Cellular phone- </a:t>
            </a:r>
            <a:r>
              <a:rPr lang="en-US" b="1" i="1" dirty="0" smtClean="0"/>
              <a:t>n especially </a:t>
            </a:r>
            <a:r>
              <a:rPr lang="en-US" b="1" i="1" dirty="0" err="1" smtClean="0"/>
              <a:t>AmE</a:t>
            </a:r>
            <a:r>
              <a:rPr lang="en-US" b="1" dirty="0" smtClean="0"/>
              <a:t> a telephone that you carry with you and use in any place; = mobile phone </a:t>
            </a:r>
            <a:r>
              <a:rPr lang="en-US" b="1" i="1" dirty="0" err="1" smtClean="0"/>
              <a:t>BrE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33</TotalTime>
  <Words>211</Words>
  <Application>Microsoft Office PowerPoint</Application>
  <PresentationFormat>Экран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Яркая</vt:lpstr>
      <vt:lpstr>New  Technologies and Their Influence on our Life and Language.</vt:lpstr>
      <vt:lpstr>Objectives:</vt:lpstr>
      <vt:lpstr>Crossword:</vt:lpstr>
      <vt:lpstr>Complete the following with the correct suffix er, or, ist, ian :</vt:lpstr>
      <vt:lpstr>Answers:</vt:lpstr>
      <vt:lpstr>Who benefits?</vt:lpstr>
      <vt:lpstr>Read out the definitions: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 Technologies and Their Influence on our Life and Language.</dc:title>
  <dc:creator>Admin</dc:creator>
  <cp:lastModifiedBy>Admin</cp:lastModifiedBy>
  <cp:revision>4</cp:revision>
  <dcterms:created xsi:type="dcterms:W3CDTF">2013-09-07T11:00:14Z</dcterms:created>
  <dcterms:modified xsi:type="dcterms:W3CDTF">2013-09-07T11:33:44Z</dcterms:modified>
</cp:coreProperties>
</file>