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notesSlide+xml" PartName="/ppt/notesSlides/notesSlide1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"/>
  </p:notesMasterIdLst>
  <p:sldIdLst>
    <p:sldId id="256" r:id="rId2"/>
    <p:sldId id="259" r:id="rId3"/>
    <p:sldId id="261" r:id="rId4"/>
    <p:sldId id="262" r:id="rId5"/>
    <p:sldId id="260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C32"/>
    <a:srgbClr val="2A5A06"/>
    <a:srgbClr val="FF9E1D"/>
    <a:srgbClr val="D68B1C"/>
    <a:srgbClr val="D09622"/>
    <a:srgbClr val="CC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A20C12-A9CD-45D5-9AF2-CDCD17E2688C}" type="doc">
      <dgm:prSet loTypeId="urn:microsoft.com/office/officeart/2005/8/layout/default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7C43A967-9805-46EB-B0AA-A741AB77AE47}">
      <dgm:prSet phldrT="[Текст]"/>
      <dgm:spPr/>
      <dgm:t>
        <a:bodyPr/>
        <a:lstStyle/>
        <a:p>
          <a:r>
            <a:rPr lang="en-US" b="1" dirty="0" smtClean="0"/>
            <a:t>Healthy food</a:t>
          </a:r>
          <a:endParaRPr lang="uk-UA" b="1" dirty="0"/>
        </a:p>
      </dgm:t>
    </dgm:pt>
    <dgm:pt modelId="{5B0EC971-B6AE-471D-A378-4C336FDA00D9}" type="parTrans" cxnId="{E24FAC10-C843-41D9-ADE1-D2CB49A51C0C}">
      <dgm:prSet/>
      <dgm:spPr/>
      <dgm:t>
        <a:bodyPr/>
        <a:lstStyle/>
        <a:p>
          <a:endParaRPr lang="uk-UA"/>
        </a:p>
      </dgm:t>
    </dgm:pt>
    <dgm:pt modelId="{E5B3522E-ED75-4B40-873E-9C75478A1229}" type="sibTrans" cxnId="{E24FAC10-C843-41D9-ADE1-D2CB49A51C0C}">
      <dgm:prSet/>
      <dgm:spPr/>
      <dgm:t>
        <a:bodyPr/>
        <a:lstStyle/>
        <a:p>
          <a:endParaRPr lang="uk-UA"/>
        </a:p>
      </dgm:t>
    </dgm:pt>
    <dgm:pt modelId="{2A001848-93AC-4D85-9A46-38DFEB6DB71B}">
      <dgm:prSet phldrT="[Текст]"/>
      <dgm:spPr/>
      <dgm:t>
        <a:bodyPr/>
        <a:lstStyle/>
        <a:p>
          <a:r>
            <a:rPr lang="en-US" b="1" dirty="0" smtClean="0"/>
            <a:t>Unhealthy food</a:t>
          </a:r>
          <a:endParaRPr lang="uk-UA" b="1" dirty="0"/>
        </a:p>
      </dgm:t>
    </dgm:pt>
    <dgm:pt modelId="{B8DDC8EF-D6D0-4799-B36B-C0A272E282A2}" type="parTrans" cxnId="{65A72700-881A-4916-A705-520453CC2D02}">
      <dgm:prSet/>
      <dgm:spPr/>
      <dgm:t>
        <a:bodyPr/>
        <a:lstStyle/>
        <a:p>
          <a:endParaRPr lang="uk-UA"/>
        </a:p>
      </dgm:t>
    </dgm:pt>
    <dgm:pt modelId="{9024D582-2151-4D2B-89E0-C3F1640DBD1E}" type="sibTrans" cxnId="{65A72700-881A-4916-A705-520453CC2D02}">
      <dgm:prSet/>
      <dgm:spPr/>
      <dgm:t>
        <a:bodyPr/>
        <a:lstStyle/>
        <a:p>
          <a:endParaRPr lang="uk-UA"/>
        </a:p>
      </dgm:t>
    </dgm:pt>
    <dgm:pt modelId="{322526AE-0286-483B-A795-5119C7D087CC}">
      <dgm:prSet phldrT="[Текст]"/>
      <dgm:spPr/>
      <dgm:t>
        <a:bodyPr/>
        <a:lstStyle/>
        <a:p>
          <a:r>
            <a:rPr lang="en-US" b="1" dirty="0" smtClean="0"/>
            <a:t>Junk food</a:t>
          </a:r>
          <a:endParaRPr lang="uk-UA" b="1" dirty="0"/>
        </a:p>
      </dgm:t>
    </dgm:pt>
    <dgm:pt modelId="{890511DF-A218-4BA1-A3D4-C78ED464F458}" type="parTrans" cxnId="{0D44E73E-EA07-42D5-94D5-A72DE81D45B3}">
      <dgm:prSet/>
      <dgm:spPr/>
      <dgm:t>
        <a:bodyPr/>
        <a:lstStyle/>
        <a:p>
          <a:endParaRPr lang="uk-UA"/>
        </a:p>
      </dgm:t>
    </dgm:pt>
    <dgm:pt modelId="{6F7D39DC-8B14-4F71-9094-4CA31FB997FE}" type="sibTrans" cxnId="{0D44E73E-EA07-42D5-94D5-A72DE81D45B3}">
      <dgm:prSet/>
      <dgm:spPr/>
      <dgm:t>
        <a:bodyPr/>
        <a:lstStyle/>
        <a:p>
          <a:endParaRPr lang="uk-UA"/>
        </a:p>
      </dgm:t>
    </dgm:pt>
    <dgm:pt modelId="{00D20C7B-F278-4EA8-8182-380C77C2BEDB}">
      <dgm:prSet phldrT="[Текст]"/>
      <dgm:spPr/>
      <dgm:t>
        <a:bodyPr/>
        <a:lstStyle/>
        <a:p>
          <a:r>
            <a:rPr lang="en-US" b="1" dirty="0" smtClean="0"/>
            <a:t>Fast food</a:t>
          </a:r>
          <a:endParaRPr lang="uk-UA" b="1" dirty="0"/>
        </a:p>
      </dgm:t>
    </dgm:pt>
    <dgm:pt modelId="{8D536DF7-28C0-4352-95CD-D1BDD17160EF}" type="parTrans" cxnId="{06A2228B-E735-4AA4-8287-1912A163FC5B}">
      <dgm:prSet/>
      <dgm:spPr/>
      <dgm:t>
        <a:bodyPr/>
        <a:lstStyle/>
        <a:p>
          <a:endParaRPr lang="uk-UA"/>
        </a:p>
      </dgm:t>
    </dgm:pt>
    <dgm:pt modelId="{37990ACF-1BBC-48A5-A8C7-31B2F43D8147}" type="sibTrans" cxnId="{06A2228B-E735-4AA4-8287-1912A163FC5B}">
      <dgm:prSet/>
      <dgm:spPr/>
      <dgm:t>
        <a:bodyPr/>
        <a:lstStyle/>
        <a:p>
          <a:endParaRPr lang="uk-UA"/>
        </a:p>
      </dgm:t>
    </dgm:pt>
    <dgm:pt modelId="{333084B2-6F91-4280-9EEE-166C9777DCA4}" type="pres">
      <dgm:prSet presAssocID="{5BA20C12-A9CD-45D5-9AF2-CDCD17E2688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4F9067-FF77-41FF-A6FB-C1F2EF74BE87}" type="pres">
      <dgm:prSet presAssocID="{7C43A967-9805-46EB-B0AA-A741AB77AE4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5D50B2-0471-44CF-BC6A-39D70CFCCAAF}" type="pres">
      <dgm:prSet presAssocID="{E5B3522E-ED75-4B40-873E-9C75478A1229}" presName="sibTrans" presStyleCnt="0"/>
      <dgm:spPr/>
    </dgm:pt>
    <dgm:pt modelId="{5567F188-7509-4309-A0F2-5EBAF4E2DB70}" type="pres">
      <dgm:prSet presAssocID="{2A001848-93AC-4D85-9A46-38DFEB6DB71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A43670-ADCB-4A71-B62B-87FB10FC6AC9}" type="pres">
      <dgm:prSet presAssocID="{9024D582-2151-4D2B-89E0-C3F1640DBD1E}" presName="sibTrans" presStyleCnt="0"/>
      <dgm:spPr/>
    </dgm:pt>
    <dgm:pt modelId="{86E4F2C7-FC4A-4221-9FF5-0FF8CD01CB42}" type="pres">
      <dgm:prSet presAssocID="{322526AE-0286-483B-A795-5119C7D087C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5BA416-597B-43F9-9308-95417BA81CE9}" type="pres">
      <dgm:prSet presAssocID="{6F7D39DC-8B14-4F71-9094-4CA31FB997FE}" presName="sibTrans" presStyleCnt="0"/>
      <dgm:spPr/>
    </dgm:pt>
    <dgm:pt modelId="{71CACF5C-5A62-4806-AF41-CBF5AD398E11}" type="pres">
      <dgm:prSet presAssocID="{00D20C7B-F278-4EA8-8182-380C77C2BED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5A72700-881A-4916-A705-520453CC2D02}" srcId="{5BA20C12-A9CD-45D5-9AF2-CDCD17E2688C}" destId="{2A001848-93AC-4D85-9A46-38DFEB6DB71B}" srcOrd="1" destOrd="0" parTransId="{B8DDC8EF-D6D0-4799-B36B-C0A272E282A2}" sibTransId="{9024D582-2151-4D2B-89E0-C3F1640DBD1E}"/>
    <dgm:cxn modelId="{E24FAC10-C843-41D9-ADE1-D2CB49A51C0C}" srcId="{5BA20C12-A9CD-45D5-9AF2-CDCD17E2688C}" destId="{7C43A967-9805-46EB-B0AA-A741AB77AE47}" srcOrd="0" destOrd="0" parTransId="{5B0EC971-B6AE-471D-A378-4C336FDA00D9}" sibTransId="{E5B3522E-ED75-4B40-873E-9C75478A1229}"/>
    <dgm:cxn modelId="{FCC2BC77-0E27-4830-A631-F2634D35DAA2}" type="presOf" srcId="{5BA20C12-A9CD-45D5-9AF2-CDCD17E2688C}" destId="{333084B2-6F91-4280-9EEE-166C9777DCA4}" srcOrd="0" destOrd="0" presId="urn:microsoft.com/office/officeart/2005/8/layout/default"/>
    <dgm:cxn modelId="{463BF33B-9ED1-4122-9AB9-6CCF9FD870FB}" type="presOf" srcId="{322526AE-0286-483B-A795-5119C7D087CC}" destId="{86E4F2C7-FC4A-4221-9FF5-0FF8CD01CB42}" srcOrd="0" destOrd="0" presId="urn:microsoft.com/office/officeart/2005/8/layout/default"/>
    <dgm:cxn modelId="{93D1A8D6-9B13-4EBB-9C74-8B1442E4E954}" type="presOf" srcId="{7C43A967-9805-46EB-B0AA-A741AB77AE47}" destId="{5C4F9067-FF77-41FF-A6FB-C1F2EF74BE87}" srcOrd="0" destOrd="0" presId="urn:microsoft.com/office/officeart/2005/8/layout/default"/>
    <dgm:cxn modelId="{0D44E73E-EA07-42D5-94D5-A72DE81D45B3}" srcId="{5BA20C12-A9CD-45D5-9AF2-CDCD17E2688C}" destId="{322526AE-0286-483B-A795-5119C7D087CC}" srcOrd="2" destOrd="0" parTransId="{890511DF-A218-4BA1-A3D4-C78ED464F458}" sibTransId="{6F7D39DC-8B14-4F71-9094-4CA31FB997FE}"/>
    <dgm:cxn modelId="{B5E313A2-B3BD-4AB3-BEDF-537666DEA7C1}" type="presOf" srcId="{00D20C7B-F278-4EA8-8182-380C77C2BEDB}" destId="{71CACF5C-5A62-4806-AF41-CBF5AD398E11}" srcOrd="0" destOrd="0" presId="urn:microsoft.com/office/officeart/2005/8/layout/default"/>
    <dgm:cxn modelId="{9714F84F-CDAF-46A7-A6EA-7E042E22A12C}" type="presOf" srcId="{2A001848-93AC-4D85-9A46-38DFEB6DB71B}" destId="{5567F188-7509-4309-A0F2-5EBAF4E2DB70}" srcOrd="0" destOrd="0" presId="urn:microsoft.com/office/officeart/2005/8/layout/default"/>
    <dgm:cxn modelId="{06A2228B-E735-4AA4-8287-1912A163FC5B}" srcId="{5BA20C12-A9CD-45D5-9AF2-CDCD17E2688C}" destId="{00D20C7B-F278-4EA8-8182-380C77C2BEDB}" srcOrd="3" destOrd="0" parTransId="{8D536DF7-28C0-4352-95CD-D1BDD17160EF}" sibTransId="{37990ACF-1BBC-48A5-A8C7-31B2F43D8147}"/>
    <dgm:cxn modelId="{66D35321-DFCA-4C6F-8FA6-AC4DFBDC494A}" type="presParOf" srcId="{333084B2-6F91-4280-9EEE-166C9777DCA4}" destId="{5C4F9067-FF77-41FF-A6FB-C1F2EF74BE87}" srcOrd="0" destOrd="0" presId="urn:microsoft.com/office/officeart/2005/8/layout/default"/>
    <dgm:cxn modelId="{5CE602BF-4105-4C7D-B672-1DCAD69BE5BB}" type="presParOf" srcId="{333084B2-6F91-4280-9EEE-166C9777DCA4}" destId="{C45D50B2-0471-44CF-BC6A-39D70CFCCAAF}" srcOrd="1" destOrd="0" presId="urn:microsoft.com/office/officeart/2005/8/layout/default"/>
    <dgm:cxn modelId="{CF67C8C0-0651-42CD-96C2-2D4F14D79817}" type="presParOf" srcId="{333084B2-6F91-4280-9EEE-166C9777DCA4}" destId="{5567F188-7509-4309-A0F2-5EBAF4E2DB70}" srcOrd="2" destOrd="0" presId="urn:microsoft.com/office/officeart/2005/8/layout/default"/>
    <dgm:cxn modelId="{53F58E84-894D-4808-B6C7-C2AE887BAB64}" type="presParOf" srcId="{333084B2-6F91-4280-9EEE-166C9777DCA4}" destId="{35A43670-ADCB-4A71-B62B-87FB10FC6AC9}" srcOrd="3" destOrd="0" presId="urn:microsoft.com/office/officeart/2005/8/layout/default"/>
    <dgm:cxn modelId="{253EEFFD-CE80-4F64-9C62-EE9AB43D9F9E}" type="presParOf" srcId="{333084B2-6F91-4280-9EEE-166C9777DCA4}" destId="{86E4F2C7-FC4A-4221-9FF5-0FF8CD01CB42}" srcOrd="4" destOrd="0" presId="urn:microsoft.com/office/officeart/2005/8/layout/default"/>
    <dgm:cxn modelId="{C0349E43-8A60-4F46-AAFF-ABC5338051AC}" type="presParOf" srcId="{333084B2-6F91-4280-9EEE-166C9777DCA4}" destId="{195BA416-597B-43F9-9308-95417BA81CE9}" srcOrd="5" destOrd="0" presId="urn:microsoft.com/office/officeart/2005/8/layout/default"/>
    <dgm:cxn modelId="{F3F2469F-5055-407E-8609-3DF3D30F350B}" type="presParOf" srcId="{333084B2-6F91-4280-9EEE-166C9777DCA4}" destId="{71CACF5C-5A62-4806-AF41-CBF5AD398E1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A20C12-A9CD-45D5-9AF2-CDCD17E2688C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7C43A967-9805-46EB-B0AA-A741AB77AE47}">
      <dgm:prSet phldrT="[Текст]" custT="1"/>
      <dgm:spPr/>
      <dgm:t>
        <a:bodyPr/>
        <a:lstStyle/>
        <a:p>
          <a:pPr algn="r"/>
          <a:r>
            <a:rPr lang="en-US" sz="5400" b="1" dirty="0" smtClean="0"/>
            <a:t>Sports</a:t>
          </a:r>
          <a:endParaRPr lang="uk-UA" sz="5400" b="1" dirty="0"/>
        </a:p>
      </dgm:t>
    </dgm:pt>
    <dgm:pt modelId="{5B0EC971-B6AE-471D-A378-4C336FDA00D9}" type="parTrans" cxnId="{E24FAC10-C843-41D9-ADE1-D2CB49A51C0C}">
      <dgm:prSet/>
      <dgm:spPr/>
      <dgm:t>
        <a:bodyPr/>
        <a:lstStyle/>
        <a:p>
          <a:pPr algn="r"/>
          <a:endParaRPr lang="uk-UA" sz="4000"/>
        </a:p>
      </dgm:t>
    </dgm:pt>
    <dgm:pt modelId="{E5B3522E-ED75-4B40-873E-9C75478A1229}" type="sibTrans" cxnId="{E24FAC10-C843-41D9-ADE1-D2CB49A51C0C}">
      <dgm:prSet/>
      <dgm:spPr/>
      <dgm:t>
        <a:bodyPr/>
        <a:lstStyle/>
        <a:p>
          <a:pPr algn="r"/>
          <a:endParaRPr lang="uk-UA" sz="4000"/>
        </a:p>
      </dgm:t>
    </dgm:pt>
    <dgm:pt modelId="{2A001848-93AC-4D85-9A46-38DFEB6DB71B}">
      <dgm:prSet phldrT="[Текст]" custT="1"/>
      <dgm:spPr/>
      <dgm:t>
        <a:bodyPr/>
        <a:lstStyle/>
        <a:p>
          <a:pPr algn="r"/>
          <a:r>
            <a:rPr lang="en-US" sz="5400" b="1" dirty="0" smtClean="0"/>
            <a:t>Physical exercises</a:t>
          </a:r>
          <a:endParaRPr lang="uk-UA" sz="5400" b="1" dirty="0"/>
        </a:p>
      </dgm:t>
    </dgm:pt>
    <dgm:pt modelId="{B8DDC8EF-D6D0-4799-B36B-C0A272E282A2}" type="parTrans" cxnId="{65A72700-881A-4916-A705-520453CC2D02}">
      <dgm:prSet/>
      <dgm:spPr/>
      <dgm:t>
        <a:bodyPr/>
        <a:lstStyle/>
        <a:p>
          <a:pPr algn="r"/>
          <a:endParaRPr lang="uk-UA" sz="4000"/>
        </a:p>
      </dgm:t>
    </dgm:pt>
    <dgm:pt modelId="{9024D582-2151-4D2B-89E0-C3F1640DBD1E}" type="sibTrans" cxnId="{65A72700-881A-4916-A705-520453CC2D02}">
      <dgm:prSet/>
      <dgm:spPr/>
      <dgm:t>
        <a:bodyPr/>
        <a:lstStyle/>
        <a:p>
          <a:pPr algn="r"/>
          <a:endParaRPr lang="uk-UA" sz="4000"/>
        </a:p>
      </dgm:t>
    </dgm:pt>
    <dgm:pt modelId="{322526AE-0286-483B-A795-5119C7D087CC}">
      <dgm:prSet phldrT="[Текст]" custT="1"/>
      <dgm:spPr/>
      <dgm:t>
        <a:bodyPr/>
        <a:lstStyle/>
        <a:p>
          <a:pPr algn="r"/>
          <a:r>
            <a:rPr lang="en-US" sz="5400" b="1" dirty="0" smtClean="0"/>
            <a:t>Going for a walk</a:t>
          </a:r>
          <a:endParaRPr lang="uk-UA" sz="5400" b="1" dirty="0"/>
        </a:p>
      </dgm:t>
    </dgm:pt>
    <dgm:pt modelId="{890511DF-A218-4BA1-A3D4-C78ED464F458}" type="parTrans" cxnId="{0D44E73E-EA07-42D5-94D5-A72DE81D45B3}">
      <dgm:prSet/>
      <dgm:spPr/>
      <dgm:t>
        <a:bodyPr/>
        <a:lstStyle/>
        <a:p>
          <a:pPr algn="r"/>
          <a:endParaRPr lang="uk-UA" sz="4000"/>
        </a:p>
      </dgm:t>
    </dgm:pt>
    <dgm:pt modelId="{6F7D39DC-8B14-4F71-9094-4CA31FB997FE}" type="sibTrans" cxnId="{0D44E73E-EA07-42D5-94D5-A72DE81D45B3}">
      <dgm:prSet/>
      <dgm:spPr/>
      <dgm:t>
        <a:bodyPr/>
        <a:lstStyle/>
        <a:p>
          <a:pPr algn="r"/>
          <a:endParaRPr lang="uk-UA" sz="4000"/>
        </a:p>
      </dgm:t>
    </dgm:pt>
    <dgm:pt modelId="{00D20C7B-F278-4EA8-8182-380C77C2BEDB}">
      <dgm:prSet phldrT="[Текст]" custT="1"/>
      <dgm:spPr/>
      <dgm:t>
        <a:bodyPr/>
        <a:lstStyle/>
        <a:p>
          <a:pPr algn="r"/>
          <a:r>
            <a:rPr lang="en-US" sz="5400" b="1" dirty="0" smtClean="0"/>
            <a:t>Going </a:t>
          </a:r>
          <a:r>
            <a:rPr lang="en-US" sz="5400" b="1" dirty="0" smtClean="0"/>
            <a:t>hiking</a:t>
          </a:r>
          <a:endParaRPr lang="uk-UA" sz="5400" b="1" dirty="0"/>
        </a:p>
      </dgm:t>
    </dgm:pt>
    <dgm:pt modelId="{8D536DF7-28C0-4352-95CD-D1BDD17160EF}" type="parTrans" cxnId="{06A2228B-E735-4AA4-8287-1912A163FC5B}">
      <dgm:prSet/>
      <dgm:spPr/>
      <dgm:t>
        <a:bodyPr/>
        <a:lstStyle/>
        <a:p>
          <a:pPr algn="r"/>
          <a:endParaRPr lang="uk-UA" sz="4000"/>
        </a:p>
      </dgm:t>
    </dgm:pt>
    <dgm:pt modelId="{37990ACF-1BBC-48A5-A8C7-31B2F43D8147}" type="sibTrans" cxnId="{06A2228B-E735-4AA4-8287-1912A163FC5B}">
      <dgm:prSet/>
      <dgm:spPr/>
      <dgm:t>
        <a:bodyPr/>
        <a:lstStyle/>
        <a:p>
          <a:pPr algn="r"/>
          <a:endParaRPr lang="uk-UA" sz="4000"/>
        </a:p>
      </dgm:t>
    </dgm:pt>
    <dgm:pt modelId="{C6BE295C-1898-4AEE-902C-3640A6F76EC5}">
      <dgm:prSet custT="1"/>
      <dgm:spPr/>
      <dgm:t>
        <a:bodyPr/>
        <a:lstStyle/>
        <a:p>
          <a:pPr algn="r"/>
          <a:r>
            <a:rPr lang="en-US" sz="5400" b="1" dirty="0" smtClean="0"/>
            <a:t>Good mood</a:t>
          </a:r>
          <a:endParaRPr lang="uk-UA" sz="5400" b="1" dirty="0"/>
        </a:p>
      </dgm:t>
    </dgm:pt>
    <dgm:pt modelId="{4AE40964-C2AC-488C-8707-4C6238A9E388}" type="parTrans" cxnId="{FA49F7F4-3D18-4F54-8377-2478D3E7A41B}">
      <dgm:prSet/>
      <dgm:spPr/>
      <dgm:t>
        <a:bodyPr/>
        <a:lstStyle/>
        <a:p>
          <a:pPr algn="r"/>
          <a:endParaRPr lang="uk-UA" sz="4000"/>
        </a:p>
      </dgm:t>
    </dgm:pt>
    <dgm:pt modelId="{8EF47CC3-8FD2-4D19-8158-E1674E47175A}" type="sibTrans" cxnId="{FA49F7F4-3D18-4F54-8377-2478D3E7A41B}">
      <dgm:prSet/>
      <dgm:spPr/>
      <dgm:t>
        <a:bodyPr/>
        <a:lstStyle/>
        <a:p>
          <a:pPr algn="r"/>
          <a:endParaRPr lang="uk-UA" sz="4000"/>
        </a:p>
      </dgm:t>
    </dgm:pt>
    <dgm:pt modelId="{CBB9EF50-EE7E-48DA-8B06-DE756CAA120F}" type="pres">
      <dgm:prSet presAssocID="{5BA20C12-A9CD-45D5-9AF2-CDCD17E268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6E1035-922C-4D30-AE16-2459AC88D5F7}" type="pres">
      <dgm:prSet presAssocID="{7C43A967-9805-46EB-B0AA-A741AB77AE4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04B65-696F-4FC4-81F3-799D2BAFE998}" type="pres">
      <dgm:prSet presAssocID="{E5B3522E-ED75-4B40-873E-9C75478A1229}" presName="spacer" presStyleCnt="0"/>
      <dgm:spPr/>
    </dgm:pt>
    <dgm:pt modelId="{BE885F55-0423-4E60-94F7-8742814B98D9}" type="pres">
      <dgm:prSet presAssocID="{2A001848-93AC-4D85-9A46-38DFEB6DB71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F4F123-3ED6-4A82-960F-B011205CF781}" type="pres">
      <dgm:prSet presAssocID="{9024D582-2151-4D2B-89E0-C3F1640DBD1E}" presName="spacer" presStyleCnt="0"/>
      <dgm:spPr/>
    </dgm:pt>
    <dgm:pt modelId="{2A8EEC76-F9A0-4BC5-A764-800BC266E9D2}" type="pres">
      <dgm:prSet presAssocID="{322526AE-0286-483B-A795-5119C7D087C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4BB817-EF4F-45DF-B58C-0242F4708FB0}" type="pres">
      <dgm:prSet presAssocID="{6F7D39DC-8B14-4F71-9094-4CA31FB997FE}" presName="spacer" presStyleCnt="0"/>
      <dgm:spPr/>
    </dgm:pt>
    <dgm:pt modelId="{330263DB-8D45-480C-BB09-23246C1955D9}" type="pres">
      <dgm:prSet presAssocID="{00D20C7B-F278-4EA8-8182-380C77C2BED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60EAB2-CD89-4F41-9B39-3A0AF3078C74}" type="pres">
      <dgm:prSet presAssocID="{37990ACF-1BBC-48A5-A8C7-31B2F43D8147}" presName="spacer" presStyleCnt="0"/>
      <dgm:spPr/>
    </dgm:pt>
    <dgm:pt modelId="{D1BAB6D9-B8DD-47F7-852C-4CC9382AC41E}" type="pres">
      <dgm:prSet presAssocID="{C6BE295C-1898-4AEE-902C-3640A6F76EC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A72700-881A-4916-A705-520453CC2D02}" srcId="{5BA20C12-A9CD-45D5-9AF2-CDCD17E2688C}" destId="{2A001848-93AC-4D85-9A46-38DFEB6DB71B}" srcOrd="1" destOrd="0" parTransId="{B8DDC8EF-D6D0-4799-B36B-C0A272E282A2}" sibTransId="{9024D582-2151-4D2B-89E0-C3F1640DBD1E}"/>
    <dgm:cxn modelId="{68376B0D-CE7C-4D3B-BECD-9840F11738B3}" type="presOf" srcId="{7C43A967-9805-46EB-B0AA-A741AB77AE47}" destId="{1B6E1035-922C-4D30-AE16-2459AC88D5F7}" srcOrd="0" destOrd="0" presId="urn:microsoft.com/office/officeart/2005/8/layout/vList2"/>
    <dgm:cxn modelId="{E24FAC10-C843-41D9-ADE1-D2CB49A51C0C}" srcId="{5BA20C12-A9CD-45D5-9AF2-CDCD17E2688C}" destId="{7C43A967-9805-46EB-B0AA-A741AB77AE47}" srcOrd="0" destOrd="0" parTransId="{5B0EC971-B6AE-471D-A378-4C336FDA00D9}" sibTransId="{E5B3522E-ED75-4B40-873E-9C75478A1229}"/>
    <dgm:cxn modelId="{C5974D03-4CC8-41F4-92D3-5071072D39F5}" type="presOf" srcId="{5BA20C12-A9CD-45D5-9AF2-CDCD17E2688C}" destId="{CBB9EF50-EE7E-48DA-8B06-DE756CAA120F}" srcOrd="0" destOrd="0" presId="urn:microsoft.com/office/officeart/2005/8/layout/vList2"/>
    <dgm:cxn modelId="{1A13D8AA-37D2-433A-A259-E24DB40061AE}" type="presOf" srcId="{2A001848-93AC-4D85-9A46-38DFEB6DB71B}" destId="{BE885F55-0423-4E60-94F7-8742814B98D9}" srcOrd="0" destOrd="0" presId="urn:microsoft.com/office/officeart/2005/8/layout/vList2"/>
    <dgm:cxn modelId="{44C41C09-23A4-4931-876F-7E68A93D4330}" type="presOf" srcId="{322526AE-0286-483B-A795-5119C7D087CC}" destId="{2A8EEC76-F9A0-4BC5-A764-800BC266E9D2}" srcOrd="0" destOrd="0" presId="urn:microsoft.com/office/officeart/2005/8/layout/vList2"/>
    <dgm:cxn modelId="{6516B376-7CD3-468B-B77D-30702B21C92E}" type="presOf" srcId="{00D20C7B-F278-4EA8-8182-380C77C2BEDB}" destId="{330263DB-8D45-480C-BB09-23246C1955D9}" srcOrd="0" destOrd="0" presId="urn:microsoft.com/office/officeart/2005/8/layout/vList2"/>
    <dgm:cxn modelId="{0D44E73E-EA07-42D5-94D5-A72DE81D45B3}" srcId="{5BA20C12-A9CD-45D5-9AF2-CDCD17E2688C}" destId="{322526AE-0286-483B-A795-5119C7D087CC}" srcOrd="2" destOrd="0" parTransId="{890511DF-A218-4BA1-A3D4-C78ED464F458}" sibTransId="{6F7D39DC-8B14-4F71-9094-4CA31FB997FE}"/>
    <dgm:cxn modelId="{673E585E-377E-49D2-8F5D-AE1549C3CA3B}" type="presOf" srcId="{C6BE295C-1898-4AEE-902C-3640A6F76EC5}" destId="{D1BAB6D9-B8DD-47F7-852C-4CC9382AC41E}" srcOrd="0" destOrd="0" presId="urn:microsoft.com/office/officeart/2005/8/layout/vList2"/>
    <dgm:cxn modelId="{FA49F7F4-3D18-4F54-8377-2478D3E7A41B}" srcId="{5BA20C12-A9CD-45D5-9AF2-CDCD17E2688C}" destId="{C6BE295C-1898-4AEE-902C-3640A6F76EC5}" srcOrd="4" destOrd="0" parTransId="{4AE40964-C2AC-488C-8707-4C6238A9E388}" sibTransId="{8EF47CC3-8FD2-4D19-8158-E1674E47175A}"/>
    <dgm:cxn modelId="{06A2228B-E735-4AA4-8287-1912A163FC5B}" srcId="{5BA20C12-A9CD-45D5-9AF2-CDCD17E2688C}" destId="{00D20C7B-F278-4EA8-8182-380C77C2BEDB}" srcOrd="3" destOrd="0" parTransId="{8D536DF7-28C0-4352-95CD-D1BDD17160EF}" sibTransId="{37990ACF-1BBC-48A5-A8C7-31B2F43D8147}"/>
    <dgm:cxn modelId="{26293498-0C97-4EA6-B9A1-1C5DB484DBC9}" type="presParOf" srcId="{CBB9EF50-EE7E-48DA-8B06-DE756CAA120F}" destId="{1B6E1035-922C-4D30-AE16-2459AC88D5F7}" srcOrd="0" destOrd="0" presId="urn:microsoft.com/office/officeart/2005/8/layout/vList2"/>
    <dgm:cxn modelId="{F3BB2603-4A44-451B-BF52-5B48C430DE59}" type="presParOf" srcId="{CBB9EF50-EE7E-48DA-8B06-DE756CAA120F}" destId="{48504B65-696F-4FC4-81F3-799D2BAFE998}" srcOrd="1" destOrd="0" presId="urn:microsoft.com/office/officeart/2005/8/layout/vList2"/>
    <dgm:cxn modelId="{695762E4-AF47-4994-B765-1CE35589EFFF}" type="presParOf" srcId="{CBB9EF50-EE7E-48DA-8B06-DE756CAA120F}" destId="{BE885F55-0423-4E60-94F7-8742814B98D9}" srcOrd="2" destOrd="0" presId="urn:microsoft.com/office/officeart/2005/8/layout/vList2"/>
    <dgm:cxn modelId="{096A0598-EBFE-4C82-BBF4-B3BFAC3B09AE}" type="presParOf" srcId="{CBB9EF50-EE7E-48DA-8B06-DE756CAA120F}" destId="{93F4F123-3ED6-4A82-960F-B011205CF781}" srcOrd="3" destOrd="0" presId="urn:microsoft.com/office/officeart/2005/8/layout/vList2"/>
    <dgm:cxn modelId="{D407849B-88CA-4F98-98DD-6D4222A8D2A4}" type="presParOf" srcId="{CBB9EF50-EE7E-48DA-8B06-DE756CAA120F}" destId="{2A8EEC76-F9A0-4BC5-A764-800BC266E9D2}" srcOrd="4" destOrd="0" presId="urn:microsoft.com/office/officeart/2005/8/layout/vList2"/>
    <dgm:cxn modelId="{669912D6-C9D9-4B3D-8258-800B395A9FBE}" type="presParOf" srcId="{CBB9EF50-EE7E-48DA-8B06-DE756CAA120F}" destId="{D74BB817-EF4F-45DF-B58C-0242F4708FB0}" srcOrd="5" destOrd="0" presId="urn:microsoft.com/office/officeart/2005/8/layout/vList2"/>
    <dgm:cxn modelId="{71930E18-3C3F-40C8-A39E-8B2EADB39BFD}" type="presParOf" srcId="{CBB9EF50-EE7E-48DA-8B06-DE756CAA120F}" destId="{330263DB-8D45-480C-BB09-23246C1955D9}" srcOrd="6" destOrd="0" presId="urn:microsoft.com/office/officeart/2005/8/layout/vList2"/>
    <dgm:cxn modelId="{D0254631-6177-4010-8775-76468FED19D9}" type="presParOf" srcId="{CBB9EF50-EE7E-48DA-8B06-DE756CAA120F}" destId="{3560EAB2-CD89-4F41-9B39-3A0AF3078C74}" srcOrd="7" destOrd="0" presId="urn:microsoft.com/office/officeart/2005/8/layout/vList2"/>
    <dgm:cxn modelId="{F3BA1DD1-FA03-4ECD-8F18-B784C12C9762}" type="presParOf" srcId="{CBB9EF50-EE7E-48DA-8B06-DE756CAA120F}" destId="{D1BAB6D9-B8DD-47F7-852C-4CC9382AC41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4F9067-FF77-41FF-A6FB-C1F2EF74BE87}">
      <dsp:nvSpPr>
        <dsp:cNvPr id="0" name=""/>
        <dsp:cNvSpPr/>
      </dsp:nvSpPr>
      <dsp:spPr>
        <a:xfrm>
          <a:off x="125735" y="1483"/>
          <a:ext cx="2934351" cy="176061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/>
            <a:t>Healthy food</a:t>
          </a:r>
          <a:endParaRPr lang="uk-UA" sz="4200" b="1" kern="1200" dirty="0"/>
        </a:p>
      </dsp:txBody>
      <dsp:txXfrm>
        <a:off x="125735" y="1483"/>
        <a:ext cx="2934351" cy="1760611"/>
      </dsp:txXfrm>
    </dsp:sp>
    <dsp:sp modelId="{5567F188-7509-4309-A0F2-5EBAF4E2DB70}">
      <dsp:nvSpPr>
        <dsp:cNvPr id="0" name=""/>
        <dsp:cNvSpPr/>
      </dsp:nvSpPr>
      <dsp:spPr>
        <a:xfrm>
          <a:off x="3353522" y="1483"/>
          <a:ext cx="2934351" cy="1760611"/>
        </a:xfrm>
        <a:prstGeom prst="rect">
          <a:avLst/>
        </a:prstGeom>
        <a:gradFill rotWithShape="0">
          <a:gsLst>
            <a:gs pos="0">
              <a:schemeClr val="accent3">
                <a:hueOff val="-5608813"/>
                <a:satOff val="-2884"/>
                <a:lumOff val="-1242"/>
                <a:alphaOff val="0"/>
                <a:tint val="35000"/>
                <a:satMod val="253000"/>
              </a:schemeClr>
            </a:gs>
            <a:gs pos="50000">
              <a:schemeClr val="accent3">
                <a:hueOff val="-5608813"/>
                <a:satOff val="-2884"/>
                <a:lumOff val="-1242"/>
                <a:alphaOff val="0"/>
                <a:tint val="42000"/>
                <a:satMod val="255000"/>
              </a:schemeClr>
            </a:gs>
            <a:gs pos="97000">
              <a:schemeClr val="accent3">
                <a:hueOff val="-5608813"/>
                <a:satOff val="-2884"/>
                <a:lumOff val="-1242"/>
                <a:alphaOff val="0"/>
                <a:tint val="53000"/>
                <a:satMod val="260000"/>
              </a:schemeClr>
            </a:gs>
            <a:gs pos="100000">
              <a:schemeClr val="accent3">
                <a:hueOff val="-5608813"/>
                <a:satOff val="-2884"/>
                <a:lumOff val="-1242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/>
            <a:t>Unhealthy food</a:t>
          </a:r>
          <a:endParaRPr lang="uk-UA" sz="4200" b="1" kern="1200" dirty="0"/>
        </a:p>
      </dsp:txBody>
      <dsp:txXfrm>
        <a:off x="3353522" y="1483"/>
        <a:ext cx="2934351" cy="1760611"/>
      </dsp:txXfrm>
    </dsp:sp>
    <dsp:sp modelId="{86E4F2C7-FC4A-4221-9FF5-0FF8CD01CB42}">
      <dsp:nvSpPr>
        <dsp:cNvPr id="0" name=""/>
        <dsp:cNvSpPr/>
      </dsp:nvSpPr>
      <dsp:spPr>
        <a:xfrm>
          <a:off x="125735" y="2055530"/>
          <a:ext cx="2934351" cy="1760611"/>
        </a:xfrm>
        <a:prstGeom prst="rect">
          <a:avLst/>
        </a:prstGeom>
        <a:gradFill rotWithShape="0">
          <a:gsLst>
            <a:gs pos="0">
              <a:schemeClr val="accent3">
                <a:hueOff val="-11217626"/>
                <a:satOff val="-5768"/>
                <a:lumOff val="-2483"/>
                <a:alphaOff val="0"/>
                <a:tint val="35000"/>
                <a:satMod val="253000"/>
              </a:schemeClr>
            </a:gs>
            <a:gs pos="50000">
              <a:schemeClr val="accent3">
                <a:hueOff val="-11217626"/>
                <a:satOff val="-5768"/>
                <a:lumOff val="-2483"/>
                <a:alphaOff val="0"/>
                <a:tint val="42000"/>
                <a:satMod val="255000"/>
              </a:schemeClr>
            </a:gs>
            <a:gs pos="97000">
              <a:schemeClr val="accent3">
                <a:hueOff val="-11217626"/>
                <a:satOff val="-5768"/>
                <a:lumOff val="-2483"/>
                <a:alphaOff val="0"/>
                <a:tint val="53000"/>
                <a:satMod val="260000"/>
              </a:schemeClr>
            </a:gs>
            <a:gs pos="100000">
              <a:schemeClr val="accent3">
                <a:hueOff val="-11217626"/>
                <a:satOff val="-5768"/>
                <a:lumOff val="-2483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/>
            <a:t>Junk food</a:t>
          </a:r>
          <a:endParaRPr lang="uk-UA" sz="4200" b="1" kern="1200" dirty="0"/>
        </a:p>
      </dsp:txBody>
      <dsp:txXfrm>
        <a:off x="125735" y="2055530"/>
        <a:ext cx="2934351" cy="1760611"/>
      </dsp:txXfrm>
    </dsp:sp>
    <dsp:sp modelId="{71CACF5C-5A62-4806-AF41-CBF5AD398E11}">
      <dsp:nvSpPr>
        <dsp:cNvPr id="0" name=""/>
        <dsp:cNvSpPr/>
      </dsp:nvSpPr>
      <dsp:spPr>
        <a:xfrm>
          <a:off x="3353522" y="2055530"/>
          <a:ext cx="2934351" cy="1760611"/>
        </a:xfrm>
        <a:prstGeom prst="rect">
          <a:avLst/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35000"/>
                <a:satMod val="253000"/>
              </a:schemeClr>
            </a:gs>
            <a:gs pos="50000">
              <a:schemeClr val="accent3">
                <a:hueOff val="-16826439"/>
                <a:satOff val="-8652"/>
                <a:lumOff val="-3725"/>
                <a:alphaOff val="0"/>
                <a:tint val="42000"/>
                <a:satMod val="255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53000"/>
                <a:satMod val="26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/>
            <a:t>Fast food</a:t>
          </a:r>
          <a:endParaRPr lang="uk-UA" sz="4200" b="1" kern="1200" dirty="0"/>
        </a:p>
      </dsp:txBody>
      <dsp:txXfrm>
        <a:off x="3353522" y="2055530"/>
        <a:ext cx="2934351" cy="176061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6E1035-922C-4D30-AE16-2459AC88D5F7}">
      <dsp:nvSpPr>
        <dsp:cNvPr id="0" name=""/>
        <dsp:cNvSpPr/>
      </dsp:nvSpPr>
      <dsp:spPr>
        <a:xfrm>
          <a:off x="0" y="2374"/>
          <a:ext cx="6413610" cy="75589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Sports</a:t>
          </a:r>
          <a:endParaRPr lang="uk-UA" sz="5400" b="1" kern="1200" dirty="0"/>
        </a:p>
      </dsp:txBody>
      <dsp:txXfrm>
        <a:off x="0" y="2374"/>
        <a:ext cx="6413610" cy="755892"/>
      </dsp:txXfrm>
    </dsp:sp>
    <dsp:sp modelId="{BE885F55-0423-4E60-94F7-8742814B98D9}">
      <dsp:nvSpPr>
        <dsp:cNvPr id="0" name=""/>
        <dsp:cNvSpPr/>
      </dsp:nvSpPr>
      <dsp:spPr>
        <a:xfrm>
          <a:off x="0" y="766620"/>
          <a:ext cx="6413610" cy="755892"/>
        </a:xfrm>
        <a:prstGeom prst="roundRect">
          <a:avLst/>
        </a:prstGeom>
        <a:gradFill rotWithShape="0">
          <a:gsLst>
            <a:gs pos="0">
              <a:schemeClr val="accent3">
                <a:hueOff val="-4206610"/>
                <a:satOff val="-2163"/>
                <a:lumOff val="-931"/>
                <a:alphaOff val="0"/>
                <a:tint val="35000"/>
                <a:satMod val="253000"/>
              </a:schemeClr>
            </a:gs>
            <a:gs pos="50000">
              <a:schemeClr val="accent3">
                <a:hueOff val="-4206610"/>
                <a:satOff val="-2163"/>
                <a:lumOff val="-931"/>
                <a:alphaOff val="0"/>
                <a:tint val="42000"/>
                <a:satMod val="255000"/>
              </a:schemeClr>
            </a:gs>
            <a:gs pos="97000">
              <a:schemeClr val="accent3">
                <a:hueOff val="-4206610"/>
                <a:satOff val="-2163"/>
                <a:lumOff val="-931"/>
                <a:alphaOff val="0"/>
                <a:tint val="53000"/>
                <a:satMod val="260000"/>
              </a:schemeClr>
            </a:gs>
            <a:gs pos="100000">
              <a:schemeClr val="accent3">
                <a:hueOff val="-4206610"/>
                <a:satOff val="-2163"/>
                <a:lumOff val="-931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Physical exercises</a:t>
          </a:r>
          <a:endParaRPr lang="uk-UA" sz="5400" b="1" kern="1200" dirty="0"/>
        </a:p>
      </dsp:txBody>
      <dsp:txXfrm>
        <a:off x="0" y="766620"/>
        <a:ext cx="6413610" cy="755892"/>
      </dsp:txXfrm>
    </dsp:sp>
    <dsp:sp modelId="{2A8EEC76-F9A0-4BC5-A764-800BC266E9D2}">
      <dsp:nvSpPr>
        <dsp:cNvPr id="0" name=""/>
        <dsp:cNvSpPr/>
      </dsp:nvSpPr>
      <dsp:spPr>
        <a:xfrm>
          <a:off x="0" y="1530866"/>
          <a:ext cx="6413610" cy="755892"/>
        </a:xfrm>
        <a:prstGeom prst="roundRect">
          <a:avLst/>
        </a:prstGeom>
        <a:gradFill rotWithShape="0">
          <a:gsLst>
            <a:gs pos="0">
              <a:schemeClr val="accent3">
                <a:hueOff val="-8413219"/>
                <a:satOff val="-4326"/>
                <a:lumOff val="-1863"/>
                <a:alphaOff val="0"/>
                <a:tint val="35000"/>
                <a:satMod val="253000"/>
              </a:schemeClr>
            </a:gs>
            <a:gs pos="50000">
              <a:schemeClr val="accent3">
                <a:hueOff val="-8413219"/>
                <a:satOff val="-4326"/>
                <a:lumOff val="-1863"/>
                <a:alphaOff val="0"/>
                <a:tint val="42000"/>
                <a:satMod val="255000"/>
              </a:schemeClr>
            </a:gs>
            <a:gs pos="97000">
              <a:schemeClr val="accent3">
                <a:hueOff val="-8413219"/>
                <a:satOff val="-4326"/>
                <a:lumOff val="-1863"/>
                <a:alphaOff val="0"/>
                <a:tint val="53000"/>
                <a:satMod val="260000"/>
              </a:schemeClr>
            </a:gs>
            <a:gs pos="100000">
              <a:schemeClr val="accent3">
                <a:hueOff val="-8413219"/>
                <a:satOff val="-4326"/>
                <a:lumOff val="-1863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Going for a walk</a:t>
          </a:r>
          <a:endParaRPr lang="uk-UA" sz="5400" b="1" kern="1200" dirty="0"/>
        </a:p>
      </dsp:txBody>
      <dsp:txXfrm>
        <a:off x="0" y="1530866"/>
        <a:ext cx="6413610" cy="755892"/>
      </dsp:txXfrm>
    </dsp:sp>
    <dsp:sp modelId="{330263DB-8D45-480C-BB09-23246C1955D9}">
      <dsp:nvSpPr>
        <dsp:cNvPr id="0" name=""/>
        <dsp:cNvSpPr/>
      </dsp:nvSpPr>
      <dsp:spPr>
        <a:xfrm>
          <a:off x="0" y="2295111"/>
          <a:ext cx="6413610" cy="755892"/>
        </a:xfrm>
        <a:prstGeom prst="roundRect">
          <a:avLst/>
        </a:prstGeom>
        <a:gradFill rotWithShape="0">
          <a:gsLst>
            <a:gs pos="0">
              <a:schemeClr val="accent3">
                <a:hueOff val="-12619828"/>
                <a:satOff val="-6489"/>
                <a:lumOff val="-2794"/>
                <a:alphaOff val="0"/>
                <a:tint val="35000"/>
                <a:satMod val="253000"/>
              </a:schemeClr>
            </a:gs>
            <a:gs pos="50000">
              <a:schemeClr val="accent3">
                <a:hueOff val="-12619828"/>
                <a:satOff val="-6489"/>
                <a:lumOff val="-2794"/>
                <a:alphaOff val="0"/>
                <a:tint val="42000"/>
                <a:satMod val="255000"/>
              </a:schemeClr>
            </a:gs>
            <a:gs pos="97000">
              <a:schemeClr val="accent3">
                <a:hueOff val="-12619828"/>
                <a:satOff val="-6489"/>
                <a:lumOff val="-2794"/>
                <a:alphaOff val="0"/>
                <a:tint val="53000"/>
                <a:satMod val="260000"/>
              </a:schemeClr>
            </a:gs>
            <a:gs pos="100000">
              <a:schemeClr val="accent3">
                <a:hueOff val="-12619828"/>
                <a:satOff val="-6489"/>
                <a:lumOff val="-2794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Going </a:t>
          </a:r>
          <a:r>
            <a:rPr lang="en-US" sz="5400" b="1" kern="1200" dirty="0" smtClean="0"/>
            <a:t>hiking</a:t>
          </a:r>
          <a:endParaRPr lang="uk-UA" sz="5400" b="1" kern="1200" dirty="0"/>
        </a:p>
      </dsp:txBody>
      <dsp:txXfrm>
        <a:off x="0" y="2295111"/>
        <a:ext cx="6413610" cy="755892"/>
      </dsp:txXfrm>
    </dsp:sp>
    <dsp:sp modelId="{D1BAB6D9-B8DD-47F7-852C-4CC9382AC41E}">
      <dsp:nvSpPr>
        <dsp:cNvPr id="0" name=""/>
        <dsp:cNvSpPr/>
      </dsp:nvSpPr>
      <dsp:spPr>
        <a:xfrm>
          <a:off x="0" y="3059357"/>
          <a:ext cx="6413610" cy="755892"/>
        </a:xfrm>
        <a:prstGeom prst="roundRect">
          <a:avLst/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35000"/>
                <a:satMod val="253000"/>
              </a:schemeClr>
            </a:gs>
            <a:gs pos="50000">
              <a:schemeClr val="accent3">
                <a:hueOff val="-16826439"/>
                <a:satOff val="-8652"/>
                <a:lumOff val="-3725"/>
                <a:alphaOff val="0"/>
                <a:tint val="42000"/>
                <a:satMod val="255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53000"/>
                <a:satMod val="26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Good mood</a:t>
          </a:r>
          <a:endParaRPr lang="uk-UA" sz="5400" b="1" kern="1200" dirty="0"/>
        </a:p>
      </dsp:txBody>
      <dsp:txXfrm>
        <a:off x="0" y="3059357"/>
        <a:ext cx="6413610" cy="755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C481B-526A-4048-9300-9540F31210CE}" type="datetimeFigureOut">
              <a:rPr lang="uk-UA" smtClean="0"/>
              <a:pPr/>
              <a:t>01.02.2015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050EA-16A8-4490-8A5A-DE017F3C8C9F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050EA-16A8-4490-8A5A-DE017F3C8C9F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74F12-AA26-4AC8-9962-C36BB8F32554}" type="datetimeFigureOut">
              <a:rPr lang="en-US" smtClean="0"/>
              <a:pPr/>
              <a:t>2/1/2015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2.jpeg"/><Relationship Id="rId4" Type="http://schemas.openxmlformats.org/officeDocument/2006/relationships/diagramData" Target="../diagrams/data2.xm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epositphotos_1654879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6835" y="2360065"/>
            <a:ext cx="3970330" cy="2836627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907080" y="5108755"/>
            <a:ext cx="7635250" cy="1749245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 cap="small" noProof="0" dirty="0" smtClean="0">
                <a:solidFill>
                  <a:schemeClr val="tx1"/>
                </a:solidFill>
                <a:latin typeface="Century Schoolbook"/>
                <a:ea typeface="+mj-ea"/>
                <a:cs typeface="+mj-cs"/>
              </a:rPr>
              <a:t>“A sound mind in a sound body”</a:t>
            </a:r>
            <a:endParaRPr kumimoji="0" lang="uk-UA" sz="50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Schoolbook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01670" y="833015"/>
            <a:ext cx="7940660" cy="1679755"/>
          </a:xfrm>
          <a:prstGeom prst="rect">
            <a:avLst/>
          </a:prstGeom>
          <a:ln w="57150">
            <a:solidFill>
              <a:srgbClr val="7ABC3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en-US" sz="5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en-US" sz="5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“Health is above Wealth”</a:t>
            </a:r>
            <a:endParaRPr kumimoji="0" lang="uk-UA" sz="50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Schoolbook"/>
              <a:ea typeface="+mj-ea"/>
              <a:cs typeface="+mj-cs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48965" y="222195"/>
            <a:ext cx="8229600" cy="4581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The theme of the lesson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48965" y="4497935"/>
            <a:ext cx="8229600" cy="4581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The motto of the lesson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9785" y="222195"/>
            <a:ext cx="7873903" cy="1443835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200" b="1" dirty="0" smtClean="0"/>
              <a:t>An apple a day keeps a doctor away</a:t>
            </a:r>
            <a:endParaRPr lang="en-US" sz="4200" b="1" dirty="0"/>
          </a:p>
        </p:txBody>
      </p:sp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2195"/>
            <a:ext cx="1262753" cy="1374346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1670605" y="1901950"/>
            <a:ext cx="6652263" cy="763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Eating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Habits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976015" y="2818180"/>
          <a:ext cx="6413610" cy="3817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01950"/>
          </a:xfr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b="1" dirty="0" lang="en-US" smtClean="0" sz="4200"/>
              <a:t>Early to bed and early to rise makes a man healthy, wealthy and wise</a:t>
            </a:r>
            <a:endParaRPr b="1" dirty="0" lang="en-US" sz="420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1823310" y="2054655"/>
            <a:ext cx="5955494" cy="106893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en-US" noProof="0" normalizeH="0" smtClean="0" spc="0" strike="noStrike" sz="6600" u="none">
                <a:ln>
                  <a:noFill/>
                </a:ln>
                <a:solidFill>
                  <a:schemeClr val="dk1"/>
                </a:solidFill>
                <a:effectLst>
                  <a:outerShdw algn="tl" blurRad="50000" dir="5400000" dist="30000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Daily</a:t>
            </a:r>
            <a:r>
              <a:rPr b="1" cap="none" dirty="0" i="0" kern="1200" kumimoji="0" lang="en-US" noProof="0" normalizeH="0" smtClean="0" spc="0" strike="noStrike" sz="6600" u="none">
                <a:ln>
                  <a:noFill/>
                </a:ln>
                <a:solidFill>
                  <a:schemeClr val="dk1"/>
                </a:solidFill>
                <a:effectLst>
                  <a:outerShdw algn="tl" blurRad="50000" dir="5400000" dist="30000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Routine</a:t>
            </a:r>
            <a:endParaRPr b="1" baseline="0" cap="none" dirty="0" i="0" kern="1200" kumimoji="0" lang="en-US" noProof="0" normalizeH="0" spc="0" strike="noStrike" sz="6600" u="none">
              <a:ln>
                <a:noFill/>
              </a:ln>
              <a:solidFill>
                <a:schemeClr val="dk1"/>
              </a:solidFill>
              <a:effectLst>
                <a:outerShdw algn="tl" blurRad="50000" dir="5400000" dist="30000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126571527591axVR.jpg" id="7" name="Рисунок 6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4956048"/>
            <a:ext cx="2743200" cy="1901952"/>
          </a:xfrm>
          <a:prstGeom prst="rect">
            <a:avLst/>
          </a:prstGeom>
        </p:spPr>
      </p:pic>
      <p:pic>
        <p:nvPicPr>
          <p:cNvPr descr="images (1).jpg" id="10" name="Рисунок 9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-1" y="1901950"/>
            <a:ext cx="1544899" cy="3054099"/>
          </a:xfrm>
          <a:prstGeom prst="rect">
            <a:avLst/>
          </a:prstGeom>
        </p:spPr>
      </p:pic>
      <p:pic>
        <p:nvPicPr>
          <p:cNvPr descr="images (2).jpg" id="11" name="Рисунок 10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6709870" y="3276295"/>
            <a:ext cx="2143125" cy="2143125"/>
          </a:xfrm>
          <a:prstGeom prst="rect">
            <a:avLst/>
          </a:prstGeom>
        </p:spPr>
      </p:pic>
      <p:pic>
        <p:nvPicPr>
          <p:cNvPr descr="da26b03b01a7t.jpg" id="12" name="Рисунок 11"/>
          <p:cNvPicPr>
            <a:picLocks noChangeAspect="1"/>
          </p:cNvPicPr>
          <p:nvPr/>
        </p:nvPicPr>
        <p:blipFill>
          <a:blip cstate="print" r:embed="rId5"/>
          <a:srcRect b="45"/>
          <a:stretch>
            <a:fillRect/>
          </a:stretch>
        </p:blipFill>
        <p:spPr>
          <a:xfrm>
            <a:off x="3350360" y="3581705"/>
            <a:ext cx="2878685" cy="274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36071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96540"/>
            <a:ext cx="2643562" cy="19851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9785" y="222195"/>
            <a:ext cx="7873903" cy="1443835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8000" b="1" dirty="0" smtClean="0"/>
              <a:t>Active life</a:t>
            </a:r>
            <a:endParaRPr lang="en-US" sz="8000" b="1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2730390" y="2054655"/>
          <a:ext cx="6413610" cy="3817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Рисунок 9" descr="1321873899_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3734410"/>
            <a:ext cx="2646886" cy="19851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images (5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670605" y="5010150"/>
            <a:ext cx="2466975" cy="184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0" y="1"/>
            <a:ext cx="9144000" cy="17492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Medicine.</a:t>
            </a:r>
            <a:r>
              <a:rPr kumimoji="0" lang="en-US" sz="6000" b="1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Consulting the doctor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13414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5195" y="1901950"/>
            <a:ext cx="6253280" cy="4689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0" y="1"/>
            <a:ext cx="9144000" cy="174924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Avoiding</a:t>
            </a:r>
            <a:r>
              <a:rPr kumimoji="0" lang="en-US" sz="6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harmful habits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(smoking, overeating, etc)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pereedanie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901950"/>
            <a:ext cx="3197655" cy="2358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Hto-takoe-kurenie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4950" y="2818180"/>
            <a:ext cx="5869230" cy="3894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1676</TotalTime>
  <Words>83</Words>
  <Application>Microsoft Office PowerPoint</Application>
  <PresentationFormat>Экран (4:3)</PresentationFormat>
  <Paragraphs>21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Слайд 1</vt:lpstr>
      <vt:lpstr>An apple a day keeps a doctor away</vt:lpstr>
      <vt:lpstr>Early to bed and early to rise makes a man healthy, wealthy and wise</vt:lpstr>
      <vt:lpstr>Active life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41</cp:revision>
  <dcterms:created xsi:type="dcterms:W3CDTF">2013-08-21T19:17:07Z</dcterms:created>
  <dcterms:modified xsi:type="dcterms:W3CDTF">2015-02-01T12:18:37Z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313933</vt:lpwstr>
  </property>
  <property fmtid="{D5CDD505-2E9C-101B-9397-08002B2CF9AE}" name="NXPowerLiteVersion" pid="3">
    <vt:lpwstr>D4.1.4</vt:lpwstr>
  </property>
</Properties>
</file>