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256" r:id="rId2"/>
    <p:sldId id="298" r:id="rId3"/>
    <p:sldId id="257" r:id="rId4"/>
    <p:sldId id="258" r:id="rId5"/>
    <p:sldId id="269" r:id="rId6"/>
    <p:sldId id="271" r:id="rId7"/>
    <p:sldId id="272" r:id="rId8"/>
    <p:sldId id="266" r:id="rId9"/>
    <p:sldId id="267" r:id="rId10"/>
    <p:sldId id="268" r:id="rId11"/>
    <p:sldId id="264" r:id="rId12"/>
    <p:sldId id="259" r:id="rId13"/>
    <p:sldId id="261" r:id="rId14"/>
    <p:sldId id="260" r:id="rId15"/>
    <p:sldId id="294" r:id="rId16"/>
    <p:sldId id="295" r:id="rId17"/>
    <p:sldId id="296" r:id="rId18"/>
    <p:sldId id="297" r:id="rId19"/>
    <p:sldId id="262" r:id="rId20"/>
    <p:sldId id="263" r:id="rId21"/>
    <p:sldId id="279" r:id="rId22"/>
    <p:sldId id="280" r:id="rId23"/>
    <p:sldId id="275" r:id="rId24"/>
    <p:sldId id="276" r:id="rId25"/>
    <p:sldId id="277" r:id="rId26"/>
    <p:sldId id="278" r:id="rId27"/>
    <p:sldId id="281" r:id="rId28"/>
    <p:sldId id="273" r:id="rId29"/>
    <p:sldId id="274" r:id="rId30"/>
    <p:sldId id="283" r:id="rId31"/>
    <p:sldId id="282" r:id="rId32"/>
    <p:sldId id="284" r:id="rId33"/>
    <p:sldId id="306" r:id="rId34"/>
    <p:sldId id="285" r:id="rId35"/>
    <p:sldId id="286" r:id="rId36"/>
    <p:sldId id="289" r:id="rId37"/>
    <p:sldId id="287" r:id="rId38"/>
    <p:sldId id="291" r:id="rId39"/>
    <p:sldId id="288" r:id="rId40"/>
    <p:sldId id="290" r:id="rId41"/>
    <p:sldId id="292" r:id="rId42"/>
    <p:sldId id="293" r:id="rId43"/>
    <p:sldId id="299" r:id="rId44"/>
    <p:sldId id="307" r:id="rId45"/>
    <p:sldId id="304" r:id="rId46"/>
    <p:sldId id="305" r:id="rId47"/>
    <p:sldId id="302" r:id="rId48"/>
    <p:sldId id="303" r:id="rId4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5EB46-05D5-4F2A-9FED-457AC734B004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FDB76C-F71A-4178-8705-881767E83FA7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FDB76C-F71A-4178-8705-881767E83FA7}" type="slidenum">
              <a:rPr lang="uk-UA" smtClean="0"/>
              <a:pPr/>
              <a:t>37</a:t>
            </a:fld>
            <a:endParaRPr lang="uk-U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7CF5CD-15D1-44FE-8813-74BACE80FAC9}" type="datetimeFigureOut">
              <a:rPr lang="uk-UA" smtClean="0"/>
              <a:pPr/>
              <a:t>19.03.2014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F9240-51B9-4142-88C7-740511D38B73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London_coll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143372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14838" y="214290"/>
            <a:ext cx="5129194" cy="1714512"/>
          </a:xfrm>
        </p:spPr>
        <p:txBody>
          <a:bodyPr>
            <a:noAutofit/>
          </a:bodyPr>
          <a:lstStyle/>
          <a:p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Monotype Corsiva" pitchFamily="66" charset="0"/>
              </a:rPr>
              <a:t>London </a:t>
            </a:r>
            <a: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Monotype Corsiva" pitchFamily="66" charset="0"/>
              </a:rPr>
              <a:t/>
            </a:r>
            <a:br>
              <a:rPr lang="uk-UA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Monotype Corsiva" pitchFamily="66" charset="0"/>
              </a:rPr>
            </a:br>
            <a:r>
              <a:rPr 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Monotype Corsiva" pitchFamily="66" charset="0"/>
              </a:rPr>
              <a:t>Sightseeing Tour</a:t>
            </a:r>
            <a:endParaRPr lang="uk-UA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Monotype Corsiva" pitchFamily="66" charset="0"/>
            </a:endParaRPr>
          </a:p>
        </p:txBody>
      </p:sp>
      <p:pic>
        <p:nvPicPr>
          <p:cNvPr id="5" name="Рисунок 4" descr="london-tourist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7" y="2214554"/>
            <a:ext cx="4572032" cy="4154221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Fountain_in_Trafalgar_Square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6968" y="2680"/>
            <a:ext cx="9190968" cy="685532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2900354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Arial Narrow" pitchFamily="34" charset="0"/>
                <a:cs typeface="Microsoft Uighur" pitchFamily="2" charset="-78"/>
              </a:rPr>
              <a:t>National Gallery</a:t>
            </a:r>
            <a:endParaRPr lang="uk-UA" sz="5400" b="1" dirty="0">
              <a:latin typeface="Arial Narrow" pitchFamily="34" charset="0"/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5utqp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85784" y="0"/>
            <a:ext cx="9451809" cy="6858000"/>
          </a:xfrm>
        </p:spPr>
      </p:pic>
      <p:pic>
        <p:nvPicPr>
          <p:cNvPr id="6" name="Рисунок 5" descr="Новый рисунок 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85784" y="0"/>
            <a:ext cx="942978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houses of Parliament</a:t>
            </a:r>
            <a:br>
              <a:rPr lang="en-US" dirty="0" smtClean="0"/>
            </a:br>
            <a:r>
              <a:rPr lang="en-US" dirty="0" smtClean="0"/>
              <a:t>(Westminster Palace)</a:t>
            </a:r>
            <a:endParaRPr lang="uk-UA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Westminster_abbey_wes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1453"/>
            <a:ext cx="5000628" cy="6889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00430" y="1571612"/>
            <a:ext cx="5643570" cy="3143272"/>
          </a:xfrm>
        </p:spPr>
        <p:txBody>
          <a:bodyPr>
            <a:normAutofit/>
          </a:bodyPr>
          <a:lstStyle/>
          <a:p>
            <a:r>
              <a:rPr lang="en-US" sz="6600" b="1" dirty="0" smtClean="0">
                <a:latin typeface="Microsoft Uighur" pitchFamily="2" charset="-78"/>
                <a:cs typeface="Microsoft Uighur" pitchFamily="2" charset="-78"/>
              </a:rPr>
              <a:t>Westminster Abbey</a:t>
            </a:r>
            <a:endParaRPr lang="uk-UA" sz="66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5400" dirty="0" smtClean="0">
                <a:latin typeface="Microsoft Uighur" pitchFamily="2" charset="-78"/>
                <a:cs typeface="Microsoft Uighur" pitchFamily="2" charset="-78"/>
              </a:rPr>
              <a:t>The Plan of Westminster Abbey</a:t>
            </a:r>
            <a:endParaRPr lang="uk-UA" sz="5400" dirty="0">
              <a:cs typeface="Microsoft Uighur" pitchFamily="2" charset="-78"/>
            </a:endParaRPr>
          </a:p>
        </p:txBody>
      </p:sp>
      <p:pic>
        <p:nvPicPr>
          <p:cNvPr id="4" name="Содержимое 3" descr="771px-Layout_Of_Westminster_Abby.svg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59214" y="1600200"/>
            <a:ext cx="5825572" cy="4525963"/>
          </a:xfr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Westminster_Abbey_Interior_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b="1" dirty="0" smtClean="0">
                <a:latin typeface="Aharoni" pitchFamily="2" charset="-79"/>
                <a:cs typeface="Aharoni" pitchFamily="2" charset="-79"/>
              </a:rPr>
              <a:t>Westminster Abbey</a:t>
            </a:r>
            <a:endParaRPr lang="uk-UA" sz="4800" b="1" dirty="0">
              <a:cs typeface="Aharoni" pitchFamily="2" charset="-79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450px-London_Eye_-_TQ04_2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28728" y="0"/>
            <a:ext cx="642938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85728"/>
            <a:ext cx="2714644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London Eye</a:t>
            </a:r>
            <a:endParaRPr lang="uk-UA" sz="54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Royal_Wedding_London_Ey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>
                <a:solidFill>
                  <a:srgbClr val="0070C0"/>
                </a:solidFill>
                <a:latin typeface="Microsoft Uighur" pitchFamily="2" charset="-78"/>
                <a:cs typeface="Microsoft Uighur" pitchFamily="2" charset="-78"/>
              </a:rPr>
              <a:t>London Eye</a:t>
            </a:r>
            <a:endParaRPr lang="uk-UA" sz="6600" dirty="0">
              <a:solidFill>
                <a:srgbClr val="0070C0"/>
              </a:solidFill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Royal_Wedding_London_Eye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571868" cy="1417638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chemeClr val="bg1"/>
                </a:solidFill>
                <a:latin typeface="Microsoft Uighur" pitchFamily="2" charset="-78"/>
                <a:cs typeface="Microsoft Uighur" pitchFamily="2" charset="-78"/>
              </a:rPr>
              <a:t>London Eye</a:t>
            </a:r>
            <a:endParaRPr lang="uk-UA" sz="6000" dirty="0">
              <a:solidFill>
                <a:schemeClr val="bg1"/>
              </a:solidFill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овый рисунок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1499"/>
            <a:ext cx="9144000" cy="68794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4214818"/>
            <a:ext cx="7443814" cy="1143000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London Eye Capsules</a:t>
            </a:r>
            <a:endParaRPr lang="uk-UA" sz="54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Buckingham_Palace,_London_-_April_2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353223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Autofit/>
          </a:bodyPr>
          <a:lstStyle/>
          <a:p>
            <a:r>
              <a:rPr lang="en-US" sz="7200" dirty="0" smtClean="0">
                <a:latin typeface="Microsoft Uighur" pitchFamily="2" charset="-78"/>
                <a:cs typeface="Microsoft Uighur" pitchFamily="2" charset="-78"/>
              </a:rPr>
              <a:t>Buckingham Palace</a:t>
            </a:r>
            <a:endParaRPr lang="uk-UA" sz="72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London_buses_Volvo_VLA157_(LJ55_BSU)_and_Routemaster_RM54_(LDS_279A)_route_1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5114932" cy="1143000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latin typeface="Microsoft Uighur" pitchFamily="2" charset="-78"/>
                <a:cs typeface="Microsoft Uighur" pitchFamily="2" charset="-78"/>
              </a:rPr>
              <a:t>London Buses</a:t>
            </a:r>
            <a:endParaRPr lang="uk-UA" sz="60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242468-London-After_the_Guard_Chan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6000" b="1" dirty="0" smtClean="0">
                <a:latin typeface="Microsoft Uighur" pitchFamily="2" charset="-78"/>
                <a:cs typeface="Microsoft Uighur" pitchFamily="2" charset="-78"/>
              </a:rPr>
              <a:t>Changing of the Guard</a:t>
            </a:r>
            <a:endParaRPr lang="uk-UA" sz="60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Natural_History_Museum_London_Jan_2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328850" cy="3011486"/>
          </a:xfrm>
        </p:spPr>
        <p:txBody>
          <a:bodyPr>
            <a:normAutofit/>
          </a:bodyPr>
          <a:lstStyle/>
          <a:p>
            <a:r>
              <a:rPr lang="en-US" sz="4800" b="1" dirty="0" smtClean="0">
                <a:latin typeface="Arial Narrow" pitchFamily="34" charset="0"/>
                <a:cs typeface="Microsoft Uighur" pitchFamily="2" charset="-78"/>
              </a:rPr>
              <a:t>Natural History Museum</a:t>
            </a:r>
            <a:endParaRPr lang="uk-UA" sz="4800" b="1" dirty="0">
              <a:latin typeface="Arial Narrow" pitchFamily="34" charset="0"/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Natural_History_Galler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50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Natural History Museum</a:t>
            </a:r>
            <a:endParaRPr lang="uk-UA" b="1" dirty="0">
              <a:solidFill>
                <a:schemeClr val="bg1"/>
              </a:solidFill>
              <a:cs typeface="Aharoni" pitchFamily="2" charset="-79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298983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6000" dirty="0" smtClean="0">
                <a:latin typeface="Microsoft Uighur" pitchFamily="2" charset="-78"/>
                <a:cs typeface="Microsoft Uighur" pitchFamily="2" charset="-78"/>
              </a:rPr>
              <a:t>Madame </a:t>
            </a:r>
            <a:r>
              <a:rPr lang="en-US" sz="6000" dirty="0" err="1" smtClean="0">
                <a:latin typeface="Microsoft Uighur" pitchFamily="2" charset="-78"/>
                <a:cs typeface="Microsoft Uighur" pitchFamily="2" charset="-78"/>
              </a:rPr>
              <a:t>Tussead’s</a:t>
            </a:r>
            <a:r>
              <a:rPr lang="en-US" sz="6000" dirty="0" smtClean="0">
                <a:latin typeface="Microsoft Uighur" pitchFamily="2" charset="-78"/>
                <a:cs typeface="Microsoft Uighur" pitchFamily="2" charset="-78"/>
              </a:rPr>
              <a:t> Museum</a:t>
            </a:r>
            <a:endParaRPr lang="uk-UA" sz="60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800px-Elizabeth_II_Wax_Statue_in_Madame_Tussauds_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3786214" cy="1143000"/>
          </a:xfrm>
        </p:spPr>
        <p:txBody>
          <a:bodyPr>
            <a:norm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  <a:latin typeface="Aharoni" pitchFamily="2" charset="-79"/>
                <a:cs typeface="Aharoni" pitchFamily="2" charset="-79"/>
              </a:rPr>
              <a:t>Wax Figures:</a:t>
            </a:r>
            <a:endParaRPr lang="uk-UA" dirty="0">
              <a:solidFill>
                <a:schemeClr val="bg1"/>
              </a:solidFill>
              <a:cs typeface="Aharoni" pitchFamily="2" charset="-79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786182" y="357166"/>
            <a:ext cx="385765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Royal Family</a:t>
            </a:r>
            <a:endParaRPr kumimoji="0" lang="uk-UA" sz="4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he_Beatles_wax_dumm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71858" cy="939784"/>
          </a:xfrm>
        </p:spPr>
        <p:txBody>
          <a:bodyPr>
            <a:normAutofit fontScale="90000"/>
          </a:bodyPr>
          <a:lstStyle/>
          <a:p>
            <a:pPr algn="just"/>
            <a:r>
              <a:rPr lang="en-US" b="1" dirty="0" smtClean="0">
                <a:latin typeface="Aharoni" pitchFamily="2" charset="-79"/>
                <a:cs typeface="Aharoni" pitchFamily="2" charset="-79"/>
              </a:rPr>
              <a:t>Wax Figures:</a:t>
            </a:r>
            <a:endParaRPr lang="uk-UA" b="1" dirty="0">
              <a:cs typeface="Aharoni" pitchFamily="2" charset="-79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643306" y="142852"/>
            <a:ext cx="4500594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 smtClean="0">
                <a:latin typeface="Comic Sans MS" pitchFamily="66" charset="0"/>
                <a:ea typeface="+mj-ea"/>
                <a:cs typeface="+mj-cs"/>
              </a:rPr>
              <a:t>The Beatles</a:t>
            </a:r>
            <a:endParaRPr kumimoji="0" lang="uk-UA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Spiderma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900486" cy="108266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>
                <a:latin typeface="Aharoni" pitchFamily="2" charset="-79"/>
                <a:cs typeface="Aharoni" pitchFamily="2" charset="-79"/>
              </a:rPr>
              <a:t>Wax Figures:</a:t>
            </a:r>
            <a:endParaRPr lang="uk-UA" b="1" dirty="0">
              <a:cs typeface="Aharoni" pitchFamily="2" charset="-79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214810" y="274638"/>
            <a:ext cx="3257544" cy="10826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b="1" dirty="0" smtClean="0">
                <a:latin typeface="Comic Sans MS" pitchFamily="66" charset="0"/>
                <a:ea typeface="+mj-ea"/>
                <a:cs typeface="+mj-cs"/>
              </a:rPr>
              <a:t>Spiderman</a:t>
            </a:r>
            <a:endParaRPr kumimoji="0" lang="uk-UA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00px-Victoria_and_Albert_Museum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4572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928670"/>
            <a:ext cx="3829048" cy="2511420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Microsoft PhagsPa" pitchFamily="34" charset="0"/>
              </a:rPr>
              <a:t>Victoria and Albert Museum</a:t>
            </a:r>
            <a:endParaRPr lang="uk-UA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British_Museum_from_NE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900618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600" dirty="0" smtClean="0">
                <a:latin typeface="Microsoft Uighur" pitchFamily="2" charset="-78"/>
                <a:cs typeface="Microsoft Uighur" pitchFamily="2" charset="-78"/>
              </a:rPr>
              <a:t>British Museum</a:t>
            </a:r>
            <a:endParaRPr lang="uk-UA" sz="66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26px-British_Museum_Great_Court_roof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7499"/>
            <a:ext cx="4857752" cy="683050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2214554"/>
            <a:ext cx="382904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Aharoni" pitchFamily="2" charset="-79"/>
                <a:cs typeface="Aharoni" pitchFamily="2" charset="-79"/>
              </a:rPr>
              <a:t>British</a:t>
            </a:r>
            <a:br>
              <a:rPr lang="en-US" dirty="0" smtClean="0">
                <a:latin typeface="Aharoni" pitchFamily="2" charset="-79"/>
                <a:cs typeface="Aharoni" pitchFamily="2" charset="-79"/>
              </a:rPr>
            </a:br>
            <a:r>
              <a:rPr lang="en-US" dirty="0" smtClean="0">
                <a:latin typeface="Aharoni" pitchFamily="2" charset="-79"/>
                <a:cs typeface="Aharoni" pitchFamily="2" charset="-79"/>
              </a:rPr>
              <a:t> Museum</a:t>
            </a:r>
            <a:endParaRPr lang="uk-UA" dirty="0">
              <a:cs typeface="Aharoni" pitchFamily="2" charset="-79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Tower_of_London,_April_2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sz="6600" dirty="0" smtClean="0">
                <a:latin typeface="Microsoft Uighur" pitchFamily="2" charset="-78"/>
                <a:cs typeface="Microsoft Uighur" pitchFamily="2" charset="-78"/>
              </a:rPr>
              <a:t>The Tower of London</a:t>
            </a:r>
            <a:endParaRPr lang="uk-UA" sz="66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erial_view_of_Hyde_Par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714356"/>
            <a:ext cx="3543296" cy="1143000"/>
          </a:xfrm>
        </p:spPr>
        <p:txBody>
          <a:bodyPr>
            <a:noAutofit/>
          </a:bodyPr>
          <a:lstStyle/>
          <a:p>
            <a:r>
              <a:rPr lang="en-US" sz="4800" b="1" dirty="0" smtClean="0">
                <a:latin typeface="Aharoni" pitchFamily="2" charset="-79"/>
                <a:cs typeface="Aharoni" pitchFamily="2" charset="-79"/>
              </a:rPr>
              <a:t>Hyde Park. </a:t>
            </a:r>
            <a:br>
              <a:rPr lang="en-US" sz="4800" b="1" dirty="0" smtClean="0">
                <a:latin typeface="Aharoni" pitchFamily="2" charset="-79"/>
                <a:cs typeface="Aharoni" pitchFamily="2" charset="-79"/>
              </a:rPr>
            </a:br>
            <a:r>
              <a:rPr lang="en-US" sz="4800" b="1" dirty="0" smtClean="0">
                <a:latin typeface="Aharoni" pitchFamily="2" charset="-79"/>
                <a:cs typeface="Aharoni" pitchFamily="2" charset="-79"/>
              </a:rPr>
              <a:t>General view</a:t>
            </a:r>
            <a:endParaRPr lang="uk-UA" sz="4800" b="1" dirty="0">
              <a:cs typeface="Aharoni" pitchFamily="2" charset="-79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Diana_Memorial_Fountain_2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pic>
        <p:nvPicPr>
          <p:cNvPr id="5" name="Рисунок 4" descr="753px-Diana,_Princess_of_Wales_Memorial_Fountai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358346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500702"/>
            <a:ext cx="8229600" cy="1143000"/>
          </a:xfrm>
        </p:spPr>
        <p:txBody>
          <a:bodyPr>
            <a:noAutofit/>
          </a:bodyPr>
          <a:lstStyle/>
          <a:p>
            <a:pPr algn="l"/>
            <a:r>
              <a:rPr lang="en-US" b="1" dirty="0" smtClean="0"/>
              <a:t>Hyde Park: </a:t>
            </a:r>
            <a:r>
              <a:rPr lang="uk-UA" b="1" dirty="0" smtClean="0"/>
              <a:t/>
            </a:r>
            <a:br>
              <a:rPr lang="uk-UA" b="1" dirty="0" smtClean="0"/>
            </a:br>
            <a:r>
              <a:rPr lang="en-US" b="1" dirty="0" smtClean="0"/>
              <a:t>Princess Diana Memorial Fountain</a:t>
            </a:r>
            <a:endParaRPr lang="uk-UA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Holocaust_Mem_Hyde_Par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sz="6000" dirty="0" smtClean="0">
                <a:latin typeface="Microsoft Uighur" pitchFamily="2" charset="-78"/>
                <a:cs typeface="Microsoft Uighur" pitchFamily="2" charset="-78"/>
              </a:rPr>
              <a:t>Hyde Park: Holocaust Memorial</a:t>
            </a:r>
            <a:endParaRPr lang="uk-UA" sz="60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Hyde_park_tre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8960" y="5715000"/>
            <a:ext cx="5715040" cy="1143000"/>
          </a:xfrm>
        </p:spPr>
        <p:txBody>
          <a:bodyPr>
            <a:normAutofit/>
          </a:bodyPr>
          <a:lstStyle/>
          <a:p>
            <a:r>
              <a:rPr lang="en-US" sz="6600" dirty="0" smtClean="0"/>
              <a:t>Hyde Park Tree</a:t>
            </a:r>
            <a:endParaRPr lang="ru-RU" sz="66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Queen_Mary's_Gardens_P611001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1"/>
            <a:ext cx="5131511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2357430"/>
            <a:ext cx="3686172" cy="142876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Hyde Park: Queen Mary's Gardens</a:t>
            </a:r>
            <a:endParaRPr lang="uk-UA" sz="54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peakers_corne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5578"/>
            <a:ext cx="9246686" cy="686357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29264"/>
            <a:ext cx="7143800" cy="1143000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solidFill>
                  <a:srgbClr val="FFFF00"/>
                </a:solidFill>
                <a:latin typeface="Microsoft Uighur" pitchFamily="2" charset="-78"/>
                <a:cs typeface="Microsoft Uighur" pitchFamily="2" charset="-78"/>
              </a:rPr>
              <a:t>Hyde Park: Speakers Corner</a:t>
            </a:r>
            <a:endParaRPr lang="uk-UA" sz="6000" b="1" dirty="0">
              <a:solidFill>
                <a:srgbClr val="FFFF00"/>
              </a:solidFill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Regent's_Park_bandstan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6357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0" y="274638"/>
            <a:ext cx="4114800" cy="1143000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latin typeface="Microsoft Uighur" pitchFamily="2" charset="-78"/>
                <a:cs typeface="Microsoft Uighur" pitchFamily="2" charset="-78"/>
              </a:rPr>
              <a:t>Regent’s Park</a:t>
            </a:r>
            <a:endParaRPr lang="uk-UA" sz="60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Bushy_Park_Water_Garden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-1"/>
            <a:ext cx="9064436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29256" y="5500702"/>
            <a:ext cx="2971792" cy="1143000"/>
          </a:xfrm>
        </p:spPr>
        <p:txBody>
          <a:bodyPr>
            <a:normAutofit fontScale="90000"/>
          </a:bodyPr>
          <a:lstStyle/>
          <a:p>
            <a:r>
              <a:rPr lang="en-US" sz="6000" b="1" dirty="0" smtClean="0">
                <a:latin typeface="Microsoft Uighur" pitchFamily="2" charset="-78"/>
                <a:cs typeface="Microsoft Uighur" pitchFamily="2" charset="-78"/>
              </a:rPr>
              <a:t>Bushy Park</a:t>
            </a:r>
            <a:endParaRPr lang="uk-UA" sz="60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St._James's_Park_2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3686172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St. James’s Park</a:t>
            </a:r>
            <a:endParaRPr lang="uk-UA" sz="54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Green_Park,_London,_Engl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86446" y="357166"/>
            <a:ext cx="3357554" cy="1143000"/>
          </a:xfrm>
        </p:spPr>
        <p:txBody>
          <a:bodyPr>
            <a:normAutofit fontScale="90000"/>
          </a:bodyPr>
          <a:lstStyle/>
          <a:p>
            <a:r>
              <a:rPr lang="en-US" sz="6600" dirty="0" smtClean="0">
                <a:latin typeface="Microsoft Uighur" pitchFamily="2" charset="-78"/>
                <a:cs typeface="Microsoft Uighur" pitchFamily="2" charset="-78"/>
              </a:rPr>
              <a:t>Green Park</a:t>
            </a:r>
            <a:endParaRPr lang="uk-UA" sz="66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6000" dirty="0" smtClean="0">
                <a:latin typeface="Microsoft Uighur" pitchFamily="2" charset="-78"/>
                <a:cs typeface="Microsoft Uighur" pitchFamily="2" charset="-78"/>
              </a:rPr>
              <a:t>The Tower of London</a:t>
            </a:r>
            <a:endParaRPr lang="uk-UA" sz="6000" dirty="0">
              <a:cs typeface="Microsoft Uighur" pitchFamily="2" charset="-78"/>
            </a:endParaRPr>
          </a:p>
        </p:txBody>
      </p:sp>
      <p:pic>
        <p:nvPicPr>
          <p:cNvPr id="4" name="Содержимое 3" descr="Panorama_of_the_outer_curtain_wall_of_the_Tower_of_London,_2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571612"/>
            <a:ext cx="7466076" cy="2071116"/>
          </a:xfrm>
        </p:spPr>
      </p:pic>
      <p:pic>
        <p:nvPicPr>
          <p:cNvPr id="5" name="Рисунок 4" descr="800px-Panoramic_view_from_Tower_of_London_cropped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786190"/>
            <a:ext cx="9144000" cy="27432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Richmond_Park_-_London_-_England_-_12062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357826"/>
            <a:ext cx="3614734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Richmond Park</a:t>
            </a:r>
            <a:endParaRPr lang="uk-UA" sz="54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reenwichParkTree_GS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lum bright="-10000" contrast="10000"/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500042"/>
            <a:ext cx="3971924" cy="1143000"/>
          </a:xfrm>
        </p:spPr>
        <p:txBody>
          <a:bodyPr>
            <a:normAutofit fontScale="90000"/>
          </a:bodyPr>
          <a:lstStyle/>
          <a:p>
            <a:pPr algn="r"/>
            <a:r>
              <a:rPr lang="en-US" sz="6000" dirty="0" smtClean="0">
                <a:latin typeface="Microsoft Uighur" pitchFamily="2" charset="-78"/>
                <a:cs typeface="Microsoft Uighur" pitchFamily="2" charset="-78"/>
              </a:rPr>
              <a:t>Greenwich Park</a:t>
            </a:r>
            <a:endParaRPr lang="uk-UA" sz="60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talian_Garden_fountain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358903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715304" cy="1143000"/>
          </a:xfrm>
        </p:spPr>
        <p:txBody>
          <a:bodyPr>
            <a:noAutofit/>
          </a:bodyPr>
          <a:lstStyle/>
          <a:p>
            <a:pPr algn="l"/>
            <a:r>
              <a:rPr lang="en-US" sz="4800" b="1" dirty="0" smtClean="0">
                <a:latin typeface="Microsoft Uighur" pitchFamily="2" charset="-78"/>
                <a:cs typeface="Microsoft Uighur" pitchFamily="2" charset="-78"/>
              </a:rPr>
              <a:t>Kensington Gardens</a:t>
            </a:r>
            <a:endParaRPr lang="uk-UA" sz="48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lobe_theat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868" y="214290"/>
            <a:ext cx="5257808" cy="1143000"/>
          </a:xfrm>
        </p:spPr>
        <p:txBody>
          <a:bodyPr>
            <a:noAutofit/>
          </a:bodyPr>
          <a:lstStyle/>
          <a:p>
            <a:pPr algn="r"/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Shakespeare Globe</a:t>
            </a:r>
            <a:r>
              <a:rPr lang="uk-UA" sz="5400" b="1" dirty="0" smtClean="0">
                <a:latin typeface="Microsoft Uighur" pitchFamily="2" charset="-78"/>
                <a:cs typeface="Microsoft Uighur" pitchFamily="2" charset="-78"/>
              </a:rPr>
              <a:t> </a:t>
            </a:r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Theatre </a:t>
            </a:r>
            <a:endParaRPr lang="uk-UA" sz="54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429494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4919008"/>
            <a:ext cx="35004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>
                <a:latin typeface="Microsoft Uighur" pitchFamily="2" charset="-78"/>
                <a:cs typeface="Microsoft Uighur" pitchFamily="2" charset="-78"/>
              </a:rPr>
              <a:t>Shakespeare Globe</a:t>
            </a:r>
            <a:r>
              <a:rPr lang="uk-UA" sz="4000" b="1" dirty="0" smtClean="0">
                <a:latin typeface="Microsoft Uighur" pitchFamily="2" charset="-78"/>
                <a:cs typeface="Microsoft Uighur" pitchFamily="2" charset="-78"/>
              </a:rPr>
              <a:t> </a:t>
            </a:r>
            <a:r>
              <a:rPr lang="en-US" sz="4000" b="1" dirty="0" smtClean="0">
                <a:latin typeface="Microsoft Uighur" pitchFamily="2" charset="-78"/>
                <a:cs typeface="Microsoft Uighur" pitchFamily="2" charset="-78"/>
              </a:rPr>
              <a:t>Theatre </a:t>
            </a:r>
            <a:endParaRPr lang="ru-RU" sz="4000" dirty="0"/>
          </a:p>
        </p:txBody>
      </p:sp>
    </p:spTree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522px-CityHallLondon200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4045"/>
            <a:ext cx="5929322" cy="680395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57884" y="1000108"/>
            <a:ext cx="3929090" cy="1071570"/>
          </a:xfrm>
        </p:spPr>
        <p:txBody>
          <a:bodyPr>
            <a:noAutofit/>
          </a:bodyPr>
          <a:lstStyle/>
          <a:p>
            <a:pPr algn="l"/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London Modern Buildings</a:t>
            </a:r>
            <a:endParaRPr lang="ru-RU" sz="5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0"/>
            <a:ext cx="878684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5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Microsoft Uighur" pitchFamily="2" charset="-7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215074" y="3143248"/>
            <a:ext cx="2210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5400" b="1" i="1" dirty="0" smtClean="0">
                <a:latin typeface="Microsoft Uighur" pitchFamily="2" charset="-78"/>
                <a:cs typeface="Microsoft Uighur" pitchFamily="2" charset="-78"/>
              </a:rPr>
              <a:t>The seat of Mayor</a:t>
            </a:r>
            <a:r>
              <a:rPr lang="uk-UA" sz="5400" b="1" i="1" dirty="0" smtClean="0">
                <a:latin typeface="Microsoft Uighur" pitchFamily="2" charset="-78"/>
                <a:cs typeface="Microsoft Uighur" pitchFamily="2" charset="-78"/>
              </a:rPr>
              <a:t> </a:t>
            </a:r>
            <a:endParaRPr lang="uk-UA" sz="5400" b="1" i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400px-30_St_Mary_Axe_from_Leadenhall_Stree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457200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686" y="285728"/>
            <a:ext cx="4543428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Microsoft Uighur" pitchFamily="2" charset="-78"/>
                <a:cs typeface="Microsoft Uighur" pitchFamily="2" charset="-78"/>
              </a:rPr>
              <a:t>London Modern Buildings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4357694"/>
            <a:ext cx="30444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Microsoft Uighur" pitchFamily="2" charset="-78"/>
                <a:cs typeface="Microsoft Uighur" pitchFamily="2" charset="-78"/>
              </a:rPr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342900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Skyscraper </a:t>
            </a:r>
          </a:p>
          <a:p>
            <a:pPr lvl="0">
              <a:spcBef>
                <a:spcPct val="0"/>
              </a:spcBef>
              <a:defRPr/>
            </a:pPr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30  St. Mary Axe</a:t>
            </a:r>
            <a:endParaRPr lang="uk-UA" sz="54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00px-Tate_Modern_et_Millenium_Bridg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latin typeface="Microsoft Uighur" pitchFamily="2" charset="-78"/>
                <a:cs typeface="Microsoft Uighur" pitchFamily="2" charset="-78"/>
              </a:rPr>
              <a:t>Tate Modern Millennium Bridge</a:t>
            </a:r>
            <a:endParaRPr lang="uk-UA" sz="5400" b="1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2214554"/>
            <a:ext cx="6115064" cy="2400304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9600" b="1" dirty="0" smtClean="0">
                <a:solidFill>
                  <a:schemeClr val="bg1"/>
                </a:solidFill>
              </a:rPr>
              <a:t>      </a:t>
            </a:r>
            <a:r>
              <a:rPr lang="en-US" sz="9600" b="1" dirty="0" smtClean="0">
                <a:solidFill>
                  <a:schemeClr val="bg1"/>
                </a:solidFill>
                <a:latin typeface="Microsoft Uighur" pitchFamily="2" charset="-78"/>
                <a:cs typeface="Microsoft Uighur" pitchFamily="2" charset="-78"/>
              </a:rPr>
              <a:t>The End</a:t>
            </a:r>
            <a:endParaRPr lang="uk-UA" sz="9600" b="1" dirty="0">
              <a:solidFill>
                <a:schemeClr val="bg1"/>
              </a:solidFill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Attractions Londo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257676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Tower Bridge</a:t>
            </a:r>
            <a:endParaRPr lang="uk-UA" sz="6000" dirty="0"/>
          </a:p>
        </p:txBody>
      </p:sp>
      <p:pic>
        <p:nvPicPr>
          <p:cNvPr id="5" name="Рисунок 4" descr="29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London_Thames_Sunset_panorama_-_Feb_2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428736"/>
            <a:ext cx="9144000" cy="471490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285728"/>
            <a:ext cx="6372212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Microsoft PhagsPa" pitchFamily="34" charset="0"/>
              </a:rPr>
              <a:t>Tower Bridge</a:t>
            </a:r>
            <a:endParaRPr lang="uk-U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626px-St_Paul's_Cathedral,_London,_England_-_Jan_20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5900750" cy="1214446"/>
          </a:xfrm>
        </p:spPr>
        <p:txBody>
          <a:bodyPr>
            <a:normAutofit fontScale="90000"/>
          </a:bodyPr>
          <a:lstStyle/>
          <a:p>
            <a:pPr algn="l"/>
            <a:r>
              <a:rPr lang="en-US" sz="6600" dirty="0" smtClean="0">
                <a:latin typeface="Microsoft Uighur" pitchFamily="2" charset="-78"/>
                <a:cs typeface="Microsoft Uighur" pitchFamily="2" charset="-78"/>
              </a:rPr>
              <a:t>St. Paul's Cathedral</a:t>
            </a:r>
            <a:endParaRPr lang="uk-UA" sz="66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Trafalgar-Square-London-by-Michael-Gwyther-Jones-via-Flick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-58754"/>
            <a:ext cx="9313760" cy="691675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>
                <a:solidFill>
                  <a:schemeClr val="bg1"/>
                </a:solidFill>
                <a:latin typeface="Microsoft Uighur" pitchFamily="2" charset="-78"/>
                <a:cs typeface="Microsoft Uighur" pitchFamily="2" charset="-78"/>
              </a:rPr>
              <a:t>Trafalgar Square</a:t>
            </a:r>
            <a:endParaRPr lang="uk-UA" sz="7200" dirty="0">
              <a:solidFill>
                <a:schemeClr val="bg1"/>
              </a:solidFill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577607377_b4c30b3a3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51436" cy="702431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4543428" cy="1143000"/>
          </a:xfrm>
        </p:spPr>
        <p:txBody>
          <a:bodyPr>
            <a:normAutofit fontScale="90000"/>
          </a:bodyPr>
          <a:lstStyle/>
          <a:p>
            <a:r>
              <a:rPr lang="en-US" sz="6000" dirty="0" smtClean="0">
                <a:latin typeface="Microsoft Uighur" pitchFamily="2" charset="-78"/>
                <a:cs typeface="Microsoft Uighur" pitchFamily="2" charset="-78"/>
              </a:rPr>
              <a:t>Nelson’s Column</a:t>
            </a:r>
            <a:endParaRPr lang="uk-UA" sz="6000" dirty="0">
              <a:cs typeface="Microsoft Uighur" pitchFamily="2" charset="-7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686</TotalTime>
  <Words>155</Words>
  <Application>Microsoft Office PowerPoint</Application>
  <PresentationFormat>Экран (4:3)</PresentationFormat>
  <Paragraphs>56</Paragraphs>
  <Slides>48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London  Sightseeing Tour</vt:lpstr>
      <vt:lpstr>London Buses</vt:lpstr>
      <vt:lpstr>The Tower of London</vt:lpstr>
      <vt:lpstr>The Tower of London</vt:lpstr>
      <vt:lpstr>Tower Bridge</vt:lpstr>
      <vt:lpstr>Tower Bridge</vt:lpstr>
      <vt:lpstr>St. Paul's Cathedral</vt:lpstr>
      <vt:lpstr>Trafalgar Square</vt:lpstr>
      <vt:lpstr>Nelson’s Column</vt:lpstr>
      <vt:lpstr>National Gallery</vt:lpstr>
      <vt:lpstr>The houses of Parliament (Westminster Palace)</vt:lpstr>
      <vt:lpstr>Westminster Abbey</vt:lpstr>
      <vt:lpstr>The Plan of Westminster Abbey</vt:lpstr>
      <vt:lpstr>Westminster Abbey</vt:lpstr>
      <vt:lpstr>London Eye</vt:lpstr>
      <vt:lpstr>London Eye</vt:lpstr>
      <vt:lpstr>London Eye</vt:lpstr>
      <vt:lpstr>London Eye Capsules</vt:lpstr>
      <vt:lpstr>Buckingham Palace</vt:lpstr>
      <vt:lpstr>Changing of the Guard</vt:lpstr>
      <vt:lpstr>Natural History Museum</vt:lpstr>
      <vt:lpstr>Natural History Museum</vt:lpstr>
      <vt:lpstr>Madame Tussead’s Museum</vt:lpstr>
      <vt:lpstr>Wax Figures:</vt:lpstr>
      <vt:lpstr>Wax Figures:</vt:lpstr>
      <vt:lpstr>Wax Figures:</vt:lpstr>
      <vt:lpstr>Victoria and Albert Museum</vt:lpstr>
      <vt:lpstr>British Museum</vt:lpstr>
      <vt:lpstr>British  Museum</vt:lpstr>
      <vt:lpstr>Hyde Park.  General view</vt:lpstr>
      <vt:lpstr>Hyde Park:  Princess Diana Memorial Fountain</vt:lpstr>
      <vt:lpstr>Hyde Park: Holocaust Memorial</vt:lpstr>
      <vt:lpstr>Hyde Park Tree</vt:lpstr>
      <vt:lpstr>Hyde Park: Queen Mary's Gardens</vt:lpstr>
      <vt:lpstr>Hyde Park: Speakers Corner</vt:lpstr>
      <vt:lpstr>Regent’s Park</vt:lpstr>
      <vt:lpstr>Bushy Park</vt:lpstr>
      <vt:lpstr>St. James’s Park</vt:lpstr>
      <vt:lpstr>Green Park</vt:lpstr>
      <vt:lpstr>Richmond Park</vt:lpstr>
      <vt:lpstr>Greenwich Park</vt:lpstr>
      <vt:lpstr>Kensington Gardens</vt:lpstr>
      <vt:lpstr>Shakespeare Globe Theatre </vt:lpstr>
      <vt:lpstr>Слайд 44</vt:lpstr>
      <vt:lpstr>London Modern Buildings</vt:lpstr>
      <vt:lpstr>London Modern Buildings</vt:lpstr>
      <vt:lpstr>Tate Modern Millennium Bridge</vt:lpstr>
      <vt:lpstr>Слайд 48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Леся</dc:creator>
  <cp:lastModifiedBy>Admin</cp:lastModifiedBy>
  <cp:revision>73</cp:revision>
  <dcterms:created xsi:type="dcterms:W3CDTF">2012-02-10T16:39:04Z</dcterms:created>
  <dcterms:modified xsi:type="dcterms:W3CDTF">2014-03-18T23:07:27Z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6059860</vt:lpwstr>
  </property>
  <property fmtid="{D5CDD505-2E9C-101B-9397-08002B2CF9AE}" name="NXPowerLiteVersion" pid="3">
    <vt:lpwstr>D4.1.4</vt:lpwstr>
  </property>
</Properties>
</file>