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EB0EC8-D1F7-496E-889D-AB2B64A902F8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EB458A-8924-47EE-9945-3C9BC8D111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http://www.essentiallifeskills.net/itcouldntbedone.html" TargetMode="External" Type="http://schemas.openxmlformats.org/officeDocument/2006/relationships/hyperlink"/><Relationship Id="rId2" Target="../media/image1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http://www.essentiallifeskills.net/openmind.html" TargetMode="External" Type="http://schemas.openxmlformats.org/officeDocument/2006/relationships/hyperlink"/><Relationship Id="rId2" Target="../media/image1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http://www.essentiallifeskills.net/criticalthinking.html" TargetMode="External" Type="http://schemas.openxmlformats.org/officeDocument/2006/relationships/hyperlink"/><Relationship Id="rId2" Target="../media/image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2656"/>
            <a:ext cx="6400800" cy="2520280"/>
          </a:xfrm>
        </p:spPr>
        <p:txBody>
          <a:bodyPr>
            <a:normAutofit/>
          </a:bodyPr>
          <a:lstStyle/>
          <a:p>
            <a:r>
              <a:rPr lang="uk-UA" sz="4800" b="1" dirty="0"/>
              <a:t>«</a:t>
            </a:r>
            <a:r>
              <a:rPr lang="uk-UA" sz="4800" b="1" dirty="0" err="1"/>
              <a:t>How</a:t>
            </a:r>
            <a:r>
              <a:rPr lang="uk-UA" sz="4800" b="1" dirty="0"/>
              <a:t> </a:t>
            </a:r>
            <a:r>
              <a:rPr lang="uk-UA" sz="4800" b="1" dirty="0" err="1"/>
              <a:t>to</a:t>
            </a:r>
            <a:r>
              <a:rPr lang="uk-UA" sz="4800" b="1" dirty="0"/>
              <a:t> </a:t>
            </a:r>
            <a:r>
              <a:rPr lang="en-US" sz="4800" b="1" dirty="0"/>
              <a:t>develop </a:t>
            </a:r>
            <a:r>
              <a:rPr lang="uk-UA" sz="4800" b="1" dirty="0" err="1"/>
              <a:t>your</a:t>
            </a:r>
            <a:r>
              <a:rPr lang="uk-UA" sz="4800" b="1" dirty="0"/>
              <a:t> </a:t>
            </a:r>
            <a:r>
              <a:rPr lang="uk-UA" sz="4800" b="1" dirty="0" err="1" smtClean="0"/>
              <a:t>character</a:t>
            </a:r>
            <a:r>
              <a:rPr lang="uk-UA" sz="4800" b="1" dirty="0" smtClean="0"/>
              <a:t> </a:t>
            </a:r>
            <a:r>
              <a:rPr lang="en-US" sz="4800" b="1" dirty="0" smtClean="0"/>
              <a:t>traits</a:t>
            </a:r>
            <a:r>
              <a:rPr lang="uk-UA" sz="4800" b="1" dirty="0" smtClean="0"/>
              <a:t>»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5"/>
            <a:ext cx="8136904" cy="2016222"/>
          </a:xfrm>
        </p:spPr>
        <p:txBody>
          <a:bodyPr/>
          <a:lstStyle/>
          <a:p>
            <a:pPr marL="18288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297">
            <a:off x="3234489" y="2661470"/>
            <a:ext cx="4762500" cy="35718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75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6. Pursue excellence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1421636"/>
            <a:ext cx="3346450" cy="209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Do your best with what you have; </a:t>
            </a:r>
            <a:r>
              <a:rPr lang="en-US" dirty="0">
                <a:hlinkClick r:id="rId3"/>
              </a:rPr>
              <a:t>don't quit</a:t>
            </a:r>
            <a:r>
              <a:rPr lang="en-US" dirty="0"/>
              <a:t> easily.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1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7. Be kind and caring.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Show you care through generosity and compassion; don't be selfish or mean. 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149824" cy="237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38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8. Treat all people with respect. 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9887" y="1497806"/>
            <a:ext cx="23526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Be courteous and polite; judge all people on their merits; be tolerant, appreciative and accepting of individual differences.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28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9. Be fair.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287" y="1654969"/>
            <a:ext cx="2809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Treat all people fairly; be </a:t>
            </a:r>
            <a:r>
              <a:rPr lang="en-US" dirty="0">
                <a:hlinkClick r:id="rId3"/>
              </a:rPr>
              <a:t>open-minded</a:t>
            </a:r>
            <a:r>
              <a:rPr lang="en-US" dirty="0"/>
              <a:t>; listen to others and try to understand what they are saying and feeling.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29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10. Be a good citizen. </a:t>
            </a:r>
            <a:endParaRPr lang="ru-RU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2423" y="1603649"/>
            <a:ext cx="2627604" cy="173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Obey the law and respect authority; vote, volunteer your efforts; protect the environment.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00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2708920"/>
            <a:ext cx="7478216" cy="280624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Thank you for attention!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39552" y="188640"/>
            <a:ext cx="7848872" cy="2376263"/>
          </a:xfrm>
        </p:spPr>
        <p:txBody>
          <a:bodyPr>
            <a:normAutofit/>
          </a:bodyPr>
          <a:lstStyle/>
          <a:p>
            <a:r>
              <a:rPr lang="uk-UA" b="1" dirty="0" err="1" smtClean="0"/>
              <a:t>good</a:t>
            </a:r>
            <a:r>
              <a:rPr lang="uk-UA" b="1" dirty="0" smtClean="0"/>
              <a:t> </a:t>
            </a:r>
            <a:r>
              <a:rPr lang="uk-UA" b="1" dirty="0" err="1" smtClean="0"/>
              <a:t>habits</a:t>
            </a:r>
            <a:r>
              <a:rPr lang="en-US" b="1" dirty="0" smtClean="0"/>
              <a:t> are important</a:t>
            </a:r>
            <a:r>
              <a:rPr lang="uk-UA" b="1" dirty="0" smtClean="0"/>
              <a:t>, </a:t>
            </a:r>
            <a:r>
              <a:rPr lang="uk-UA" b="1" dirty="0" err="1" smtClean="0"/>
              <a:t>and</a:t>
            </a:r>
            <a:r>
              <a:rPr lang="uk-UA" b="1" dirty="0" smtClean="0"/>
              <a:t> </a:t>
            </a:r>
            <a:r>
              <a:rPr lang="uk-UA" b="1" dirty="0" err="1" smtClean="0"/>
              <a:t>each</a:t>
            </a:r>
            <a:r>
              <a:rPr lang="uk-UA" b="1" dirty="0" smtClean="0"/>
              <a:t> </a:t>
            </a:r>
            <a:r>
              <a:rPr lang="uk-UA" b="1" dirty="0" err="1" smtClean="0"/>
              <a:t>person</a:t>
            </a:r>
            <a:r>
              <a:rPr lang="uk-UA" b="1" dirty="0" smtClean="0"/>
              <a:t> </a:t>
            </a:r>
            <a:r>
              <a:rPr lang="uk-UA" b="1" dirty="0" err="1" smtClean="0"/>
              <a:t>can</a:t>
            </a:r>
            <a:r>
              <a:rPr lang="en-US" b="1" dirty="0" smtClean="0"/>
              <a:t> develop them</a:t>
            </a:r>
            <a:r>
              <a:rPr lang="uk-UA" b="1" dirty="0" smtClean="0"/>
              <a:t>. </a:t>
            </a:r>
            <a:r>
              <a:rPr lang="uk-UA" b="1" dirty="0" err="1" smtClean="0"/>
              <a:t>Habits</a:t>
            </a:r>
            <a:r>
              <a:rPr lang="uk-UA" b="1" dirty="0" smtClean="0"/>
              <a:t> </a:t>
            </a:r>
            <a:r>
              <a:rPr lang="en-US" b="1" dirty="0" smtClean="0"/>
              <a:t>become </a:t>
            </a:r>
            <a:r>
              <a:rPr lang="uk-UA" b="1" dirty="0" err="1" smtClean="0"/>
              <a:t>stronger</a:t>
            </a:r>
            <a:r>
              <a:rPr lang="en-US" b="1" dirty="0" smtClean="0"/>
              <a:t> when you do it regularly and it becomes a necessity</a:t>
            </a:r>
            <a:r>
              <a:rPr lang="uk-UA" b="1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61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1600">
            <a:off x="569930" y="1245933"/>
            <a:ext cx="3106688" cy="384004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851920" y="620688"/>
            <a:ext cx="4834880" cy="5760640"/>
          </a:xfrm>
        </p:spPr>
        <p:txBody>
          <a:bodyPr>
            <a:noAutofit/>
          </a:bodyPr>
          <a:lstStyle/>
          <a:p>
            <a:r>
              <a:rPr lang="uk-UA" sz="4000" b="1" dirty="0" err="1"/>
              <a:t>Eastern</a:t>
            </a:r>
            <a:r>
              <a:rPr lang="uk-UA" sz="4000" b="1" dirty="0"/>
              <a:t> </a:t>
            </a:r>
            <a:r>
              <a:rPr lang="uk-UA" sz="4000" b="1" dirty="0" err="1"/>
              <a:t>proverb</a:t>
            </a:r>
            <a:r>
              <a:rPr lang="uk-UA" sz="4000" b="1" dirty="0"/>
              <a:t> </a:t>
            </a:r>
            <a:r>
              <a:rPr lang="uk-UA" sz="4000" b="1" dirty="0" err="1"/>
              <a:t>says</a:t>
            </a:r>
            <a:r>
              <a:rPr lang="uk-UA" sz="4000" b="1" dirty="0"/>
              <a:t>: "</a:t>
            </a:r>
            <a:r>
              <a:rPr lang="uk-UA" sz="4000" b="1" dirty="0" err="1"/>
              <a:t>Sow</a:t>
            </a:r>
            <a:r>
              <a:rPr lang="uk-UA" sz="4000" b="1" dirty="0"/>
              <a:t> </a:t>
            </a:r>
            <a:r>
              <a:rPr lang="uk-UA" sz="4000" b="1" dirty="0" err="1"/>
              <a:t>an</a:t>
            </a:r>
            <a:r>
              <a:rPr lang="uk-UA" sz="4000" b="1" dirty="0"/>
              <a:t> </a:t>
            </a:r>
            <a:r>
              <a:rPr lang="uk-UA" sz="4000" b="1" dirty="0" err="1"/>
              <a:t>act</a:t>
            </a:r>
            <a:r>
              <a:rPr lang="uk-UA" sz="4000" b="1" dirty="0"/>
              <a:t> - </a:t>
            </a:r>
            <a:r>
              <a:rPr lang="uk-UA" sz="4000" b="1" dirty="0" err="1"/>
              <a:t>reap</a:t>
            </a:r>
            <a:r>
              <a:rPr lang="uk-UA" sz="4000" b="1" dirty="0"/>
              <a:t> a </a:t>
            </a:r>
            <a:r>
              <a:rPr lang="uk-UA" sz="4000" b="1" dirty="0" err="1"/>
              <a:t>habit</a:t>
            </a:r>
            <a:r>
              <a:rPr lang="en-US" sz="4000" b="1" dirty="0"/>
              <a:t>,</a:t>
            </a:r>
            <a:r>
              <a:rPr lang="uk-UA" sz="4000" b="1" dirty="0"/>
              <a:t> </a:t>
            </a:r>
            <a:r>
              <a:rPr lang="uk-UA" sz="4000" b="1" dirty="0" err="1"/>
              <a:t>sow</a:t>
            </a:r>
            <a:r>
              <a:rPr lang="uk-UA" sz="4000" b="1" dirty="0"/>
              <a:t> a </a:t>
            </a:r>
            <a:r>
              <a:rPr lang="uk-UA" sz="4000" b="1" dirty="0" err="1"/>
              <a:t>habit</a:t>
            </a:r>
            <a:r>
              <a:rPr lang="uk-UA" sz="4000" b="1" dirty="0"/>
              <a:t> - </a:t>
            </a:r>
            <a:r>
              <a:rPr lang="uk-UA" sz="4000" b="1" dirty="0" err="1"/>
              <a:t>reap</a:t>
            </a:r>
            <a:r>
              <a:rPr lang="uk-UA" sz="4000" b="1" dirty="0"/>
              <a:t> a </a:t>
            </a:r>
            <a:r>
              <a:rPr lang="uk-UA" sz="4000" b="1" dirty="0" err="1"/>
              <a:t>character</a:t>
            </a:r>
            <a:r>
              <a:rPr lang="uk-UA" sz="4000" b="1" dirty="0"/>
              <a:t>, </a:t>
            </a:r>
            <a:r>
              <a:rPr lang="uk-UA" sz="4000" b="1" dirty="0" err="1"/>
              <a:t>sow</a:t>
            </a:r>
            <a:r>
              <a:rPr lang="uk-UA" sz="4000" b="1" dirty="0"/>
              <a:t> </a:t>
            </a:r>
            <a:r>
              <a:rPr lang="uk-UA" sz="4000" b="1" dirty="0" err="1"/>
              <a:t>character</a:t>
            </a:r>
            <a:r>
              <a:rPr lang="uk-UA" sz="4000" b="1" dirty="0"/>
              <a:t> - </a:t>
            </a:r>
            <a:r>
              <a:rPr lang="uk-UA" sz="4000" b="1" dirty="0" err="1"/>
              <a:t>reap</a:t>
            </a:r>
            <a:r>
              <a:rPr lang="uk-UA" sz="4000" b="1" dirty="0"/>
              <a:t> a </a:t>
            </a:r>
            <a:r>
              <a:rPr lang="uk-UA" sz="4000" b="1" dirty="0" err="1"/>
              <a:t>destiny</a:t>
            </a:r>
            <a:r>
              <a:rPr lang="uk-UA" sz="4000" b="1" dirty="0" smtClean="0"/>
              <a:t>."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4528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920880" cy="4752528"/>
          </a:xfrm>
          <a:prstGeom prst="rect">
            <a:avLst/>
          </a:prstGeom>
          <a:noFill/>
          <a:ln>
            <a:noFill/>
          </a:ln>
          <a:effectLst/>
          <a:scene3d>
            <a:camera prst="perspectiveRelaxedModerately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99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91942">
            <a:off x="844074" y="1372953"/>
            <a:ext cx="3733800" cy="352839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Y</a:t>
            </a:r>
            <a:r>
              <a:rPr lang="uk-UA" sz="2400" dirty="0" err="1"/>
              <a:t>ou</a:t>
            </a:r>
            <a:r>
              <a:rPr lang="en-US" sz="2400" dirty="0"/>
              <a:t>’ve </a:t>
            </a:r>
            <a:r>
              <a:rPr lang="uk-UA" sz="2400" dirty="0" err="1"/>
              <a:t>already</a:t>
            </a:r>
            <a:r>
              <a:rPr lang="uk-UA" sz="2400" dirty="0"/>
              <a:t> </a:t>
            </a:r>
            <a:r>
              <a:rPr lang="uk-UA" sz="2400" dirty="0" err="1"/>
              <a:t>ha</a:t>
            </a:r>
            <a:r>
              <a:rPr lang="en-US" sz="2400" dirty="0"/>
              <a:t>d</a:t>
            </a:r>
            <a:r>
              <a:rPr lang="uk-UA" sz="2400" b="1" dirty="0"/>
              <a:t> a </a:t>
            </a:r>
            <a:r>
              <a:rPr lang="uk-UA" sz="2400" b="1" dirty="0" err="1"/>
              <a:t>list</a:t>
            </a:r>
            <a:r>
              <a:rPr lang="uk-UA" sz="2400" dirty="0"/>
              <a:t> </a:t>
            </a:r>
            <a:r>
              <a:rPr lang="uk-UA" sz="2400" dirty="0" err="1"/>
              <a:t>of</a:t>
            </a:r>
            <a:r>
              <a:rPr lang="uk-UA" sz="2400" dirty="0"/>
              <a:t> </a:t>
            </a:r>
            <a:r>
              <a:rPr lang="uk-UA" sz="2400" dirty="0" err="1"/>
              <a:t>traits</a:t>
            </a:r>
            <a:r>
              <a:rPr lang="uk-UA" sz="2400" dirty="0"/>
              <a:t> </a:t>
            </a:r>
            <a:r>
              <a:rPr lang="uk-UA" sz="2400" dirty="0" err="1"/>
              <a:t>that</a:t>
            </a:r>
            <a:r>
              <a:rPr lang="uk-UA" sz="2400" dirty="0"/>
              <a:t> </a:t>
            </a:r>
            <a:r>
              <a:rPr lang="en-US" sz="2400" dirty="0"/>
              <a:t>spoil your</a:t>
            </a:r>
            <a:r>
              <a:rPr lang="uk-UA" sz="2400" dirty="0"/>
              <a:t> </a:t>
            </a:r>
            <a:r>
              <a:rPr lang="uk-UA" sz="2400" dirty="0" err="1"/>
              <a:t>li</a:t>
            </a:r>
            <a:r>
              <a:rPr lang="en-US" sz="2400" dirty="0" err="1"/>
              <a:t>fe</a:t>
            </a:r>
            <a:r>
              <a:rPr lang="uk-UA" sz="2400" b="1" dirty="0"/>
              <a:t>. </a:t>
            </a:r>
            <a:r>
              <a:rPr lang="uk-UA" sz="2400" b="1" dirty="0" err="1"/>
              <a:t>To</a:t>
            </a:r>
            <a:r>
              <a:rPr lang="uk-UA" sz="2400" b="1" dirty="0"/>
              <a:t> </a:t>
            </a:r>
            <a:r>
              <a:rPr lang="uk-UA" sz="2400" b="1" dirty="0" err="1"/>
              <a:t>cope</a:t>
            </a:r>
            <a:r>
              <a:rPr lang="uk-UA" sz="2400" b="1" dirty="0"/>
              <a:t> </a:t>
            </a:r>
            <a:r>
              <a:rPr lang="uk-UA" sz="2400" b="1" dirty="0" err="1"/>
              <a:t>with</a:t>
            </a:r>
            <a:r>
              <a:rPr lang="uk-UA" sz="2400" b="1" dirty="0"/>
              <a:t> </a:t>
            </a:r>
            <a:r>
              <a:rPr lang="uk-UA" sz="2400" b="1" dirty="0" err="1"/>
              <a:t>them</a:t>
            </a:r>
            <a:r>
              <a:rPr lang="uk-UA" sz="2400" b="1" dirty="0"/>
              <a:t>, </a:t>
            </a:r>
            <a:r>
              <a:rPr lang="en-US" sz="2400" dirty="0"/>
              <a:t>you </a:t>
            </a:r>
            <a:r>
              <a:rPr lang="uk-UA" sz="2400" b="1" dirty="0" err="1"/>
              <a:t>need</a:t>
            </a:r>
            <a:r>
              <a:rPr lang="uk-UA" sz="2400" b="1" dirty="0"/>
              <a:t> </a:t>
            </a:r>
            <a:r>
              <a:rPr lang="en-US" sz="2400" dirty="0"/>
              <a:t> a </a:t>
            </a:r>
            <a:r>
              <a:rPr lang="uk-UA" sz="2400" b="1" dirty="0" err="1"/>
              <a:t>willpower</a:t>
            </a:r>
            <a:r>
              <a:rPr lang="uk-UA" sz="2400" b="1" dirty="0"/>
              <a:t>. </a:t>
            </a:r>
            <a:r>
              <a:rPr lang="uk-UA" sz="2400" b="1" dirty="0" err="1"/>
              <a:t>Willpower</a:t>
            </a:r>
            <a:r>
              <a:rPr lang="uk-UA" sz="2400" b="1" dirty="0"/>
              <a:t> - </a:t>
            </a:r>
            <a:r>
              <a:rPr lang="uk-UA" sz="2400" b="1" dirty="0" err="1"/>
              <a:t>is</a:t>
            </a:r>
            <a:r>
              <a:rPr lang="uk-UA" sz="2400" b="1" dirty="0"/>
              <a:t> </a:t>
            </a:r>
            <a:r>
              <a:rPr lang="uk-UA" sz="2400" b="1" dirty="0" err="1"/>
              <a:t>the</a:t>
            </a:r>
            <a:r>
              <a:rPr lang="uk-UA" sz="2400" b="1" dirty="0"/>
              <a:t> </a:t>
            </a:r>
            <a:r>
              <a:rPr lang="uk-UA" sz="2400" b="1" dirty="0" err="1"/>
              <a:t>a</a:t>
            </a:r>
            <a:r>
              <a:rPr lang="uk-UA" sz="2400" dirty="0" err="1"/>
              <a:t>bility</a:t>
            </a:r>
            <a:r>
              <a:rPr lang="uk-UA" sz="2400" dirty="0"/>
              <a:t> </a:t>
            </a:r>
            <a:r>
              <a:rPr lang="uk-UA" sz="2400" dirty="0" err="1"/>
              <a:t>to</a:t>
            </a:r>
            <a:r>
              <a:rPr lang="uk-UA" sz="2400" dirty="0"/>
              <a:t> </a:t>
            </a:r>
            <a:r>
              <a:rPr lang="uk-UA" sz="2400" dirty="0" err="1"/>
              <a:t>overcome</a:t>
            </a:r>
            <a:r>
              <a:rPr lang="uk-UA" sz="2400" dirty="0"/>
              <a:t> </a:t>
            </a:r>
            <a:r>
              <a:rPr lang="uk-UA" sz="2400" dirty="0" err="1"/>
              <a:t>difficulties</a:t>
            </a:r>
            <a:r>
              <a:rPr lang="uk-UA" sz="2400" b="1" dirty="0"/>
              <a:t>. </a:t>
            </a:r>
            <a:r>
              <a:rPr lang="uk-UA" sz="2400" b="1" dirty="0" err="1"/>
              <a:t>All</a:t>
            </a:r>
            <a:r>
              <a:rPr lang="uk-UA" sz="2400" b="1" dirty="0"/>
              <a:t> </a:t>
            </a:r>
            <a:r>
              <a:rPr lang="uk-UA" sz="2400" b="1" dirty="0" err="1"/>
              <a:t>great</a:t>
            </a:r>
            <a:r>
              <a:rPr lang="uk-UA" sz="2400" b="1" dirty="0"/>
              <a:t> </a:t>
            </a:r>
            <a:r>
              <a:rPr lang="uk-UA" sz="2400" b="1" dirty="0" err="1"/>
              <a:t>men</a:t>
            </a:r>
            <a:r>
              <a:rPr lang="uk-UA" sz="2400" b="1" dirty="0"/>
              <a:t> </a:t>
            </a:r>
            <a:r>
              <a:rPr lang="uk-UA" sz="2400" b="1" dirty="0" err="1"/>
              <a:t>have</a:t>
            </a:r>
            <a:r>
              <a:rPr lang="uk-UA" sz="2400" b="1" dirty="0"/>
              <a:t> a </a:t>
            </a:r>
            <a:r>
              <a:rPr lang="uk-UA" sz="2400" b="1" dirty="0" err="1"/>
              <a:t>powerful</a:t>
            </a:r>
            <a:r>
              <a:rPr lang="uk-UA" sz="2400" b="1" dirty="0"/>
              <a:t> </a:t>
            </a:r>
            <a:r>
              <a:rPr lang="uk-UA" sz="2400" b="1" dirty="0" err="1"/>
              <a:t>force</a:t>
            </a:r>
            <a:r>
              <a:rPr lang="uk-UA" sz="2400" b="1" dirty="0"/>
              <a:t> </a:t>
            </a:r>
            <a:r>
              <a:rPr lang="uk-UA" sz="2400" b="1" dirty="0" err="1"/>
              <a:t>of</a:t>
            </a:r>
            <a:r>
              <a:rPr lang="uk-UA" sz="2400" b="1" dirty="0"/>
              <a:t> </a:t>
            </a:r>
            <a:r>
              <a:rPr lang="uk-UA" sz="2400" b="1" dirty="0" err="1"/>
              <a:t>will</a:t>
            </a:r>
            <a:r>
              <a:rPr lang="uk-UA" sz="2400" b="1" dirty="0"/>
              <a:t>, </a:t>
            </a:r>
            <a:r>
              <a:rPr lang="uk-UA" sz="2400" b="1" dirty="0" err="1"/>
              <a:t>so</a:t>
            </a:r>
            <a:r>
              <a:rPr lang="uk-UA" sz="2400" b="1" dirty="0"/>
              <a:t> </a:t>
            </a:r>
            <a:r>
              <a:rPr lang="uk-UA" sz="2400" b="1" dirty="0" err="1"/>
              <a:t>they</a:t>
            </a:r>
            <a:r>
              <a:rPr lang="uk-UA" sz="2400" b="1" dirty="0"/>
              <a:t> </a:t>
            </a:r>
            <a:r>
              <a:rPr lang="uk-UA" sz="2400" b="1" dirty="0" err="1"/>
              <a:t>succeed</a:t>
            </a:r>
            <a:r>
              <a:rPr lang="uk-UA" sz="2400" b="1" dirty="0"/>
              <a:t> </a:t>
            </a:r>
            <a:r>
              <a:rPr lang="uk-UA" sz="2400" b="1" dirty="0" err="1"/>
              <a:t>in</a:t>
            </a:r>
            <a:r>
              <a:rPr lang="uk-UA" sz="2400" b="1" dirty="0"/>
              <a:t> </a:t>
            </a:r>
            <a:r>
              <a:rPr lang="uk-UA" sz="2400" b="1" dirty="0" err="1"/>
              <a:t>science</a:t>
            </a:r>
            <a:r>
              <a:rPr lang="uk-UA" sz="2400" b="1" dirty="0"/>
              <a:t>, </a:t>
            </a:r>
            <a:r>
              <a:rPr lang="uk-UA" sz="2400" b="1" dirty="0" err="1"/>
              <a:t>politics</a:t>
            </a:r>
            <a:r>
              <a:rPr lang="uk-UA" sz="2400" b="1" dirty="0"/>
              <a:t>, </a:t>
            </a:r>
            <a:r>
              <a:rPr lang="uk-UA" sz="2400" b="1" dirty="0" err="1"/>
              <a:t>sports</a:t>
            </a:r>
            <a:r>
              <a:rPr lang="uk-UA" sz="2400" b="1" dirty="0"/>
              <a:t>, </a:t>
            </a:r>
            <a:r>
              <a:rPr lang="uk-UA" sz="2400" b="1" dirty="0" err="1"/>
              <a:t>arts</a:t>
            </a:r>
            <a:r>
              <a:rPr lang="uk-UA" sz="2400" b="1" dirty="0"/>
              <a:t>.</a:t>
            </a:r>
            <a:r>
              <a:rPr lang="uk-UA" sz="2400" dirty="0"/>
              <a:t> </a:t>
            </a:r>
            <a:endParaRPr lang="ru-RU" sz="2400" b="1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21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5400" b="1" i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Be Honest. </a:t>
            </a:r>
            <a:endParaRPr lang="ru-RU" sz="5400" b="1" i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51407">
            <a:off x="611560" y="1988840"/>
            <a:ext cx="3733800" cy="27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Tell the truth; be sincere; don't mislead or withhold key information in relationships of trust; don't steal</a:t>
            </a:r>
            <a:endParaRPr lang="ru-RU" sz="32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654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4800" cy="1584176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5400" b="1" i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 Demonstrate integrity. </a:t>
            </a:r>
            <a:endParaRPr lang="ru-RU" sz="5400" b="1" i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1352950"/>
            <a:ext cx="3346450" cy="2232813"/>
          </a:xfrm>
          <a:prstGeom prst="rect">
            <a:avLst/>
          </a:prstGeom>
          <a:noFill/>
          <a:ln>
            <a:noFill/>
          </a:ln>
          <a:effectLst>
            <a:reflection blurRad="6350" stA="50000" endA="275" endPos="40000" dist="1016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00600" y="2132856"/>
            <a:ext cx="3733800" cy="3582144"/>
          </a:xfrm>
        </p:spPr>
        <p:txBody>
          <a:bodyPr>
            <a:normAutofit/>
          </a:bodyPr>
          <a:lstStyle/>
          <a:p>
            <a:r>
              <a:rPr lang="en-US" sz="3200" b="1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Stand up for your beliefs about right and wrong; be your best self; resist social pressure to do wrong</a:t>
            </a:r>
            <a:endParaRPr lang="ru-RU" sz="3200" b="1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221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48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5400" b="1" i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Keep promises. </a:t>
            </a:r>
            <a:endParaRPr lang="ru-RU" sz="5400" b="1" i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916832"/>
            <a:ext cx="3168351" cy="3024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00600" y="1772816"/>
            <a:ext cx="3733800" cy="3942184"/>
          </a:xfrm>
        </p:spPr>
        <p:txBody>
          <a:bodyPr>
            <a:normAutofit fontScale="92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Keep your word and honor your commitments; pay your debts and return what you borrow</a:t>
            </a:r>
            <a:endParaRPr lang="ru-RU" sz="36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898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4. Be loyal.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1117391"/>
            <a:ext cx="3346450" cy="270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Stand by family, friends, employers, community and country; don't talk about people behind their backs. 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37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5. Be responsible.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6562" y="1254919"/>
            <a:ext cx="22193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Think</a:t>
            </a:r>
            <a:r>
              <a:rPr lang="en-US" dirty="0"/>
              <a:t> before you act; consider consequences; be accountable and "take your medicine"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39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</TotalTime>
  <Words>325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1. Be Honest. </vt:lpstr>
      <vt:lpstr>2. Demonstrate integrity. </vt:lpstr>
      <vt:lpstr>3. Keep promises. </vt:lpstr>
      <vt:lpstr>4. Be loyal. </vt:lpstr>
      <vt:lpstr>5. Be responsible. </vt:lpstr>
      <vt:lpstr>6. Pursue excellence</vt:lpstr>
      <vt:lpstr>7. Be kind and caring.</vt:lpstr>
      <vt:lpstr>8. Treat all people with respect. </vt:lpstr>
      <vt:lpstr>9. Be fair. </vt:lpstr>
      <vt:lpstr>10. Be a good citizen. </vt:lpstr>
      <vt:lpstr>Thank you for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Миша</dc:creator>
  <cp:lastModifiedBy>Миша</cp:lastModifiedBy>
  <cp:revision>36</cp:revision>
  <dcterms:created xsi:type="dcterms:W3CDTF">2015-07-14T10:34:54Z</dcterms:created>
  <dcterms:modified xsi:type="dcterms:W3CDTF">2015-07-14T12:33:46Z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289130</vt:lpwstr>
  </property>
  <property fmtid="{D5CDD505-2E9C-101B-9397-08002B2CF9AE}" name="NXPowerLiteVersion" pid="3">
    <vt:lpwstr>D4.1.4</vt:lpwstr>
  </property>
</Properties>
</file>