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04" autoAdjust="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2;&#1080;&#1076;&#1077;&#1086;\MP3\Rec_2015-11-12_132146_001.mp3" TargetMode="External"/></Relationships>
</file>

<file path=ppt/slides/_rels/slide3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G:\&#1055;&#1088;&#1077;&#1079;&#1077;&#1085;&#1090;&#1072;&#1094;&#1080;&#1103;\&#1056;&#1072;&#1079;&#1084;&#1080;&#1085;&#1082;&#1080;\&#1055;&#1088;&#1077;&#1079;&#1077;&#1085;&#1090;&#1072;&#1094;&#1080;&#1103;.mp4" TargetMode="External" Type="http://schemas.openxmlformats.org/officeDocument/2006/relationships/video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D:\&#1086;&#1090;&#1082;&#1088;%20&#1091;&#1088;&#1086;&#1082;\pesenka_na_anglijskom_yazyke_-_Head_shoulders_knees_and_toes_(iPlayer.fm).mp3" TargetMode="Externa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548680"/>
            <a:ext cx="6172200" cy="187220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Тема: </a:t>
            </a:r>
            <a:r>
              <a:rPr lang="en-US" sz="3600" dirty="0" smtClean="0">
                <a:solidFill>
                  <a:schemeClr val="tx1"/>
                </a:solidFill>
              </a:rPr>
              <a:t>Traditional English food. </a:t>
            </a:r>
            <a:r>
              <a:rPr lang="ru-RU" sz="3200" smtClean="0">
                <a:solidFill>
                  <a:schemeClr val="tx1"/>
                </a:solidFill>
              </a:rPr>
              <a:t>ТРАДИЦІЙНА ЇЖА АНГЛІЙЦІВ.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2564904"/>
            <a:ext cx="6408712" cy="3960440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 smtClean="0"/>
              <a:t>Цель: 	</a:t>
            </a:r>
            <a:r>
              <a:rPr lang="uk-UA" sz="2000" dirty="0" smtClean="0"/>
              <a:t>Повторити й активізувати лексику теми.</a:t>
            </a:r>
            <a:endParaRPr lang="ru-RU" sz="2000" dirty="0" smtClean="0"/>
          </a:p>
          <a:p>
            <a:r>
              <a:rPr lang="ru-RU" sz="2000" dirty="0" smtClean="0"/>
              <a:t>             </a:t>
            </a:r>
            <a:r>
              <a:rPr lang="ru-RU" sz="2000" dirty="0" smtClean="0"/>
              <a:t>П</a:t>
            </a:r>
            <a:r>
              <a:rPr lang="uk-UA" sz="2000" dirty="0" err="1" smtClean="0"/>
              <a:t>овторити</a:t>
            </a:r>
            <a:r>
              <a:rPr lang="uk-UA" sz="2000" dirty="0" smtClean="0"/>
              <a:t> граматичний </a:t>
            </a:r>
            <a:r>
              <a:rPr lang="uk-UA" sz="2000" dirty="0" smtClean="0"/>
              <a:t>матеріал</a:t>
            </a:r>
          </a:p>
          <a:p>
            <a:r>
              <a:rPr lang="ru-RU" sz="2000" dirty="0" smtClean="0"/>
              <a:t>              </a:t>
            </a:r>
            <a:r>
              <a:rPr lang="uk-UA" sz="2000" dirty="0" smtClean="0"/>
              <a:t>«</a:t>
            </a:r>
            <a:r>
              <a:rPr lang="uk-UA" sz="2000" dirty="0" err="1" smtClean="0"/>
              <a:t>Злічувані</a:t>
            </a:r>
            <a:r>
              <a:rPr lang="uk-UA" sz="2000" dirty="0" smtClean="0"/>
              <a:t> та </a:t>
            </a:r>
            <a:r>
              <a:rPr lang="uk-UA" sz="2000" dirty="0" err="1" smtClean="0"/>
              <a:t>незлічувані</a:t>
            </a:r>
            <a:r>
              <a:rPr lang="uk-UA" sz="2000" dirty="0" smtClean="0"/>
              <a:t> іменники».</a:t>
            </a:r>
            <a:endParaRPr lang="ru-RU" sz="2000" dirty="0" smtClean="0"/>
          </a:p>
          <a:p>
            <a:r>
              <a:rPr lang="ru-RU" sz="2000" dirty="0" smtClean="0"/>
              <a:t> </a:t>
            </a:r>
            <a:r>
              <a:rPr lang="ru-RU" sz="2000" dirty="0" smtClean="0"/>
              <a:t>            </a:t>
            </a:r>
            <a:r>
              <a:rPr lang="ru-RU" sz="2000" dirty="0" err="1" smtClean="0"/>
              <a:t>Продовжувати</a:t>
            </a:r>
            <a:r>
              <a:rPr lang="ru-RU" sz="2000" dirty="0" smtClean="0"/>
              <a:t> </a:t>
            </a:r>
            <a:r>
              <a:rPr lang="ru-RU" sz="2000" dirty="0" err="1" smtClean="0"/>
              <a:t>формувати</a:t>
            </a:r>
            <a:r>
              <a:rPr lang="ru-RU" sz="2000" dirty="0" smtClean="0"/>
              <a:t> </a:t>
            </a:r>
            <a:r>
              <a:rPr lang="ru-RU" sz="2000" dirty="0" err="1" smtClean="0"/>
              <a:t>навички</a:t>
            </a:r>
            <a:endParaRPr lang="ru-RU" sz="2000" dirty="0" smtClean="0"/>
          </a:p>
          <a:p>
            <a:r>
              <a:rPr lang="uk-UA" sz="2000" dirty="0" smtClean="0"/>
              <a:t> </a:t>
            </a:r>
            <a:r>
              <a:rPr lang="uk-UA" sz="2000" dirty="0" smtClean="0"/>
              <a:t>            </a:t>
            </a:r>
            <a:r>
              <a:rPr lang="ru-RU" sz="2000" dirty="0" err="1" smtClean="0"/>
              <a:t>читання</a:t>
            </a:r>
            <a:r>
              <a:rPr lang="ru-RU" sz="2000" dirty="0" smtClean="0"/>
              <a:t>.</a:t>
            </a:r>
            <a:endParaRPr lang="ru-RU" sz="2000" dirty="0" smtClean="0"/>
          </a:p>
          <a:p>
            <a:r>
              <a:rPr lang="ru-RU" sz="2000" dirty="0" smtClean="0"/>
              <a:t>             </a:t>
            </a:r>
            <a:r>
              <a:rPr lang="uk-UA" sz="2000" dirty="0" smtClean="0"/>
              <a:t>Навчати сприймати на слух </a:t>
            </a:r>
            <a:r>
              <a:rPr lang="uk-UA" sz="2000" dirty="0" smtClean="0"/>
              <a:t>інформацію</a:t>
            </a:r>
          </a:p>
          <a:p>
            <a:r>
              <a:rPr lang="uk-UA" sz="2000" dirty="0" smtClean="0"/>
              <a:t> </a:t>
            </a:r>
            <a:r>
              <a:rPr lang="uk-UA" sz="2000" dirty="0" smtClean="0"/>
              <a:t>            </a:t>
            </a:r>
            <a:r>
              <a:rPr lang="uk-UA" sz="2000" dirty="0" smtClean="0"/>
              <a:t>під </a:t>
            </a:r>
            <a:r>
              <a:rPr lang="uk-UA" sz="2000" dirty="0" smtClean="0"/>
              <a:t>час перегляду </a:t>
            </a:r>
            <a:r>
              <a:rPr lang="uk-UA" sz="2000" dirty="0" smtClean="0"/>
              <a:t>відеозапису. </a:t>
            </a:r>
            <a:endParaRPr lang="en-US" sz="2000" dirty="0" smtClean="0"/>
          </a:p>
          <a:p>
            <a:r>
              <a:rPr lang="ru-RU" sz="2000" dirty="0" smtClean="0"/>
              <a:t>             </a:t>
            </a:r>
            <a:r>
              <a:rPr lang="uk-UA" sz="2000" dirty="0" smtClean="0"/>
              <a:t>Розвивати вміння монологічного й</a:t>
            </a:r>
          </a:p>
          <a:p>
            <a:r>
              <a:rPr lang="uk-UA" sz="2000" dirty="0" smtClean="0"/>
              <a:t> </a:t>
            </a:r>
            <a:r>
              <a:rPr lang="uk-UA" sz="2000" dirty="0" smtClean="0"/>
              <a:t>            діалогічного мовлення.</a:t>
            </a:r>
            <a:endParaRPr lang="ru-RU" sz="2000" dirty="0" smtClean="0"/>
          </a:p>
          <a:p>
            <a:r>
              <a:rPr lang="ru-RU" sz="2000" dirty="0" smtClean="0"/>
              <a:t>             </a:t>
            </a:r>
            <a:r>
              <a:rPr lang="uk-UA" sz="2000" dirty="0" smtClean="0"/>
              <a:t>Виховувати усвідомлення важливості</a:t>
            </a:r>
          </a:p>
          <a:p>
            <a:r>
              <a:rPr lang="uk-UA" sz="2000" dirty="0" smtClean="0"/>
              <a:t>             правильного харчування.</a:t>
            </a:r>
            <a:endParaRPr lang="uk-UA" sz="2000" dirty="0" smtClean="0"/>
          </a:p>
          <a:p>
            <a:endParaRPr lang="uk-UA" sz="2000" dirty="0" smtClean="0"/>
          </a:p>
          <a:p>
            <a:endParaRPr lang="ru-RU" sz="2000" dirty="0"/>
          </a:p>
        </p:txBody>
      </p:sp>
      <p:pic>
        <p:nvPicPr>
          <p:cNvPr id="4" name="Рисунок 3" descr="бик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429000"/>
            <a:ext cx="2664296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Practice the sounds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859216" cy="5277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b="1" dirty="0" smtClean="0"/>
              <a:t>[</a:t>
            </a:r>
            <a:r>
              <a:rPr lang="en-US" sz="3600" b="1" dirty="0" err="1" smtClean="0"/>
              <a:t>i</a:t>
            </a:r>
            <a:r>
              <a:rPr lang="en-US" sz="3600" b="1" dirty="0" smtClean="0"/>
              <a:t>:]   - sweet, tea, meat, cheese,</a:t>
            </a:r>
          </a:p>
          <a:p>
            <a:pPr>
              <a:buNone/>
            </a:pPr>
            <a:r>
              <a:rPr lang="en-US" sz="3600" b="1" dirty="0" smtClean="0"/>
              <a:t>		   pizza, peel                 </a:t>
            </a:r>
          </a:p>
          <a:p>
            <a:pPr>
              <a:buNone/>
            </a:pPr>
            <a:r>
              <a:rPr lang="en-US" sz="3600" b="1" dirty="0" smtClean="0"/>
              <a:t>[æ]  - salad, sandwich, pasta,       	   jam, apple</a:t>
            </a:r>
          </a:p>
          <a:p>
            <a:pPr>
              <a:buNone/>
            </a:pPr>
            <a:r>
              <a:rPr lang="en-US" sz="3600" b="1" dirty="0" smtClean="0"/>
              <a:t>[</a:t>
            </a:r>
            <a:r>
              <a:rPr lang="en-US" sz="3600" b="1" dirty="0" err="1" smtClean="0"/>
              <a:t>ai</a:t>
            </a:r>
            <a:r>
              <a:rPr lang="en-US" sz="3600" b="1" dirty="0" smtClean="0"/>
              <a:t>] - rice, ice cream, slice, fry</a:t>
            </a:r>
          </a:p>
          <a:p>
            <a:pPr>
              <a:buNone/>
            </a:pPr>
            <a:r>
              <a:rPr lang="en-US" sz="3600" b="1" dirty="0" smtClean="0"/>
              <a:t>[</a:t>
            </a:r>
            <a:r>
              <a:rPr lang="en-US" sz="3600" b="1" dirty="0" err="1" smtClean="0"/>
              <a:t>i</a:t>
            </a:r>
            <a:r>
              <a:rPr lang="en-US" sz="3600" b="1" dirty="0" smtClean="0"/>
              <a:t>]   - biscuit, crisps, fish, 	  	 	   chicken, grill</a:t>
            </a:r>
            <a:r>
              <a:rPr lang="ru-RU" sz="3600" b="1" dirty="0" smtClean="0"/>
              <a:t>, </a:t>
            </a:r>
            <a:r>
              <a:rPr lang="en-US" sz="3600" b="1" dirty="0" smtClean="0"/>
              <a:t>mix</a:t>
            </a:r>
            <a:endParaRPr lang="ru-RU" sz="3600" b="1" dirty="0"/>
          </a:p>
        </p:txBody>
      </p:sp>
      <p:pic>
        <p:nvPicPr>
          <p:cNvPr id="6" name="Rec_2015-11-12_132146_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876256" y="544522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0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“Food in Britain”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5" name="Презентация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173288" y="2513013"/>
            <a:ext cx="40386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    Read and find the food from the video.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400" b="1" dirty="0" smtClean="0"/>
              <a:t>  Salad,  milk,  pasta, cereal,  salt,  fish,  jam, fruit juice,  tea,  meat, bacon,  pizza,  eggs, tomato,  soup,  sausages.</a:t>
            </a:r>
            <a:endParaRPr lang="ru-RU" sz="4400" b="1" dirty="0"/>
          </a:p>
        </p:txBody>
      </p:sp>
      <p:pic>
        <p:nvPicPr>
          <p:cNvPr id="4" name="Рисунок 3" descr="рыба и чипс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4509120"/>
            <a:ext cx="3528392" cy="2088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476672"/>
            <a:ext cx="6172200" cy="1008112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Let`s have a rest!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286000" y="3068960"/>
            <a:ext cx="6172200" cy="33127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esenka_na_anglijskom_yazyke_-_Head_shoulders_knees_and_toes_(iPlayer.fm).mp3">
            <a:hlinkClick r:id="" action="ppaction://media"/>
          </p:cNvPr>
          <p:cNvPicPr>
            <a:picLocks noGrp="1" noRot="1" noChangeAspect="1"/>
          </p:cNvPicPr>
          <p:nvPr>
            <p:ph sz="quarter" idx="4294967295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839200" y="6021388"/>
            <a:ext cx="304800" cy="304800"/>
          </a:xfrm>
          <a:prstGeom prst="rect">
            <a:avLst/>
          </a:prstGeom>
        </p:spPr>
      </p:pic>
      <p:pic>
        <p:nvPicPr>
          <p:cNvPr id="7" name="Рисунок 6" descr="http://www.sch190.mosuzedu.ru/photo/eliseeva/4.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1844824"/>
            <a:ext cx="619268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6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Agree or disagree.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1. English people  usually have three meals during the day.</a:t>
            </a:r>
          </a:p>
          <a:p>
            <a:pPr>
              <a:buNone/>
            </a:pPr>
            <a:r>
              <a:rPr lang="en-US" sz="2800" dirty="0" smtClean="0"/>
              <a:t>2. People have breakfast at about 9 o`clock.</a:t>
            </a:r>
          </a:p>
          <a:p>
            <a:pPr>
              <a:buNone/>
            </a:pPr>
            <a:r>
              <a:rPr lang="en-US" sz="2800" dirty="0" smtClean="0"/>
              <a:t>3. Many people have lunch at 12 o`clock.</a:t>
            </a:r>
          </a:p>
          <a:p>
            <a:pPr>
              <a:buNone/>
            </a:pPr>
            <a:r>
              <a:rPr lang="en-US" sz="2800" dirty="0" smtClean="0"/>
              <a:t>4. Schoolchildren don`t bring their packed lunch to school.</a:t>
            </a:r>
          </a:p>
          <a:p>
            <a:pPr>
              <a:buNone/>
            </a:pPr>
            <a:r>
              <a:rPr lang="en-US" sz="2800" dirty="0" smtClean="0"/>
              <a:t>5. English people usually have a plate of soup, meat or chicken with vegetables, cheese, ice cream or an apple pie in the evening.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US" sz="6000" b="1" dirty="0" smtClean="0"/>
          </a:p>
          <a:p>
            <a:pPr algn="ctr">
              <a:buNone/>
            </a:pPr>
            <a:r>
              <a:rPr lang="en-US" sz="6000" b="1" dirty="0" smtClean="0"/>
              <a:t>Goodbye!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424</TotalTime>
  <Words>159</Words>
  <Application>Microsoft Office PowerPoint</Application>
  <PresentationFormat>Экран (4:3)</PresentationFormat>
  <Paragraphs>30</Paragraphs>
  <Slides>7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Эркер</vt:lpstr>
      <vt:lpstr>Тема: Traditional English food. ТРАДИЦІЙНА ЇЖА АНГЛІЙЦІВ.</vt:lpstr>
      <vt:lpstr>Practice the sounds</vt:lpstr>
      <vt:lpstr>“Food in Britain”</vt:lpstr>
      <vt:lpstr>    Read and find the food from the video.</vt:lpstr>
      <vt:lpstr>Let`s have a rest!</vt:lpstr>
      <vt:lpstr>Agree or disagree.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</dc:title>
  <dc:creator>Александр</dc:creator>
  <cp:lastModifiedBy>Александр</cp:lastModifiedBy>
  <cp:revision>62</cp:revision>
  <dcterms:created xsi:type="dcterms:W3CDTF">2015-11-12T15:14:29Z</dcterms:created>
  <dcterms:modified xsi:type="dcterms:W3CDTF">2015-12-08T18:28:23Z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198059</vt:lpwstr>
  </property>
  <property fmtid="{D5CDD505-2E9C-101B-9397-08002B2CF9AE}" name="NXPowerLiteVersion" pid="3">
    <vt:lpwstr>D4.1.4</vt:lpwstr>
  </property>
</Properties>
</file>