
<file path=[Content_Types].xml><?xml version="1.0" encoding="utf-8"?>
<Types xmlns="http://schemas.openxmlformats.org/package/2006/content-types">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Layout+xml" PartName="/ppt/slideLayouts/slideLayout7.xml"/>
  <Override ContentType="application/vnd.openxmlformats-officedocument.presentationml.slideLayout+xml" PartName="/ppt/slideLayouts/slideLayout8.xml"/>
  <Default ContentType="image/png" Extension="png"/>
  <Override ContentType="application/vnd.openxmlformats-officedocument.presentationml.notesSlide+xml" PartName="/ppt/notesSlides/notesSlide1.xml"/>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theme+xml" PartName="/ppt/theme/theme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theme+xml" PartName="/ppt/theme/theme1.xml"/>
  <Default ContentType="image/jpeg" Extension="jpeg"/>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image/x-wmf" Extension="wmf"/>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Default ContentType="image/gif" Extension="gif"/>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wmf"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0"/>
  </p:notesMasterIdLst>
  <p:sldIdLst>
    <p:sldId id="257" r:id="rId2"/>
    <p:sldId id="256" r:id="rId3"/>
    <p:sldId id="258" r:id="rId4"/>
    <p:sldId id="259" r:id="rId5"/>
    <p:sldId id="260" r:id="rId6"/>
    <p:sldId id="261" r:id="rId7"/>
    <p:sldId id="262" r:id="rId8"/>
    <p:sldId id="263" r:id="rId9"/>
    <p:sldId id="268" r:id="rId10"/>
    <p:sldId id="265" r:id="rId11"/>
    <p:sldId id="266" r:id="rId12"/>
    <p:sldId id="269" r:id="rId13"/>
    <p:sldId id="271" r:id="rId14"/>
    <p:sldId id="270" r:id="rId15"/>
    <p:sldId id="272" r:id="rId16"/>
    <p:sldId id="273" r:id="rId17"/>
    <p:sldId id="267" r:id="rId18"/>
    <p:sldId id="274" r:id="rId1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CCFF"/>
    <a:srgbClr val="00FF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572" y="-21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64BF7C7-DF2B-43B8-AFB7-8F55436A50EC}" type="datetimeFigureOut">
              <a:rPr lang="ru-RU"/>
              <a:pPr>
                <a:defRPr/>
              </a:pPr>
              <a:t>19.01.2016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1DECB57-FC32-490B-81AE-064B51F46369}"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Образ слайда 1"/>
          <p:cNvSpPr>
            <a:spLocks noGrp="1" noRot="1" noChangeAspect="1"/>
          </p:cNvSpPr>
          <p:nvPr>
            <p:ph type="sldImg"/>
          </p:nvPr>
        </p:nvSpPr>
        <p:spPr bwMode="auto">
          <a:noFill/>
          <a:ln>
            <a:solidFill>
              <a:srgbClr val="000000"/>
            </a:solidFill>
            <a:miter lim="800000"/>
            <a:headEnd/>
            <a:tailEnd/>
          </a:ln>
        </p:spPr>
      </p:sp>
      <p:sp>
        <p:nvSpPr>
          <p:cNvPr id="24578"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4579"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267FB2-D413-4587-9366-1E4C76EA4D94}" type="slidenum">
              <a:rPr lang="ru-RU">
                <a:cs typeface="Arial" charset="0"/>
              </a:rPr>
              <a:pPr fontAlgn="base">
                <a:spcBef>
                  <a:spcPct val="0"/>
                </a:spcBef>
                <a:spcAft>
                  <a:spcPct val="0"/>
                </a:spcAft>
                <a:defRPr/>
              </a:pPr>
              <a:t>10</a:t>
            </a:fld>
            <a:endParaRPr lang="ru-RU">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42"/>
          <p:cNvGrpSpPr>
            <a:grpSpLocks/>
          </p:cNvGrpSpPr>
          <p:nvPr/>
        </p:nvGrpSpPr>
        <p:grpSpPr bwMode="auto">
          <a:xfrm>
            <a:off x="-382588" y="0"/>
            <a:ext cx="9932988" cy="6858000"/>
            <a:chOff x="-382404" y="0"/>
            <a:chExt cx="9932332" cy="6858000"/>
          </a:xfrm>
        </p:grpSpPr>
        <p:grpSp>
          <p:nvGrpSpPr>
            <p:cNvPr id="5" name="Group 44"/>
            <p:cNvGrpSpPr>
              <a:grpSpLocks/>
            </p:cNvGrpSpPr>
            <p:nvPr/>
          </p:nvGrpSpPr>
          <p:grpSpPr bwMode="auto">
            <a:xfrm>
              <a:off x="159" y="0"/>
              <a:ext cx="9143396" cy="6858000"/>
              <a:chOff x="159" y="0"/>
              <a:chExt cx="9143396" cy="6858000"/>
            </a:xfrm>
          </p:grpSpPr>
          <p:grpSp>
            <p:nvGrpSpPr>
              <p:cNvPr id="28" name="Group 4"/>
              <p:cNvGrpSpPr>
                <a:grpSpLocks/>
              </p:cNvGrpSpPr>
              <p:nvPr/>
            </p:nvGrpSpPr>
            <p:grpSpPr bwMode="auto">
              <a:xfrm>
                <a:off x="159" y="0"/>
                <a:ext cx="2514434" cy="6858000"/>
                <a:chOff x="159" y="0"/>
                <a:chExt cx="2514434" cy="6858000"/>
              </a:xfrm>
            </p:grpSpPr>
            <p:sp>
              <p:nvSpPr>
                <p:cNvPr id="40" name="Rectangle 114"/>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9" name="Group 5"/>
              <p:cNvGrpSpPr>
                <a:grpSpLocks/>
              </p:cNvGrpSpPr>
              <p:nvPr/>
            </p:nvGrpSpPr>
            <p:grpSpPr bwMode="auto">
              <a:xfrm>
                <a:off x="422406" y="0"/>
                <a:ext cx="2514434" cy="6858000"/>
                <a:chOff x="-504" y="0"/>
                <a:chExt cx="2514434" cy="6858000"/>
              </a:xfrm>
            </p:grpSpPr>
            <p:sp>
              <p:nvSpPr>
                <p:cNvPr id="37" name="Rectangle 84"/>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8" name="Rectangle 85"/>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ectangle 113"/>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0" name="Group 9"/>
              <p:cNvGrpSpPr>
                <a:grpSpLocks/>
              </p:cNvGrpSpPr>
              <p:nvPr/>
            </p:nvGrpSpPr>
            <p:grpSpPr bwMode="auto">
              <a:xfrm rot="10800000">
                <a:off x="6629121" y="0"/>
                <a:ext cx="2514434" cy="6858000"/>
                <a:chOff x="445" y="0"/>
                <a:chExt cx="2514434" cy="6858000"/>
              </a:xfrm>
            </p:grpSpPr>
            <p:sp>
              <p:nvSpPr>
                <p:cNvPr id="34" name="Rectangle 77"/>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Rectangle 78"/>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80"/>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1" name="Rectangle 74"/>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ectangle 75"/>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76"/>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6" name="Freeform 44"/>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 name="Freeform 4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 name="Freeform 4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 name="Freeform 50"/>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Freeform 51"/>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 name="Hexagon 52"/>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Hexagon 53"/>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Hexagon 54"/>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Hexagon 55"/>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Hexagon 56"/>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Freeform 57"/>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Hexagon 58"/>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Hexagon 59"/>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Hexagon 60"/>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Hexagon 61"/>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Hexagon 62"/>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Hexagon 63"/>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Hexagon 64"/>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Hexagon 65"/>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Hexagon 66"/>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Freeform 67"/>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Freeform 68"/>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3" name="Rectangle 45"/>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Rectangle 46"/>
          <p:cNvSpPr/>
          <p:nvPr/>
        </p:nvSpPr>
        <p:spPr>
          <a:xfrm>
            <a:off x="4649788" y="-22225"/>
            <a:ext cx="3505200" cy="2312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49"/>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ectangle 88"/>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7" name="Date Placeholder 3"/>
          <p:cNvSpPr>
            <a:spLocks noGrp="1"/>
          </p:cNvSpPr>
          <p:nvPr>
            <p:ph type="dt" sz="half" idx="10"/>
          </p:nvPr>
        </p:nvSpPr>
        <p:spPr>
          <a:xfrm>
            <a:off x="4738688" y="1516063"/>
            <a:ext cx="2133600" cy="752475"/>
          </a:xfrm>
        </p:spPr>
        <p:txBody>
          <a:bodyPr anchor="b"/>
          <a:lstStyle>
            <a:lvl1pPr algn="l">
              <a:defRPr sz="2400"/>
            </a:lvl1pPr>
          </a:lstStyle>
          <a:p>
            <a:pPr>
              <a:defRPr/>
            </a:pPr>
            <a:fld id="{36A6F6EF-8108-4C97-A913-044F374CAFE1}" type="datetimeFigureOut">
              <a:rPr lang="ru-RU"/>
              <a:pPr>
                <a:defRPr/>
              </a:pPr>
              <a:t>19.01.2016</a:t>
            </a:fld>
            <a:endParaRPr lang="ru-RU"/>
          </a:p>
        </p:txBody>
      </p:sp>
      <p:sp>
        <p:nvSpPr>
          <p:cNvPr id="48" name="Footer Placeholder 4"/>
          <p:cNvSpPr>
            <a:spLocks noGrp="1"/>
          </p:cNvSpPr>
          <p:nvPr>
            <p:ph type="ftr" sz="quarter" idx="11"/>
          </p:nvPr>
        </p:nvSpPr>
        <p:spPr>
          <a:xfrm>
            <a:off x="5303838" y="5719763"/>
            <a:ext cx="2830512" cy="365125"/>
          </a:xfrm>
        </p:spPr>
        <p:txBody>
          <a:bodyPr>
            <a:normAutofit/>
          </a:bodyPr>
          <a:lstStyle>
            <a:lvl1pPr>
              <a:defRPr>
                <a:solidFill>
                  <a:schemeClr val="accent1"/>
                </a:solidFill>
              </a:defRPr>
            </a:lvl1pPr>
          </a:lstStyle>
          <a:p>
            <a:pPr>
              <a:defRPr/>
            </a:pPr>
            <a:endParaRPr lang="ru-RU"/>
          </a:p>
        </p:txBody>
      </p:sp>
      <p:sp>
        <p:nvSpPr>
          <p:cNvPr id="49" name="Slide Number Placeholder 5"/>
          <p:cNvSpPr>
            <a:spLocks noGrp="1"/>
          </p:cNvSpPr>
          <p:nvPr>
            <p:ph type="sldNum" sz="quarter" idx="12"/>
          </p:nvPr>
        </p:nvSpPr>
        <p:spPr>
          <a:xfrm>
            <a:off x="4649788" y="5719763"/>
            <a:ext cx="642937" cy="365125"/>
          </a:xfrm>
        </p:spPr>
        <p:txBody>
          <a:bodyPr/>
          <a:lstStyle>
            <a:lvl1pPr>
              <a:defRPr>
                <a:solidFill>
                  <a:schemeClr val="accent1"/>
                </a:solidFill>
              </a:defRPr>
            </a:lvl1pPr>
          </a:lstStyle>
          <a:p>
            <a:pPr>
              <a:defRPr/>
            </a:pPr>
            <a:fld id="{B7DB3BBE-46D2-4977-A73B-70FD62F66B65}" type="slidenum">
              <a:rPr lang="ru-RU"/>
              <a:pPr>
                <a:defRPr/>
              </a:pPr>
              <a:t>‹#›</a:t>
            </a:fld>
            <a:endParaRPr lang="ru-RU"/>
          </a:p>
        </p:txBody>
      </p:sp>
    </p:spTree>
  </p:cSld>
  <p:clrMapOvr>
    <a:masterClrMapping/>
  </p:clrMapOvr>
  <p:transition spd="med">
    <p:cover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D863A834-6DE0-4FDD-9C66-301037B228AB}" type="datetimeFigureOut">
              <a:rPr lang="ru-RU"/>
              <a:pPr>
                <a:defRPr/>
              </a:pPr>
              <a:t>19.01.2016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B2924F5D-7D29-45C0-8A8B-C858039D4A67}" type="slidenum">
              <a:rPr lang="ru-RU"/>
              <a:pPr>
                <a:defRPr/>
              </a:pPr>
              <a:t>‹#›</a:t>
            </a:fld>
            <a:endParaRPr lang="ru-RU"/>
          </a:p>
        </p:txBody>
      </p:sp>
    </p:spTree>
  </p:cSld>
  <p:clrMapOvr>
    <a:masterClrMapping/>
  </p:clrMapOvr>
  <p:transition spd="med">
    <p:cover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1E0EE98A-7027-4C57-BA58-E32C898EBEC1}" type="datetimeFigureOut">
              <a:rPr lang="ru-RU"/>
              <a:pPr>
                <a:defRPr/>
              </a:pPr>
              <a:t>19.01.2016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353606FC-119C-45DB-9530-C888AB231664}" type="slidenum">
              <a:rPr lang="ru-RU"/>
              <a:pPr>
                <a:defRPr/>
              </a:pPr>
              <a:t>‹#›</a:t>
            </a:fld>
            <a:endParaRPr lang="ru-RU"/>
          </a:p>
        </p:txBody>
      </p:sp>
    </p:spTree>
  </p:cSld>
  <p:clrMapOvr>
    <a:masterClrMapping/>
  </p:clrMapOvr>
  <p:transition spd="med">
    <p:cover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4E9B433F-DCD1-4B92-A330-D69EB065CCEC}" type="datetimeFigureOut">
              <a:rPr lang="ru-RU"/>
              <a:pPr>
                <a:defRPr/>
              </a:pPr>
              <a:t>19.01.2016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19A1ABBD-3C1F-45E3-A147-668A6CACF820}" type="slidenum">
              <a:rPr lang="ru-RU"/>
              <a:pPr>
                <a:defRPr/>
              </a:pPr>
              <a:t>‹#›</a:t>
            </a:fld>
            <a:endParaRPr lang="ru-RU"/>
          </a:p>
        </p:txBody>
      </p:sp>
    </p:spTree>
  </p:cSld>
  <p:clrMapOvr>
    <a:masterClrMapping/>
  </p:clrMapOvr>
  <p:transition spd="med">
    <p:cover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76DECF97-D237-4F9B-85FE-D0D7545E4D9C}" type="datetimeFigureOut">
              <a:rPr lang="ru-RU"/>
              <a:pPr>
                <a:defRPr/>
              </a:pPr>
              <a:t>19.01.2016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AD278B21-BF19-41FD-BB0E-3BC6C0B0ACFB}" type="slidenum">
              <a:rPr lang="ru-RU"/>
              <a:pPr>
                <a:defRPr/>
              </a:pPr>
              <a:t>‹#›</a:t>
            </a:fld>
            <a:endParaRPr lang="ru-RU"/>
          </a:p>
        </p:txBody>
      </p:sp>
    </p:spTree>
  </p:cSld>
  <p:clrMapOvr>
    <a:masterClrMapping/>
  </p:clrMapOvr>
  <p:transition spd="med">
    <p:cover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A82D8D69-FCDF-4D06-9D79-C64EC664FAC7}" type="datetimeFigureOut">
              <a:rPr lang="ru-RU"/>
              <a:pPr>
                <a:defRPr/>
              </a:pPr>
              <a:t>19.01.2016</a:t>
            </a:fld>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p:txBody>
          <a:bodyPr/>
          <a:lstStyle>
            <a:lvl1pPr>
              <a:defRPr/>
            </a:lvl1pPr>
          </a:lstStyle>
          <a:p>
            <a:pPr>
              <a:defRPr/>
            </a:pPr>
            <a:fld id="{3C9DD7D5-D8D6-4C3A-B93C-9E2BC50FE5D5}" type="slidenum">
              <a:rPr lang="ru-RU"/>
              <a:pPr>
                <a:defRPr/>
              </a:pPr>
              <a:t>‹#›</a:t>
            </a:fld>
            <a:endParaRPr lang="ru-RU"/>
          </a:p>
        </p:txBody>
      </p:sp>
    </p:spTree>
  </p:cSld>
  <p:clrMapOvr>
    <a:masterClrMapping/>
  </p:clrMapOvr>
  <p:transition spd="med">
    <p:cover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F910FDA6-31E5-4A71-B8A5-9F50AEAF5CBA}" type="datetimeFigureOut">
              <a:rPr lang="ru-RU"/>
              <a:pPr>
                <a:defRPr/>
              </a:pPr>
              <a:t>19.01.2016</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8BDD365C-D963-4DD3-90F4-8F5B0BBBF66F}" type="slidenum">
              <a:rPr lang="ru-RU"/>
              <a:pPr>
                <a:defRPr/>
              </a:pPr>
              <a:t>‹#›</a:t>
            </a:fld>
            <a:endParaRPr lang="ru-RU"/>
          </a:p>
        </p:txBody>
      </p:sp>
    </p:spTree>
  </p:cSld>
  <p:clrMapOvr>
    <a:masterClrMapping/>
  </p:clrMapOvr>
  <p:transition spd="med">
    <p:cover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E9AE9C78-AB81-47C3-8A2F-FC0C0F7605BB}" type="datetimeFigureOut">
              <a:rPr lang="ru-RU"/>
              <a:pPr>
                <a:defRPr/>
              </a:pPr>
              <a:t>19.01.2016</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E7514360-BE3B-4A30-80C4-4B0D917A881F}" type="slidenum">
              <a:rPr lang="ru-RU"/>
              <a:pPr>
                <a:defRPr/>
              </a:pPr>
              <a:t>‹#›</a:t>
            </a:fld>
            <a:endParaRPr lang="ru-RU"/>
          </a:p>
        </p:txBody>
      </p:sp>
    </p:spTree>
  </p:cSld>
  <p:clrMapOvr>
    <a:masterClrMapping/>
  </p:clrMapOvr>
  <p:transition spd="med">
    <p:cover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14A56C6-F459-447F-B945-CA0285CE7252}" type="datetimeFigureOut">
              <a:rPr lang="ru-RU"/>
              <a:pPr>
                <a:defRPr/>
              </a:pPr>
              <a:t>19.01.2016</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C0676940-CF5C-4FEB-B64C-0C23A78A36EF}" type="slidenum">
              <a:rPr lang="ru-RU"/>
              <a:pPr>
                <a:defRPr/>
              </a:pPr>
              <a:t>‹#›</a:t>
            </a:fld>
            <a:endParaRPr lang="ru-RU"/>
          </a:p>
        </p:txBody>
      </p:sp>
    </p:spTree>
  </p:cSld>
  <p:clrMapOvr>
    <a:masterClrMapping/>
  </p:clrMapOvr>
  <p:transition spd="med">
    <p:cover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5" name="Group 43"/>
          <p:cNvGrpSpPr>
            <a:grpSpLocks/>
          </p:cNvGrpSpPr>
          <p:nvPr/>
        </p:nvGrpSpPr>
        <p:grpSpPr bwMode="auto">
          <a:xfrm>
            <a:off x="-382588" y="0"/>
            <a:ext cx="9932988" cy="6858000"/>
            <a:chOff x="-382404" y="0"/>
            <a:chExt cx="9932332" cy="6858000"/>
          </a:xfrm>
        </p:grpSpPr>
        <p:grpSp>
          <p:nvGrpSpPr>
            <p:cNvPr id="6" name="Group 44"/>
            <p:cNvGrpSpPr>
              <a:grpSpLocks/>
            </p:cNvGrpSpPr>
            <p:nvPr/>
          </p:nvGrpSpPr>
          <p:grpSpPr bwMode="auto">
            <a:xfrm>
              <a:off x="159" y="0"/>
              <a:ext cx="9143396" cy="6858000"/>
              <a:chOff x="159" y="0"/>
              <a:chExt cx="9143396" cy="6858000"/>
            </a:xfrm>
          </p:grpSpPr>
          <p:grpSp>
            <p:nvGrpSpPr>
              <p:cNvPr id="29" name="Group 4"/>
              <p:cNvGrpSpPr>
                <a:grpSpLocks/>
              </p:cNvGrpSpPr>
              <p:nvPr/>
            </p:nvGrpSpPr>
            <p:grpSpPr bwMode="auto">
              <a:xfrm>
                <a:off x="159" y="0"/>
                <a:ext cx="2514434" cy="6858000"/>
                <a:chOff x="159" y="0"/>
                <a:chExt cx="2514434" cy="6858000"/>
              </a:xfrm>
            </p:grpSpPr>
            <p:sp>
              <p:nvSpPr>
                <p:cNvPr id="41" name="Rectangle 83"/>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0" name="Group 5"/>
              <p:cNvGrpSpPr>
                <a:grpSpLocks/>
              </p:cNvGrpSpPr>
              <p:nvPr/>
            </p:nvGrpSpPr>
            <p:grpSpPr bwMode="auto">
              <a:xfrm>
                <a:off x="422406" y="0"/>
                <a:ext cx="2514434" cy="6858000"/>
                <a:chOff x="-504" y="0"/>
                <a:chExt cx="2514434" cy="6858000"/>
              </a:xfrm>
            </p:grpSpPr>
            <p:sp>
              <p:nvSpPr>
                <p:cNvPr id="38" name="Rectangle 80"/>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ectangle 81"/>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ectangle 82"/>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 name="Group 9"/>
              <p:cNvGrpSpPr>
                <a:grpSpLocks/>
              </p:cNvGrpSpPr>
              <p:nvPr/>
            </p:nvGrpSpPr>
            <p:grpSpPr bwMode="auto">
              <a:xfrm rot="10800000">
                <a:off x="6629121" y="0"/>
                <a:ext cx="2514434" cy="6858000"/>
                <a:chOff x="445" y="0"/>
                <a:chExt cx="2514434" cy="6858000"/>
              </a:xfrm>
            </p:grpSpPr>
            <p:sp>
              <p:nvSpPr>
                <p:cNvPr id="35" name="Rectangle 77"/>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78"/>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Rectangle 79"/>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2" name="Rectangle 74"/>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75"/>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ectangle 76"/>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7" name="Freeform 46"/>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 name="Freeform 47"/>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 name="Freeform 48"/>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Freeform 49"/>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 name="Freeform 50"/>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 name="Hexagon 51"/>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Hexagon 52"/>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Hexagon 53"/>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Hexagon 54"/>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Hexagon 55"/>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Freeform 58"/>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Hexagon 59"/>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Hexagon 61"/>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Hexagon 62"/>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Hexagon 63"/>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Hexagon 64"/>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Hexagon 65"/>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Hexagon 66"/>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Hexagon 67"/>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Hexagon 68"/>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Freeform 69"/>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Freeform 70"/>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4" name="Rectangle 45"/>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56"/>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ectangle 57"/>
          <p:cNvSpPr/>
          <p:nvPr/>
        </p:nvSpPr>
        <p:spPr>
          <a:xfrm>
            <a:off x="904875" y="601663"/>
            <a:ext cx="3562350" cy="564832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Rectangle 60"/>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a:xfrm>
            <a:off x="4739833" y="2657434"/>
            <a:ext cx="3304572" cy="1463153"/>
          </a:xfrm>
        </p:spPr>
        <p:txBody>
          <a:bodyPr>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8" name="Date Placeholder 4"/>
          <p:cNvSpPr>
            <a:spLocks noGrp="1"/>
          </p:cNvSpPr>
          <p:nvPr>
            <p:ph type="dt" sz="half" idx="10"/>
          </p:nvPr>
        </p:nvSpPr>
        <p:spPr/>
        <p:txBody>
          <a:bodyPr/>
          <a:lstStyle>
            <a:lvl1pPr>
              <a:defRPr/>
            </a:lvl1pPr>
          </a:lstStyle>
          <a:p>
            <a:pPr>
              <a:defRPr/>
            </a:pPr>
            <a:fld id="{45947E0F-B405-40A2-A6AA-35D074AB5E5E}" type="datetimeFigureOut">
              <a:rPr lang="ru-RU"/>
              <a:pPr>
                <a:defRPr/>
              </a:pPr>
              <a:t>19.01.2016</a:t>
            </a:fld>
            <a:endParaRPr lang="ru-RU"/>
          </a:p>
        </p:txBody>
      </p:sp>
      <p:sp>
        <p:nvSpPr>
          <p:cNvPr id="49" name="Slide Number Placeholder 6"/>
          <p:cNvSpPr>
            <a:spLocks noGrp="1"/>
          </p:cNvSpPr>
          <p:nvPr>
            <p:ph type="sldNum" sz="quarter" idx="11"/>
          </p:nvPr>
        </p:nvSpPr>
        <p:spPr/>
        <p:txBody>
          <a:bodyPr/>
          <a:lstStyle>
            <a:lvl1pPr>
              <a:defRPr/>
            </a:lvl1pPr>
          </a:lstStyle>
          <a:p>
            <a:pPr>
              <a:defRPr/>
            </a:pPr>
            <a:fld id="{543B199B-A237-4B63-98AE-6C2EE95FDE48}" type="slidenum">
              <a:rPr lang="ru-RU"/>
              <a:pPr>
                <a:defRPr/>
              </a:pPr>
              <a:t>‹#›</a:t>
            </a:fld>
            <a:endParaRPr lang="ru-RU"/>
          </a:p>
        </p:txBody>
      </p:sp>
      <p:sp>
        <p:nvSpPr>
          <p:cNvPr id="50" name="Footer Placeholder 5"/>
          <p:cNvSpPr>
            <a:spLocks noGrp="1"/>
          </p:cNvSpPr>
          <p:nvPr>
            <p:ph type="ftr" sz="quarter" idx="12"/>
          </p:nvPr>
        </p:nvSpPr>
        <p:spPr>
          <a:xfrm>
            <a:off x="4641850" y="5724525"/>
            <a:ext cx="3492500" cy="365125"/>
          </a:xfrm>
        </p:spPr>
        <p:txBody>
          <a:bodyPr>
            <a:normAutofit/>
          </a:bodyPr>
          <a:lstStyle>
            <a:lvl1pPr>
              <a:defRPr/>
            </a:lvl1pPr>
          </a:lstStyle>
          <a:p>
            <a:pPr>
              <a:defRPr/>
            </a:pPr>
            <a:endParaRPr lang="ru-RU"/>
          </a:p>
        </p:txBody>
      </p:sp>
    </p:spTree>
  </p:cSld>
  <p:clrMapOvr>
    <a:masterClrMapping/>
  </p:clrMapOvr>
  <p:transition spd="med">
    <p:cover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Group 43"/>
          <p:cNvGrpSpPr>
            <a:grpSpLocks/>
          </p:cNvGrpSpPr>
          <p:nvPr/>
        </p:nvGrpSpPr>
        <p:grpSpPr bwMode="auto">
          <a:xfrm>
            <a:off x="-382588" y="0"/>
            <a:ext cx="9932988" cy="6858000"/>
            <a:chOff x="-382404" y="0"/>
            <a:chExt cx="9932332" cy="6858000"/>
          </a:xfrm>
        </p:grpSpPr>
        <p:grpSp>
          <p:nvGrpSpPr>
            <p:cNvPr id="6" name="Group 44"/>
            <p:cNvGrpSpPr>
              <a:grpSpLocks/>
            </p:cNvGrpSpPr>
            <p:nvPr/>
          </p:nvGrpSpPr>
          <p:grpSpPr bwMode="auto">
            <a:xfrm>
              <a:off x="159" y="0"/>
              <a:ext cx="9143396" cy="6858000"/>
              <a:chOff x="159" y="0"/>
              <a:chExt cx="9143396" cy="6858000"/>
            </a:xfrm>
          </p:grpSpPr>
          <p:grpSp>
            <p:nvGrpSpPr>
              <p:cNvPr id="29" name="Group 4"/>
              <p:cNvGrpSpPr>
                <a:grpSpLocks/>
              </p:cNvGrpSpPr>
              <p:nvPr/>
            </p:nvGrpSpPr>
            <p:grpSpPr bwMode="auto">
              <a:xfrm>
                <a:off x="159" y="0"/>
                <a:ext cx="2514434" cy="6858000"/>
                <a:chOff x="159" y="0"/>
                <a:chExt cx="2514434" cy="6858000"/>
              </a:xfrm>
            </p:grpSpPr>
            <p:sp>
              <p:nvSpPr>
                <p:cNvPr id="41" name="Rectangle 86"/>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2"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0" name="Group 5"/>
              <p:cNvGrpSpPr>
                <a:grpSpLocks/>
              </p:cNvGrpSpPr>
              <p:nvPr/>
            </p:nvGrpSpPr>
            <p:grpSpPr bwMode="auto">
              <a:xfrm>
                <a:off x="422406" y="0"/>
                <a:ext cx="2514434" cy="6858000"/>
                <a:chOff x="-504" y="0"/>
                <a:chExt cx="2514434" cy="6858000"/>
              </a:xfrm>
            </p:grpSpPr>
            <p:sp>
              <p:nvSpPr>
                <p:cNvPr id="38" name="Rectangle 83"/>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9" name="Rectangle 84"/>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0" name="Rectangle 85"/>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31" name="Group 9"/>
              <p:cNvGrpSpPr>
                <a:grpSpLocks/>
              </p:cNvGrpSpPr>
              <p:nvPr/>
            </p:nvGrpSpPr>
            <p:grpSpPr bwMode="auto">
              <a:xfrm rot="10800000">
                <a:off x="6629121" y="0"/>
                <a:ext cx="2514434" cy="6858000"/>
                <a:chOff x="445" y="0"/>
                <a:chExt cx="2514434" cy="6858000"/>
              </a:xfrm>
            </p:grpSpPr>
            <p:sp>
              <p:nvSpPr>
                <p:cNvPr id="35" name="Rectangle 80"/>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6" name="Rectangle 81"/>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Rectangle 82"/>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32" name="Rectangle 77"/>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ectangle 78"/>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ectangle 79"/>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7" name="Freeform 45"/>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 name="Freeform 46"/>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 name="Freeform 47"/>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 name="Freeform 48"/>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 name="Freeform 49"/>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 name="Hexagon 50"/>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Hexagon 51"/>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Hexagon 59"/>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Hexagon 60"/>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Hexagon 61"/>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Freeform 62"/>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Hexagon 63"/>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Hexagon 64"/>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Hexagon 65"/>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Hexagon 66"/>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Hexagon 67"/>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Hexagon 68"/>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Hexagon 69"/>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Hexagon 70"/>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 name="Hexagon 71"/>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Freeform 72"/>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Freeform 73"/>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4" name="Rectangle 93"/>
          <p:cNvSpPr/>
          <p:nvPr/>
        </p:nvSpPr>
        <p:spPr>
          <a:xfrm>
            <a:off x="4560888" y="-22225"/>
            <a:ext cx="3679825"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ectangle 100"/>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Rectangle 101"/>
          <p:cNvSpPr/>
          <p:nvPr/>
        </p:nvSpPr>
        <p:spPr>
          <a:xfrm>
            <a:off x="904875" y="601663"/>
            <a:ext cx="3562350" cy="564832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7" name="Rectangle 104"/>
          <p:cNvSpPr/>
          <p:nvPr/>
        </p:nvSpPr>
        <p:spPr>
          <a:xfrm>
            <a:off x="4651375" y="6088063"/>
            <a:ext cx="35052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4734424" y="2660904"/>
            <a:ext cx="3300984" cy="1463040"/>
          </a:xfrm>
        </p:spPr>
        <p:txBody>
          <a:bodyPr>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rtlCol="0">
            <a:normAutofit/>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8" name="Date Placeholder 4"/>
          <p:cNvSpPr>
            <a:spLocks noGrp="1"/>
          </p:cNvSpPr>
          <p:nvPr>
            <p:ph type="dt" sz="half" idx="10"/>
          </p:nvPr>
        </p:nvSpPr>
        <p:spPr/>
        <p:txBody>
          <a:bodyPr/>
          <a:lstStyle>
            <a:lvl1pPr>
              <a:defRPr/>
            </a:lvl1pPr>
          </a:lstStyle>
          <a:p>
            <a:pPr>
              <a:defRPr/>
            </a:pPr>
            <a:fld id="{7ACFF6F1-E468-4DD1-A05E-1CA96E97623A}" type="datetimeFigureOut">
              <a:rPr lang="ru-RU"/>
              <a:pPr>
                <a:defRPr/>
              </a:pPr>
              <a:t>19.01.2016</a:t>
            </a:fld>
            <a:endParaRPr lang="ru-RU"/>
          </a:p>
        </p:txBody>
      </p:sp>
      <p:sp>
        <p:nvSpPr>
          <p:cNvPr id="49" name="Footer Placeholder 5"/>
          <p:cNvSpPr>
            <a:spLocks noGrp="1"/>
          </p:cNvSpPr>
          <p:nvPr>
            <p:ph type="ftr" sz="quarter" idx="11"/>
          </p:nvPr>
        </p:nvSpPr>
        <p:spPr>
          <a:xfrm>
            <a:off x="4641850" y="5724525"/>
            <a:ext cx="3492500" cy="365125"/>
          </a:xfrm>
        </p:spPr>
        <p:txBody>
          <a:bodyPr>
            <a:normAutofit/>
          </a:bodyPr>
          <a:lstStyle>
            <a:lvl1pPr>
              <a:defRPr/>
            </a:lvl1pPr>
          </a:lstStyle>
          <a:p>
            <a:pPr>
              <a:defRPr/>
            </a:pPr>
            <a:endParaRPr lang="ru-RU"/>
          </a:p>
        </p:txBody>
      </p:sp>
      <p:sp>
        <p:nvSpPr>
          <p:cNvPr id="50" name="Slide Number Placeholder 6"/>
          <p:cNvSpPr>
            <a:spLocks noGrp="1"/>
          </p:cNvSpPr>
          <p:nvPr>
            <p:ph type="sldNum" sz="quarter" idx="12"/>
          </p:nvPr>
        </p:nvSpPr>
        <p:spPr/>
        <p:txBody>
          <a:bodyPr/>
          <a:lstStyle>
            <a:lvl1pPr>
              <a:defRPr/>
            </a:lvl1pPr>
          </a:lstStyle>
          <a:p>
            <a:pPr>
              <a:defRPr/>
            </a:pPr>
            <a:fld id="{2B5648B4-BA48-46ED-AF73-AA558E141D28}" type="slidenum">
              <a:rPr lang="ru-RU"/>
              <a:pPr>
                <a:defRPr/>
              </a:pPr>
              <a:t>‹#›</a:t>
            </a:fld>
            <a:endParaRPr lang="ru-RU"/>
          </a:p>
        </p:txBody>
      </p:sp>
    </p:spTree>
  </p:cSld>
  <p:clrMapOvr>
    <a:masterClrMapping/>
  </p:clrMapOvr>
  <p:transition spd="med">
    <p:cover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026" name="Group 41"/>
          <p:cNvGrpSpPr>
            <a:grpSpLocks/>
          </p:cNvGrpSpPr>
          <p:nvPr/>
        </p:nvGrpSpPr>
        <p:grpSpPr bwMode="auto">
          <a:xfrm>
            <a:off x="-304800" y="0"/>
            <a:ext cx="9932988" cy="6858000"/>
            <a:chOff x="-382404" y="0"/>
            <a:chExt cx="9932332" cy="6858000"/>
          </a:xfrm>
        </p:grpSpPr>
        <p:grpSp>
          <p:nvGrpSpPr>
            <p:cNvPr id="1035" name="Group 44"/>
            <p:cNvGrpSpPr>
              <a:grpSpLocks/>
            </p:cNvGrpSpPr>
            <p:nvPr/>
          </p:nvGrpSpPr>
          <p:grpSpPr bwMode="auto">
            <a:xfrm>
              <a:off x="0" y="0"/>
              <a:ext cx="9144000" cy="6858000"/>
              <a:chOff x="0" y="0"/>
              <a:chExt cx="9144000" cy="6858000"/>
            </a:xfrm>
          </p:grpSpPr>
          <p:grpSp>
            <p:nvGrpSpPr>
              <p:cNvPr id="1058" name="Group 4"/>
              <p:cNvGrpSpPr>
                <a:grpSpLocks/>
              </p:cNvGrpSpPr>
              <p:nvPr/>
            </p:nvGrpSpPr>
            <p:grpSpPr bwMode="auto">
              <a:xfrm>
                <a:off x="0" y="0"/>
                <a:ext cx="2514600" cy="6858000"/>
                <a:chOff x="0" y="0"/>
                <a:chExt cx="2514600" cy="6858000"/>
              </a:xfrm>
            </p:grpSpPr>
            <p:sp>
              <p:nvSpPr>
                <p:cNvPr id="113" name="Rectangle 112"/>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4" name="Rectangle 2"/>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5" name="Rectangle 3"/>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59" name="Group 5"/>
              <p:cNvGrpSpPr>
                <a:grpSpLocks/>
              </p:cNvGrpSpPr>
              <p:nvPr/>
            </p:nvGrpSpPr>
            <p:grpSpPr bwMode="auto">
              <a:xfrm>
                <a:off x="422910" y="0"/>
                <a:ext cx="2514600" cy="6858000"/>
                <a:chOff x="0" y="0"/>
                <a:chExt cx="2514600" cy="6858000"/>
              </a:xfrm>
            </p:grpSpPr>
            <p:sp>
              <p:nvSpPr>
                <p:cNvPr id="110" name="Rectangle 109"/>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1" name="Rectangle 110"/>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2" name="Rectangle 111"/>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060" name="Group 9"/>
              <p:cNvGrpSpPr>
                <a:grpSpLocks/>
              </p:cNvGrpSpPr>
              <p:nvPr/>
            </p:nvGrpSpPr>
            <p:grpSpPr bwMode="auto">
              <a:xfrm rot="10800000">
                <a:off x="6629400" y="0"/>
                <a:ext cx="2514600" cy="6858000"/>
                <a:chOff x="0" y="0"/>
                <a:chExt cx="2514600" cy="6858000"/>
              </a:xfrm>
            </p:grpSpPr>
            <p:sp>
              <p:nvSpPr>
                <p:cNvPr id="107" name="Rectangle 106"/>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8" name="Rectangle 107"/>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9" name="Rectangle 108"/>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104" name="Rectangle 103"/>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 name="Rectangle 104"/>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6" name="Rectangle 105"/>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4" name="Freeform 43"/>
            <p:cNvSpPr/>
            <p:nvPr/>
          </p:nvSpPr>
          <p:spPr>
            <a:xfrm>
              <a:off x="-12540" y="5035550"/>
              <a:ext cx="9144983"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5" name="Freeform 44"/>
            <p:cNvSpPr/>
            <p:nvPr/>
          </p:nvSpPr>
          <p:spPr>
            <a:xfrm>
              <a:off x="-12540" y="3467100"/>
              <a:ext cx="9144983"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6" name="Freeform 45"/>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7" name="Freeform 46"/>
            <p:cNvSpPr/>
            <p:nvPr/>
          </p:nvSpPr>
          <p:spPr>
            <a:xfrm>
              <a:off x="-12540" y="5284788"/>
              <a:ext cx="9144983"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9" name="Freeform 48"/>
            <p:cNvSpPr/>
            <p:nvPr/>
          </p:nvSpPr>
          <p:spPr>
            <a:xfrm>
              <a:off x="2136793" y="5132388"/>
              <a:ext cx="6982951"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0" name="Hexagon 49"/>
            <p:cNvSpPr/>
            <p:nvPr/>
          </p:nvSpPr>
          <p:spPr>
            <a:xfrm rot="1800000">
              <a:off x="2995573" y="2859088"/>
              <a:ext cx="1601682"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1" name="Hexagon 50"/>
            <p:cNvSpPr/>
            <p:nvPr/>
          </p:nvSpPr>
          <p:spPr>
            <a:xfrm rot="1800000">
              <a:off x="3719425"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2" name="Hexagon 51"/>
            <p:cNvSpPr/>
            <p:nvPr/>
          </p:nvSpPr>
          <p:spPr>
            <a:xfrm rot="1800000">
              <a:off x="3728949" y="15922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Hexagon 52"/>
            <p:cNvSpPr/>
            <p:nvPr/>
          </p:nvSpPr>
          <p:spPr>
            <a:xfrm rot="1800000">
              <a:off x="2976524" y="325438"/>
              <a:ext cx="1601682"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Hexagon 53"/>
            <p:cNvSpPr/>
            <p:nvPr/>
          </p:nvSpPr>
          <p:spPr>
            <a:xfrm rot="1800000">
              <a:off x="4462326" y="5383213"/>
              <a:ext cx="1601682"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Freeform 54"/>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Hexagon 55"/>
            <p:cNvSpPr/>
            <p:nvPr/>
          </p:nvSpPr>
          <p:spPr>
            <a:xfrm rot="1800000">
              <a:off x="23969" y="540226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Hexagon 56"/>
            <p:cNvSpPr/>
            <p:nvPr/>
          </p:nvSpPr>
          <p:spPr>
            <a:xfrm rot="1800000">
              <a:off x="52542" y="28495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Hexagon 57"/>
            <p:cNvSpPr/>
            <p:nvPr/>
          </p:nvSpPr>
          <p:spPr>
            <a:xfrm rot="1800000">
              <a:off x="776394"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Hexagon 58"/>
            <p:cNvSpPr/>
            <p:nvPr/>
          </p:nvSpPr>
          <p:spPr>
            <a:xfrm rot="1800000">
              <a:off x="1509771" y="54117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Hexagon 59"/>
            <p:cNvSpPr/>
            <p:nvPr/>
          </p:nvSpPr>
          <p:spPr>
            <a:xfrm rot="1800000">
              <a:off x="1528820" y="2859088"/>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Hexagon 94"/>
            <p:cNvSpPr/>
            <p:nvPr/>
          </p:nvSpPr>
          <p:spPr>
            <a:xfrm rot="1800000">
              <a:off x="795443" y="15636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Hexagon 95"/>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7" name="Hexagon 96"/>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8" name="Hexagon 97"/>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 name="Freeform 98"/>
            <p:cNvSpPr/>
            <p:nvPr/>
          </p:nvSpPr>
          <p:spPr>
            <a:xfrm rot="1800000">
              <a:off x="8306997" y="4056063"/>
              <a:ext cx="1242931"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0" name="Freeform 99"/>
            <p:cNvSpPr/>
            <p:nvPr/>
          </p:nvSpPr>
          <p:spPr>
            <a:xfrm rot="1800000">
              <a:off x="8306997"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66" name="Rectangle 65"/>
          <p:cNvSpPr/>
          <p:nvPr/>
        </p:nvSpPr>
        <p:spPr>
          <a:xfrm>
            <a:off x="457200" y="333375"/>
            <a:ext cx="8229600" cy="618648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0" name="Rectangle 69"/>
          <p:cNvSpPr/>
          <p:nvPr/>
        </p:nvSpPr>
        <p:spPr>
          <a:xfrm>
            <a:off x="4560888" y="-22225"/>
            <a:ext cx="3679825" cy="700088"/>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1" name="Rectangle 70"/>
          <p:cNvSpPr/>
          <p:nvPr/>
        </p:nvSpPr>
        <p:spPr>
          <a:xfrm>
            <a:off x="4649788" y="-22225"/>
            <a:ext cx="35052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30" name="Title Placeholder 1"/>
          <p:cNvSpPr>
            <a:spLocks noGrp="1"/>
          </p:cNvSpPr>
          <p:nvPr>
            <p:ph type="title"/>
          </p:nvPr>
        </p:nvSpPr>
        <p:spPr bwMode="auto">
          <a:xfrm>
            <a:off x="1042988" y="1027113"/>
            <a:ext cx="7024687"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endParaRPr lang="en-US" smtClean="0"/>
          </a:p>
        </p:txBody>
      </p:sp>
      <p:sp>
        <p:nvSpPr>
          <p:cNvPr id="1031" name="Text Placeholder 2"/>
          <p:cNvSpPr>
            <a:spLocks noGrp="1"/>
          </p:cNvSpPr>
          <p:nvPr>
            <p:ph type="body" idx="1"/>
          </p:nvPr>
        </p:nvSpPr>
        <p:spPr bwMode="auto">
          <a:xfrm>
            <a:off x="1042988" y="2324100"/>
            <a:ext cx="6777037" cy="3508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5997575" y="223838"/>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rgbClr val="FEFEFE"/>
                </a:solidFill>
                <a:latin typeface="+mn-lt"/>
                <a:cs typeface="+mn-cs"/>
              </a:defRPr>
            </a:lvl1pPr>
          </a:lstStyle>
          <a:p>
            <a:pPr>
              <a:defRPr/>
            </a:pPr>
            <a:fld id="{2CC5E1B3-F06A-49E3-805B-EB89937D799B}" type="datetimeFigureOut">
              <a:rPr lang="ru-RU"/>
              <a:pPr>
                <a:defRPr/>
              </a:pPr>
              <a:t>19.01.2016</a:t>
            </a:fld>
            <a:endParaRPr lang="ru-RU"/>
          </a:p>
        </p:txBody>
      </p:sp>
      <p:sp>
        <p:nvSpPr>
          <p:cNvPr id="5" name="Footer Placeholder 4"/>
          <p:cNvSpPr>
            <a:spLocks noGrp="1"/>
          </p:cNvSpPr>
          <p:nvPr>
            <p:ph type="ftr" sz="quarter" idx="3"/>
          </p:nvPr>
        </p:nvSpPr>
        <p:spPr>
          <a:xfrm>
            <a:off x="4641850" y="5851525"/>
            <a:ext cx="3502025" cy="365125"/>
          </a:xfrm>
          <a:prstGeom prst="rect">
            <a:avLst/>
          </a:prstGeom>
        </p:spPr>
        <p:txBody>
          <a:bodyPr vert="horz" lIns="91440" tIns="45720" rIns="91440" bIns="45720" rtlCol="0" anchor="ctr"/>
          <a:lstStyle>
            <a:lvl1pPr algn="r" fontAlgn="auto">
              <a:spcBef>
                <a:spcPts val="0"/>
              </a:spcBef>
              <a:spcAft>
                <a:spcPts val="0"/>
              </a:spcAft>
              <a:defRPr sz="1200">
                <a:solidFill>
                  <a:schemeClr val="accent1"/>
                </a:solidFill>
                <a:latin typeface="+mn-lt"/>
                <a:cs typeface="+mn-cs"/>
              </a:defRPr>
            </a:lvl1pPr>
          </a:lstStyle>
          <a:p>
            <a:pPr>
              <a:defRPr/>
            </a:pPr>
            <a:endParaRPr lang="ru-RU"/>
          </a:p>
        </p:txBody>
      </p:sp>
      <p:sp>
        <p:nvSpPr>
          <p:cNvPr id="6" name="Slide Number Placeholder 5"/>
          <p:cNvSpPr>
            <a:spLocks noGrp="1"/>
          </p:cNvSpPr>
          <p:nvPr>
            <p:ph type="sldNum" sz="quarter" idx="4"/>
          </p:nvPr>
        </p:nvSpPr>
        <p:spPr>
          <a:xfrm>
            <a:off x="4649788" y="223838"/>
            <a:ext cx="1331912" cy="365125"/>
          </a:xfrm>
          <a:prstGeom prst="rect">
            <a:avLst/>
          </a:prstGeom>
        </p:spPr>
        <p:txBody>
          <a:bodyPr vert="horz" lIns="91440" tIns="45720" rIns="91440" bIns="45720" rtlCol="0" anchor="ctr"/>
          <a:lstStyle>
            <a:lvl1pPr algn="l" fontAlgn="auto">
              <a:spcBef>
                <a:spcPts val="0"/>
              </a:spcBef>
              <a:spcAft>
                <a:spcPts val="0"/>
              </a:spcAft>
              <a:defRPr sz="1200">
                <a:solidFill>
                  <a:srgbClr val="FEFEFE"/>
                </a:solidFill>
                <a:latin typeface="+mn-lt"/>
                <a:cs typeface="+mn-cs"/>
              </a:defRPr>
            </a:lvl1pPr>
          </a:lstStyle>
          <a:p>
            <a:pPr>
              <a:defRPr/>
            </a:pPr>
            <a:fld id="{71EEF8BF-9D92-4F8F-B04E-F50744A7A062}"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96" r:id="rId1"/>
    <p:sldLayoutId id="2147483695" r:id="rId2"/>
    <p:sldLayoutId id="2147483694" r:id="rId3"/>
    <p:sldLayoutId id="2147483693" r:id="rId4"/>
    <p:sldLayoutId id="2147483692" r:id="rId5"/>
    <p:sldLayoutId id="2147483691" r:id="rId6"/>
    <p:sldLayoutId id="2147483690" r:id="rId7"/>
    <p:sldLayoutId id="2147483697" r:id="rId8"/>
    <p:sldLayoutId id="2147483698" r:id="rId9"/>
    <p:sldLayoutId id="2147483689" r:id="rId10"/>
    <p:sldLayoutId id="2147483688" r:id="rId11"/>
  </p:sldLayoutIdLst>
  <p:transition spd="med">
    <p:cover dir="ru"/>
  </p:transition>
  <p:txStyles>
    <p:titleStyle>
      <a:lvl1pPr algn="l" rtl="0" eaLnBrk="0" fontAlgn="base" hangingPunct="0">
        <a:spcBef>
          <a:spcPct val="0"/>
        </a:spcBef>
        <a:spcAft>
          <a:spcPct val="0"/>
        </a:spcAft>
        <a:defRPr sz="4000" kern="1200">
          <a:solidFill>
            <a:schemeClr val="accent1"/>
          </a:solidFill>
          <a:latin typeface="+mj-lt"/>
          <a:ea typeface="+mj-ea"/>
          <a:cs typeface="+mj-cs"/>
        </a:defRPr>
      </a:lvl1pPr>
      <a:lvl2pPr algn="l" rtl="0" eaLnBrk="0" fontAlgn="base" hangingPunct="0">
        <a:spcBef>
          <a:spcPct val="0"/>
        </a:spcBef>
        <a:spcAft>
          <a:spcPct val="0"/>
        </a:spcAft>
        <a:defRPr sz="4000">
          <a:solidFill>
            <a:schemeClr val="accent1"/>
          </a:solidFill>
          <a:latin typeface="Century Gothic" pitchFamily="34" charset="0"/>
        </a:defRPr>
      </a:lvl2pPr>
      <a:lvl3pPr algn="l" rtl="0" eaLnBrk="0" fontAlgn="base" hangingPunct="0">
        <a:spcBef>
          <a:spcPct val="0"/>
        </a:spcBef>
        <a:spcAft>
          <a:spcPct val="0"/>
        </a:spcAft>
        <a:defRPr sz="4000">
          <a:solidFill>
            <a:schemeClr val="accent1"/>
          </a:solidFill>
          <a:latin typeface="Century Gothic" pitchFamily="34" charset="0"/>
        </a:defRPr>
      </a:lvl3pPr>
      <a:lvl4pPr algn="l" rtl="0" eaLnBrk="0" fontAlgn="base" hangingPunct="0">
        <a:spcBef>
          <a:spcPct val="0"/>
        </a:spcBef>
        <a:spcAft>
          <a:spcPct val="0"/>
        </a:spcAft>
        <a:defRPr sz="4000">
          <a:solidFill>
            <a:schemeClr val="accent1"/>
          </a:solidFill>
          <a:latin typeface="Century Gothic" pitchFamily="34" charset="0"/>
        </a:defRPr>
      </a:lvl4pPr>
      <a:lvl5pPr algn="l" rtl="0" eaLnBrk="0" fontAlgn="base" hangingPunct="0">
        <a:spcBef>
          <a:spcPct val="0"/>
        </a:spcBef>
        <a:spcAft>
          <a:spcPct val="0"/>
        </a:spcAft>
        <a:defRPr sz="4000">
          <a:solidFill>
            <a:schemeClr val="accent1"/>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3050" algn="l" rtl="0" eaLnBrk="0" fontAlgn="base" hangingPunct="0">
        <a:spcBef>
          <a:spcPct val="20000"/>
        </a:spcBef>
        <a:spcAft>
          <a:spcPct val="0"/>
        </a:spcAft>
        <a:buClr>
          <a:schemeClr val="accent1"/>
        </a:buClr>
        <a:buSzPct val="76000"/>
        <a:buFont typeface="Wingdings 2" pitchFamily="18" charset="2"/>
        <a:buChar char=""/>
        <a:defRPr sz="2400" kern="1200">
          <a:solidFill>
            <a:schemeClr val="tx2"/>
          </a:solidFill>
          <a:latin typeface="+mn-lt"/>
          <a:ea typeface="+mn-ea"/>
          <a:cs typeface="+mn-cs"/>
        </a:defRPr>
      </a:lvl1pPr>
      <a:lvl2pPr marL="639763" indent="-273050" algn="l" rtl="0" eaLnBrk="0" fontAlgn="base" hangingPunct="0">
        <a:spcBef>
          <a:spcPct val="20000"/>
        </a:spcBef>
        <a:spcAft>
          <a:spcPct val="0"/>
        </a:spcAft>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rtl="0" eaLnBrk="0" fontAlgn="base" hangingPunct="0">
        <a:spcBef>
          <a:spcPct val="20000"/>
        </a:spcBef>
        <a:spcAft>
          <a:spcPct val="0"/>
        </a:spcAft>
        <a:buClr>
          <a:schemeClr val="accent1"/>
        </a:buClr>
        <a:buSzPct val="76000"/>
        <a:buFont typeface="Wingdings 2" pitchFamily="18" charset="2"/>
        <a:buChar char=""/>
        <a:defRPr sz="2000" kern="1200">
          <a:solidFill>
            <a:schemeClr val="tx2"/>
          </a:solidFill>
          <a:latin typeface="+mn-lt"/>
          <a:ea typeface="+mn-ea"/>
          <a:cs typeface="+mn-cs"/>
        </a:defRPr>
      </a:lvl3pPr>
      <a:lvl4pPr marL="1123950" indent="-228600" algn="l" rtl="0" eaLnBrk="0" fontAlgn="base" hangingPunct="0">
        <a:spcBef>
          <a:spcPct val="20000"/>
        </a:spcBef>
        <a:spcAft>
          <a:spcPct val="0"/>
        </a:spcAft>
        <a:buClr>
          <a:schemeClr val="accent1"/>
        </a:buClr>
        <a:buSzPct val="76000"/>
        <a:buFont typeface="Wingdings 2" pitchFamily="18" charset="2"/>
        <a:buChar char=""/>
        <a:defRPr kern="1200">
          <a:solidFill>
            <a:schemeClr val="tx2"/>
          </a:solidFill>
          <a:latin typeface="+mn-lt"/>
          <a:ea typeface="+mn-ea"/>
          <a:cs typeface="+mn-cs"/>
        </a:defRPr>
      </a:lvl4pPr>
      <a:lvl5pPr marL="1325563" indent="-228600" algn="l" rtl="0" eaLnBrk="0" fontAlgn="base" hangingPunct="0">
        <a:spcBef>
          <a:spcPct val="20000"/>
        </a:spcBef>
        <a:spcAft>
          <a:spcPct val="0"/>
        </a:spcAft>
        <a:buClr>
          <a:schemeClr val="accent1"/>
        </a:buClr>
        <a:buSzPct val="76000"/>
        <a:buFont typeface="Wingdings 2" pitchFamily="18" charset="2"/>
        <a:buChar char=""/>
        <a:defRPr sz="1600" kern="120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1.gif"/><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arget="../media/image17.jpeg" Type="http://schemas.openxmlformats.org/officeDocument/2006/relationships/image"/><Relationship Id="rId2" Target="../media/image16.jpeg" Type="http://schemas.openxmlformats.org/officeDocument/2006/relationships/image"/><Relationship Id="rId1" Target="../slideLayouts/slideLayout2.xml" Type="http://schemas.openxmlformats.org/officeDocument/2006/relationships/slideLayout"/><Relationship Id="rId4" Target="../media/image18.jpeg" Type="http://schemas.openxmlformats.org/officeDocument/2006/relationships/image"/></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arget="../media/image21.jpeg" Type="http://schemas.openxmlformats.org/officeDocument/2006/relationships/image"/><Relationship Id="rId2" Target="../media/image20.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arget="../media/image24.jpeg" Type="http://schemas.openxmlformats.org/officeDocument/2006/relationships/image"/><Relationship Id="rId2" Target="../slideLayouts/slideLayout2.xml" Type="http://schemas.openxmlformats.org/officeDocument/2006/relationships/slideLayout"/><Relationship Id="rId1" Target="file:///H:\&#1091;&#1088;&#1086;&#1082;%20&#1072;&#1085;&#1075;&#1083;&#1110;&#1081;&#1089;&#1100;&#1082;&#1086;&#1111;\&#1074;&#1110;&#1076;&#1077;&#1086;%20&#1076;&#1086;%20&#1091;&#1088;&#1086;&#1082;&#1091;.com.mp4" TargetMode="External" Type="http://schemas.openxmlformats.org/officeDocument/2006/relationships/video"/></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презентация урок\Телефон.jpg"/>
          <p:cNvPicPr>
            <a:picLocks noChangeAspect="1" noChangeArrowheads="1"/>
          </p:cNvPicPr>
          <p:nvPr/>
        </p:nvPicPr>
        <p:blipFill>
          <a:blip r:embed="rId2" cstate="print">
            <a:extLst>
              <a:ext uri="{28A0092B-C50C-407E-A947-70E740481C1C}"/>
            </a:extLst>
          </a:blip>
          <a:srcRect/>
          <a:stretch>
            <a:fillRect/>
          </a:stretch>
        </p:blipFill>
        <p:spPr bwMode="auto">
          <a:xfrm>
            <a:off x="3779912" y="2434232"/>
            <a:ext cx="4359275" cy="385286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extLst>
        </p:spPr>
      </p:pic>
      <p:sp>
        <p:nvSpPr>
          <p:cNvPr id="4" name="TextBox 3"/>
          <p:cNvSpPr txBox="1"/>
          <p:nvPr/>
        </p:nvSpPr>
        <p:spPr>
          <a:xfrm>
            <a:off x="575556" y="908720"/>
            <a:ext cx="7920880" cy="1446550"/>
          </a:xfrm>
          <a:prstGeom prst="rect">
            <a:avLst/>
          </a:prstGeom>
          <a:noFill/>
        </p:spPr>
        <p:txBody>
          <a:bodyPr>
            <a:spAutoFit/>
          </a:bodyPr>
          <a:lstStyle/>
          <a:p>
            <a:pPr algn="ctr" fontAlgn="auto">
              <a:spcBef>
                <a:spcPts val="0"/>
              </a:spcBef>
              <a:spcAft>
                <a:spcPts val="0"/>
              </a:spcAft>
              <a:defRPr/>
            </a:pPr>
            <a:r>
              <a:rPr lang="en-US" sz="4400" b="1" dirty="0">
                <a:ln w="1905">
                  <a:solidFill>
                    <a:srgbClr val="C00000"/>
                  </a:solidFill>
                </a:ln>
                <a:solidFill>
                  <a:srgbClr val="FF0000"/>
                </a:solidFill>
                <a:effectLst>
                  <a:innerShdw blurRad="63500" dist="50800" dir="18900000">
                    <a:prstClr val="black">
                      <a:alpha val="50000"/>
                    </a:prstClr>
                  </a:innerShdw>
                </a:effectLst>
                <a:latin typeface="+mn-lt"/>
                <a:cs typeface="+mn-cs"/>
              </a:rPr>
              <a:t>It doesn’t ask a question but </a:t>
            </a:r>
            <a:endParaRPr lang="ru-RU" sz="4400" b="1" dirty="0">
              <a:ln w="1905">
                <a:solidFill>
                  <a:srgbClr val="C00000"/>
                </a:solidFill>
              </a:ln>
              <a:solidFill>
                <a:srgbClr val="FF0000"/>
              </a:solidFill>
              <a:effectLst>
                <a:innerShdw blurRad="63500" dist="50800" dir="18900000">
                  <a:prstClr val="black">
                    <a:alpha val="50000"/>
                  </a:prstClr>
                </a:innerShdw>
              </a:effectLst>
              <a:latin typeface="+mn-lt"/>
              <a:cs typeface="+mn-cs"/>
            </a:endParaRPr>
          </a:p>
          <a:p>
            <a:pPr algn="ctr" fontAlgn="auto">
              <a:spcBef>
                <a:spcPts val="0"/>
              </a:spcBef>
              <a:spcAft>
                <a:spcPts val="0"/>
              </a:spcAft>
              <a:defRPr/>
            </a:pPr>
            <a:r>
              <a:rPr lang="en-US" sz="4400" b="1" dirty="0">
                <a:ln w="1905">
                  <a:solidFill>
                    <a:srgbClr val="C00000"/>
                  </a:solidFill>
                </a:ln>
                <a:solidFill>
                  <a:srgbClr val="FF0000"/>
                </a:solidFill>
                <a:effectLst>
                  <a:innerShdw blurRad="63500" dist="50800" dir="18900000">
                    <a:prstClr val="black">
                      <a:alpha val="50000"/>
                    </a:prstClr>
                  </a:innerShdw>
                </a:effectLst>
                <a:latin typeface="+mn-lt"/>
                <a:cs typeface="+mn-cs"/>
              </a:rPr>
              <a:t>needs an answer</a:t>
            </a:r>
            <a:endParaRPr lang="ru-RU" sz="4400" b="1" dirty="0">
              <a:ln w="1905">
                <a:solidFill>
                  <a:srgbClr val="C00000"/>
                </a:solidFill>
              </a:ln>
              <a:solidFill>
                <a:srgbClr val="FF0000"/>
              </a:solidFill>
              <a:effectLst>
                <a:innerShdw blurRad="63500" dist="50800" dir="18900000">
                  <a:prstClr val="black">
                    <a:alpha val="50000"/>
                  </a:prstClr>
                </a:innerShdw>
              </a:effectLst>
              <a:latin typeface="+mn-lt"/>
              <a:cs typeface="+mn-cs"/>
            </a:endParaRPr>
          </a:p>
        </p:txBody>
      </p:sp>
      <p:sp>
        <p:nvSpPr>
          <p:cNvPr id="6" name="TextBox 5"/>
          <p:cNvSpPr txBox="1"/>
          <p:nvPr/>
        </p:nvSpPr>
        <p:spPr>
          <a:xfrm>
            <a:off x="611560" y="2996952"/>
            <a:ext cx="4608512" cy="830997"/>
          </a:xfrm>
          <a:prstGeom prst="rect">
            <a:avLst/>
          </a:prstGeom>
          <a:noFill/>
        </p:spPr>
        <p:txBody>
          <a:bodyPr>
            <a:spAutoFit/>
            <a:scene3d>
              <a:camera prst="orthographicFront"/>
              <a:lightRig rig="balanced" dir="t">
                <a:rot lat="0" lon="0" rev="2100000"/>
              </a:lightRig>
            </a:scene3d>
            <a:sp3d extrusionH="57150" prstMaterial="metal">
              <a:bevelT w="38100" h="25400"/>
              <a:contourClr>
                <a:schemeClr val="bg2"/>
              </a:contourClr>
            </a:sp3d>
          </a:bodyPr>
          <a:lstStyle/>
          <a:p>
            <a:pPr fontAlgn="auto">
              <a:spcBef>
                <a:spcPts val="0"/>
              </a:spcBef>
              <a:spcAft>
                <a:spcPts val="0"/>
              </a:spcAft>
              <a:defRPr/>
            </a:pPr>
            <a:r>
              <a:rPr lang="en-US" sz="4800" b="1" dirty="0">
                <a:ln w="50800"/>
                <a:solidFill>
                  <a:srgbClr val="0070C0"/>
                </a:solidFill>
                <a:effectLst>
                  <a:outerShdw blurRad="38100" dist="38100" dir="2700000" algn="tl">
                    <a:srgbClr val="000000">
                      <a:alpha val="43137"/>
                    </a:srgbClr>
                  </a:outerShdw>
                </a:effectLst>
                <a:latin typeface="Andalus" pitchFamily="18" charset="-78"/>
                <a:cs typeface="Andalus" pitchFamily="18" charset="-78"/>
              </a:rPr>
              <a:t>A telephone</a:t>
            </a:r>
            <a:endParaRPr lang="ru-RU" sz="4800" b="1" dirty="0">
              <a:ln w="50800"/>
              <a:solidFill>
                <a:srgbClr val="0070C0"/>
              </a:solidFill>
              <a:effectLst>
                <a:outerShdw blurRad="38100" dist="38100" dir="2700000" algn="tl">
                  <a:srgbClr val="000000">
                    <a:alpha val="43137"/>
                  </a:srgbClr>
                </a:outerShdw>
              </a:effectLst>
              <a:latin typeface="+mn-lt"/>
              <a:cs typeface="Andalus" pitchFamily="18" charset="-78"/>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500" fill="hold"/>
                                        <p:tgtEl>
                                          <p:spTgt spid="1026"/>
                                        </p:tgtEl>
                                        <p:attrNameLst>
                                          <p:attrName>ppt_w</p:attrName>
                                        </p:attrNameLst>
                                      </p:cBhvr>
                                      <p:tavLst>
                                        <p:tav tm="0">
                                          <p:val>
                                            <p:fltVal val="0"/>
                                          </p:val>
                                        </p:tav>
                                        <p:tav tm="100000">
                                          <p:val>
                                            <p:strVal val="#ppt_w"/>
                                          </p:val>
                                        </p:tav>
                                      </p:tavLst>
                                    </p:anim>
                                    <p:anim calcmode="lin" valueType="num">
                                      <p:cBhvr>
                                        <p:cTn id="12" dur="500" fill="hold"/>
                                        <p:tgtEl>
                                          <p:spTgt spid="1026"/>
                                        </p:tgtEl>
                                        <p:attrNameLst>
                                          <p:attrName>ppt_h</p:attrName>
                                        </p:attrNameLst>
                                      </p:cBhvr>
                                      <p:tavLst>
                                        <p:tav tm="0">
                                          <p:val>
                                            <p:fltVal val="0"/>
                                          </p:val>
                                        </p:tav>
                                        <p:tav tm="100000">
                                          <p:val>
                                            <p:strVal val="#ppt_h"/>
                                          </p:val>
                                        </p:tav>
                                      </p:tavLst>
                                    </p:anim>
                                    <p:animEffect transition="in" filter="fade">
                                      <p:cBhvr>
                                        <p:cTn id="1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1548680" y="5517232"/>
            <a:ext cx="1116632" cy="1080120"/>
          </a:xfrm>
          <a:prstGeom prst="ellipse">
            <a:avLst/>
          </a:prstGeom>
          <a:solidFill>
            <a:srgbClr val="00B05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2400" b="1" dirty="0">
                <a:solidFill>
                  <a:schemeClr val="tx2"/>
                </a:solidFill>
              </a:rPr>
              <a:t>True</a:t>
            </a:r>
            <a:endParaRPr lang="ru-RU" sz="2400" b="1" dirty="0">
              <a:solidFill>
                <a:schemeClr val="tx2"/>
              </a:solidFill>
            </a:endParaRPr>
          </a:p>
        </p:txBody>
      </p:sp>
      <p:sp>
        <p:nvSpPr>
          <p:cNvPr id="6" name="Блок-схема: процесс 5"/>
          <p:cNvSpPr/>
          <p:nvPr/>
        </p:nvSpPr>
        <p:spPr>
          <a:xfrm>
            <a:off x="9396536" y="2996952"/>
            <a:ext cx="1044624" cy="648072"/>
          </a:xfrm>
          <a:prstGeom prst="flowChartProcess">
            <a:avLst/>
          </a:prstGeom>
          <a:solidFill>
            <a:srgbClr val="FF0000"/>
          </a:solidFill>
          <a:ln>
            <a:noFill/>
          </a:ln>
          <a:effectLst/>
          <a:scene3d>
            <a:camera prst="orthographicFront">
              <a:rot lat="0" lon="0" rev="0"/>
            </a:camera>
            <a:lightRig rig="glow" dir="t">
              <a:rot lat="0" lon="0" rev="14100000"/>
            </a:lightRig>
          </a:scene3d>
          <a:sp3d prstMaterial="softEdge">
            <a:bevelT w="127000" prst="artDeco"/>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en-US" sz="2400" b="1" dirty="0">
                <a:solidFill>
                  <a:schemeClr val="tx2"/>
                </a:solidFill>
              </a:rPr>
              <a:t>False</a:t>
            </a:r>
            <a:endParaRPr lang="ru-RU" sz="2400" b="1" dirty="0">
              <a:solidFill>
                <a:schemeClr val="tx2"/>
              </a:solidFill>
            </a:endParaRPr>
          </a:p>
        </p:txBody>
      </p:sp>
      <p:sp>
        <p:nvSpPr>
          <p:cNvPr id="7" name="Блок-схема: процесс 6"/>
          <p:cNvSpPr/>
          <p:nvPr/>
        </p:nvSpPr>
        <p:spPr>
          <a:xfrm>
            <a:off x="9396536" y="1988840"/>
            <a:ext cx="1044624" cy="648072"/>
          </a:xfrm>
          <a:prstGeom prst="flowChartProcess">
            <a:avLst/>
          </a:prstGeom>
          <a:solidFill>
            <a:srgbClr val="FF0000"/>
          </a:solidFill>
          <a:ln>
            <a:noFill/>
          </a:ln>
          <a:effectLst/>
          <a:scene3d>
            <a:camera prst="orthographicFront">
              <a:rot lat="0" lon="0" rev="0"/>
            </a:camera>
            <a:lightRig rig="glow" dir="t">
              <a:rot lat="0" lon="0" rev="14100000"/>
            </a:lightRig>
          </a:scene3d>
          <a:sp3d prstMaterial="softEdge">
            <a:bevelT w="127000" prst="artDeco"/>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en-US" sz="2400" b="1" dirty="0">
                <a:solidFill>
                  <a:schemeClr val="tx2"/>
                </a:solidFill>
              </a:rPr>
              <a:t>False</a:t>
            </a:r>
            <a:endParaRPr lang="ru-RU" sz="2400" b="1" dirty="0">
              <a:solidFill>
                <a:schemeClr val="tx2"/>
              </a:solidFill>
            </a:endParaRPr>
          </a:p>
        </p:txBody>
      </p:sp>
      <p:sp>
        <p:nvSpPr>
          <p:cNvPr id="8" name="Блок-схема: процесс 7"/>
          <p:cNvSpPr/>
          <p:nvPr/>
        </p:nvSpPr>
        <p:spPr>
          <a:xfrm>
            <a:off x="9396536" y="980728"/>
            <a:ext cx="1044624" cy="648072"/>
          </a:xfrm>
          <a:prstGeom prst="flowChartProcess">
            <a:avLst/>
          </a:prstGeom>
          <a:solidFill>
            <a:srgbClr val="FF0000"/>
          </a:solidFill>
          <a:ln>
            <a:noFill/>
          </a:ln>
          <a:effectLst/>
          <a:scene3d>
            <a:camera prst="orthographicFront">
              <a:rot lat="0" lon="0" rev="0"/>
            </a:camera>
            <a:lightRig rig="glow" dir="t">
              <a:rot lat="0" lon="0" rev="14100000"/>
            </a:lightRig>
          </a:scene3d>
          <a:sp3d prstMaterial="softEdge">
            <a:bevelT w="127000" prst="artDeco"/>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r>
              <a:rPr lang="en-US" sz="2400" b="1" dirty="0">
                <a:solidFill>
                  <a:schemeClr val="tx2"/>
                </a:solidFill>
              </a:rPr>
              <a:t>False</a:t>
            </a:r>
            <a:endParaRPr lang="ru-RU" sz="2400" b="1" dirty="0">
              <a:solidFill>
                <a:schemeClr val="tx2"/>
              </a:solidFill>
            </a:endParaRPr>
          </a:p>
        </p:txBody>
      </p:sp>
      <p:sp>
        <p:nvSpPr>
          <p:cNvPr id="9" name="Овал 8"/>
          <p:cNvSpPr/>
          <p:nvPr/>
        </p:nvSpPr>
        <p:spPr>
          <a:xfrm>
            <a:off x="-1476672" y="4005064"/>
            <a:ext cx="1116632" cy="1080120"/>
          </a:xfrm>
          <a:prstGeom prst="ellipse">
            <a:avLst/>
          </a:prstGeom>
          <a:solidFill>
            <a:srgbClr val="00B05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2400" b="1" dirty="0">
                <a:solidFill>
                  <a:schemeClr val="tx2"/>
                </a:solidFill>
              </a:rPr>
              <a:t>True</a:t>
            </a:r>
            <a:endParaRPr lang="ru-RU" sz="2400" b="1" dirty="0">
              <a:solidFill>
                <a:schemeClr val="tx2"/>
              </a:solidFill>
            </a:endParaRPr>
          </a:p>
        </p:txBody>
      </p:sp>
      <p:sp>
        <p:nvSpPr>
          <p:cNvPr id="10" name="Овал 9"/>
          <p:cNvSpPr/>
          <p:nvPr/>
        </p:nvSpPr>
        <p:spPr>
          <a:xfrm>
            <a:off x="-1476672" y="2708920"/>
            <a:ext cx="1116632" cy="1080120"/>
          </a:xfrm>
          <a:prstGeom prst="ellipse">
            <a:avLst/>
          </a:prstGeom>
          <a:solidFill>
            <a:srgbClr val="00B05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2400" b="1" dirty="0">
                <a:solidFill>
                  <a:schemeClr val="tx2"/>
                </a:solidFill>
              </a:rPr>
              <a:t>True</a:t>
            </a:r>
            <a:endParaRPr lang="ru-RU" sz="2400" b="1" dirty="0">
              <a:solidFill>
                <a:schemeClr val="tx2"/>
              </a:solidFill>
            </a:endParaRPr>
          </a:p>
        </p:txBody>
      </p:sp>
      <p:sp>
        <p:nvSpPr>
          <p:cNvPr id="11" name="Овал 10"/>
          <p:cNvSpPr/>
          <p:nvPr/>
        </p:nvSpPr>
        <p:spPr>
          <a:xfrm>
            <a:off x="-1404664" y="1340768"/>
            <a:ext cx="1116632" cy="1080120"/>
          </a:xfrm>
          <a:prstGeom prst="ellipse">
            <a:avLst/>
          </a:prstGeom>
          <a:solidFill>
            <a:srgbClr val="00B05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2400" b="1" dirty="0">
                <a:solidFill>
                  <a:schemeClr val="tx2"/>
                </a:solidFill>
              </a:rPr>
              <a:t>True</a:t>
            </a:r>
            <a:endParaRPr lang="ru-RU" sz="2400" b="1" dirty="0">
              <a:solidFill>
                <a:schemeClr val="tx2"/>
              </a:solidFill>
            </a:endParaRPr>
          </a:p>
        </p:txBody>
      </p:sp>
      <p:sp>
        <p:nvSpPr>
          <p:cNvPr id="12" name="Овал 11"/>
          <p:cNvSpPr/>
          <p:nvPr/>
        </p:nvSpPr>
        <p:spPr>
          <a:xfrm>
            <a:off x="-1404664" y="0"/>
            <a:ext cx="1080120" cy="1052736"/>
          </a:xfrm>
          <a:prstGeom prst="ellipse">
            <a:avLst/>
          </a:prstGeom>
          <a:solidFill>
            <a:srgbClr val="00B05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2000" b="1" dirty="0">
                <a:solidFill>
                  <a:schemeClr val="tx2"/>
                </a:solidFill>
              </a:rPr>
              <a:t>True</a:t>
            </a:r>
            <a:endParaRPr lang="ru-RU" sz="2000" b="1" dirty="0">
              <a:solidFill>
                <a:schemeClr val="tx2"/>
              </a:solidFill>
            </a:endParaRPr>
          </a:p>
        </p:txBody>
      </p:sp>
      <p:sp>
        <p:nvSpPr>
          <p:cNvPr id="13" name="Прямоугольник 12"/>
          <p:cNvSpPr/>
          <p:nvPr/>
        </p:nvSpPr>
        <p:spPr>
          <a:xfrm>
            <a:off x="582613" y="981075"/>
            <a:ext cx="6942137" cy="461963"/>
          </a:xfrm>
          <a:prstGeom prst="rect">
            <a:avLst/>
          </a:prstGeom>
        </p:spPr>
        <p:txBody>
          <a:bodyPr>
            <a:spAutoFit/>
          </a:bodyPr>
          <a:lstStyle/>
          <a:p>
            <a:pPr fontAlgn="auto">
              <a:spcBef>
                <a:spcPts val="0"/>
              </a:spcBef>
              <a:spcAft>
                <a:spcPts val="0"/>
              </a:spcAft>
              <a:defRP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1) A.G. Bell was a teacher from England. </a:t>
            </a:r>
            <a:endParaRPr lang="ru-RU" sz="2400" dirty="0">
              <a:solidFill>
                <a:srgbClr val="7030A0"/>
              </a:solidFill>
              <a:effectLst>
                <a:outerShdw blurRad="38100" dist="38100" dir="2700000" algn="tl">
                  <a:srgbClr val="000000">
                    <a:alpha val="43137"/>
                  </a:srgbClr>
                </a:outerShdw>
              </a:effectLst>
              <a:latin typeface="+mn-lt"/>
              <a:cs typeface="+mn-cs"/>
            </a:endParaRPr>
          </a:p>
        </p:txBody>
      </p:sp>
      <p:sp>
        <p:nvSpPr>
          <p:cNvPr id="14" name="Прямоугольник 13"/>
          <p:cNvSpPr/>
          <p:nvPr/>
        </p:nvSpPr>
        <p:spPr>
          <a:xfrm>
            <a:off x="2120900" y="1662113"/>
            <a:ext cx="7059613" cy="830262"/>
          </a:xfrm>
          <a:prstGeom prst="rect">
            <a:avLst/>
          </a:prstGeom>
        </p:spPr>
        <p:txBody>
          <a:bodyPr>
            <a:spAutoFit/>
          </a:bodyPr>
          <a:lstStyle/>
          <a:p>
            <a:pPr fontAlgn="auto">
              <a:spcBef>
                <a:spcPts val="0"/>
              </a:spcBef>
              <a:spcAft>
                <a:spcPts val="0"/>
              </a:spcAft>
              <a:defRP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2) Most of his life he lived in the USA. </a:t>
            </a:r>
            <a:b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br>
            <a:endParaRPr lang="ru-RU" sz="2400" dirty="0">
              <a:solidFill>
                <a:srgbClr val="7030A0"/>
              </a:solidFill>
              <a:effectLst>
                <a:outerShdw blurRad="38100" dist="38100" dir="2700000" algn="tl">
                  <a:srgbClr val="000000">
                    <a:alpha val="43137"/>
                  </a:srgbClr>
                </a:outerShdw>
              </a:effectLst>
              <a:latin typeface="+mn-lt"/>
              <a:cs typeface="+mn-cs"/>
            </a:endParaRPr>
          </a:p>
        </p:txBody>
      </p:sp>
      <p:sp>
        <p:nvSpPr>
          <p:cNvPr id="15" name="Прямоугольник 14"/>
          <p:cNvSpPr/>
          <p:nvPr/>
        </p:nvSpPr>
        <p:spPr>
          <a:xfrm>
            <a:off x="647700" y="2247900"/>
            <a:ext cx="7019925" cy="460375"/>
          </a:xfrm>
          <a:prstGeom prst="rect">
            <a:avLst/>
          </a:prstGeom>
        </p:spPr>
        <p:txBody>
          <a:bodyPr>
            <a:spAutoFit/>
          </a:bodyPr>
          <a:lstStyle/>
          <a:p>
            <a:pPr fontAlgn="auto">
              <a:spcBef>
                <a:spcPts val="0"/>
              </a:spcBef>
              <a:spcAft>
                <a:spcPts val="0"/>
              </a:spcAft>
              <a:defRP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3) His assistant’s name was Tomas Watson. </a:t>
            </a:r>
            <a:endParaRPr lang="ru-RU" sz="2400" dirty="0">
              <a:solidFill>
                <a:srgbClr val="7030A0"/>
              </a:solidFill>
              <a:effectLst>
                <a:outerShdw blurRad="38100" dist="38100" dir="2700000" algn="tl">
                  <a:srgbClr val="000000">
                    <a:alpha val="43137"/>
                  </a:srgbClr>
                </a:outerShdw>
              </a:effectLst>
              <a:latin typeface="+mn-lt"/>
              <a:cs typeface="+mn-cs"/>
            </a:endParaRPr>
          </a:p>
        </p:txBody>
      </p:sp>
      <p:sp>
        <p:nvSpPr>
          <p:cNvPr id="16" name="Прямоугольник 15"/>
          <p:cNvSpPr/>
          <p:nvPr/>
        </p:nvSpPr>
        <p:spPr>
          <a:xfrm>
            <a:off x="2160588" y="2822575"/>
            <a:ext cx="7019925" cy="461963"/>
          </a:xfrm>
          <a:prstGeom prst="rect">
            <a:avLst/>
          </a:prstGeom>
        </p:spPr>
        <p:txBody>
          <a:bodyPr>
            <a:spAutoFit/>
          </a:bodyPr>
          <a:lstStyle/>
          <a:p>
            <a:pPr fontAlgn="auto">
              <a:spcBef>
                <a:spcPts val="0"/>
              </a:spcBef>
              <a:spcAft>
                <a:spcPts val="0"/>
              </a:spcAft>
              <a:defRP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4) Bell didn’t get a patent for his invention. </a:t>
            </a:r>
            <a:endParaRPr lang="ru-RU" sz="2400" dirty="0">
              <a:solidFill>
                <a:srgbClr val="7030A0"/>
              </a:solidFill>
              <a:effectLst>
                <a:outerShdw blurRad="38100" dist="38100" dir="2700000" algn="tl">
                  <a:srgbClr val="000000">
                    <a:alpha val="43137"/>
                  </a:srgbClr>
                </a:outerShdw>
              </a:effectLst>
              <a:latin typeface="+mn-lt"/>
              <a:cs typeface="+mn-cs"/>
            </a:endParaRPr>
          </a:p>
        </p:txBody>
      </p:sp>
      <p:sp>
        <p:nvSpPr>
          <p:cNvPr id="17" name="Прямоугольник 16"/>
          <p:cNvSpPr/>
          <p:nvPr/>
        </p:nvSpPr>
        <p:spPr>
          <a:xfrm>
            <a:off x="576263" y="3389313"/>
            <a:ext cx="7235825" cy="831850"/>
          </a:xfrm>
          <a:prstGeom prst="rect">
            <a:avLst/>
          </a:prstGeom>
        </p:spPr>
        <p:txBody>
          <a:bodyPr>
            <a:spAutoFit/>
          </a:bodyPr>
          <a:lstStyle/>
          <a:p>
            <a:pPr fontAlgn="auto">
              <a:spcBef>
                <a:spcPts val="0"/>
              </a:spcBef>
              <a:spcAft>
                <a:spcPts val="0"/>
              </a:spcAft>
              <a:defRP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5) Bell’s patent is considered today as the most valuable in the whole world. </a:t>
            </a:r>
            <a:endParaRPr lang="ru-RU" sz="2400" dirty="0">
              <a:solidFill>
                <a:srgbClr val="7030A0"/>
              </a:solidFill>
              <a:effectLst>
                <a:outerShdw blurRad="38100" dist="38100" dir="2700000" algn="tl">
                  <a:srgbClr val="000000">
                    <a:alpha val="43137"/>
                  </a:srgbClr>
                </a:outerShdw>
              </a:effectLst>
              <a:latin typeface="+mn-lt"/>
              <a:cs typeface="+mn-cs"/>
            </a:endParaRPr>
          </a:p>
        </p:txBody>
      </p:sp>
      <p:sp>
        <p:nvSpPr>
          <p:cNvPr id="18" name="Прямоугольник 17"/>
          <p:cNvSpPr/>
          <p:nvPr/>
        </p:nvSpPr>
        <p:spPr>
          <a:xfrm>
            <a:off x="2087563" y="4406900"/>
            <a:ext cx="7021512" cy="461963"/>
          </a:xfrm>
          <a:prstGeom prst="rect">
            <a:avLst/>
          </a:prstGeom>
        </p:spPr>
        <p:txBody>
          <a:bodyPr>
            <a:spAutoFit/>
          </a:bodyPr>
          <a:lstStyle/>
          <a:p>
            <a:pPr fontAlgn="auto">
              <a:spcBef>
                <a:spcPts val="0"/>
              </a:spcBef>
              <a:spcAft>
                <a:spcPts val="0"/>
              </a:spcAft>
              <a:defRP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6) He tried to build a kite that could  carry a man. </a:t>
            </a:r>
            <a:endParaRPr lang="ru-RU" sz="2400" dirty="0">
              <a:solidFill>
                <a:srgbClr val="7030A0"/>
              </a:solidFill>
              <a:effectLst>
                <a:outerShdw blurRad="38100" dist="38100" dir="2700000" algn="tl">
                  <a:srgbClr val="000000">
                    <a:alpha val="43137"/>
                  </a:srgbClr>
                </a:outerShdw>
              </a:effectLst>
              <a:latin typeface="+mn-lt"/>
              <a:cs typeface="+mn-cs"/>
            </a:endParaRPr>
          </a:p>
        </p:txBody>
      </p:sp>
      <p:sp>
        <p:nvSpPr>
          <p:cNvPr id="19" name="Прямоугольник 18"/>
          <p:cNvSpPr/>
          <p:nvPr/>
        </p:nvSpPr>
        <p:spPr>
          <a:xfrm>
            <a:off x="576263" y="5084763"/>
            <a:ext cx="7019925" cy="461962"/>
          </a:xfrm>
          <a:prstGeom prst="rect">
            <a:avLst/>
          </a:prstGeom>
        </p:spPr>
        <p:txBody>
          <a:bodyPr>
            <a:spAutoFit/>
          </a:bodyPr>
          <a:lstStyle/>
          <a:p>
            <a:pPr fontAlgn="auto">
              <a:spcBef>
                <a:spcPts val="0"/>
              </a:spcBef>
              <a:spcAft>
                <a:spcPts val="0"/>
              </a:spcAft>
              <a:defRP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7) </a:t>
            </a:r>
            <a:r>
              <a:rPr lang="en-US" sz="2400" b="1" dirty="0" err="1">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Photophone</a:t>
            </a: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was also invented by Bell. </a:t>
            </a:r>
            <a:endParaRPr lang="ru-RU" sz="2400" dirty="0">
              <a:solidFill>
                <a:srgbClr val="7030A0"/>
              </a:solidFill>
              <a:effectLst>
                <a:outerShdw blurRad="38100" dist="38100" dir="2700000" algn="tl">
                  <a:srgbClr val="000000">
                    <a:alpha val="43137"/>
                  </a:srgbClr>
                </a:outerShdw>
              </a:effectLst>
              <a:latin typeface="+mn-lt"/>
              <a:cs typeface="+mn-cs"/>
            </a:endParaRPr>
          </a:p>
        </p:txBody>
      </p:sp>
      <p:sp>
        <p:nvSpPr>
          <p:cNvPr id="21" name="Прямоугольник 20"/>
          <p:cNvSpPr/>
          <p:nvPr/>
        </p:nvSpPr>
        <p:spPr>
          <a:xfrm>
            <a:off x="2087563" y="5661025"/>
            <a:ext cx="7021512" cy="831850"/>
          </a:xfrm>
          <a:prstGeom prst="rect">
            <a:avLst/>
          </a:prstGeom>
        </p:spPr>
        <p:txBody>
          <a:bodyPr>
            <a:spAutoFit/>
          </a:bodyPr>
          <a:lstStyle/>
          <a:p>
            <a:pPr fontAlgn="auto">
              <a:spcBef>
                <a:spcPts val="0"/>
              </a:spcBef>
              <a:spcAft>
                <a:spcPts val="0"/>
              </a:spcAft>
              <a:defRP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8) In 1919 he invented a spaceship. </a:t>
            </a:r>
            <a:b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br>
            <a:endParaRPr lang="ru-RU" sz="2400" dirty="0">
              <a:solidFill>
                <a:srgbClr val="7030A0"/>
              </a:solidFill>
              <a:effectLst>
                <a:outerShdw blurRad="38100" dist="38100" dir="2700000" algn="tl">
                  <a:srgbClr val="000000">
                    <a:alpha val="43137"/>
                  </a:srgbClr>
                </a:outerShdw>
              </a:effectLst>
              <a:latin typeface="+mn-lt"/>
              <a:cs typeface="+mn-cs"/>
            </a:endParaRPr>
          </a:p>
        </p:txBody>
      </p:sp>
    </p:spTree>
  </p:cSld>
  <p:clrMapOvr>
    <a:masterClrMapping/>
  </p:clrMapOvr>
  <p:transition spd="med">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335 -0.14153 L -0.32482 -0.01572 " pathEditMode="relative" rAng="0" ptsTypes="AA">
                                      <p:cBhvr>
                                        <p:cTn id="6" dur="500" fill="hold"/>
                                        <p:tgtEl>
                                          <p:spTgt spid="8"/>
                                        </p:tgtEl>
                                        <p:attrNameLst>
                                          <p:attrName>ppt_x</p:attrName>
                                          <p:attrName>ppt_y</p:attrName>
                                        </p:attrNameLst>
                                      </p:cBhvr>
                                      <p:rCtr x="-146" y="63"/>
                                    </p:animMotion>
                                  </p:childTnLst>
                                </p:cTn>
                              </p:par>
                              <p:par>
                                <p:cTn id="7" presetID="20" presetClass="emph" presetSubtype="0" fill="hold" grpId="0" nodeType="withEffect">
                                  <p:stCondLst>
                                    <p:cond delay="0"/>
                                  </p:stCondLst>
                                  <p:iterate type="lt">
                                    <p:tmPct val="10000"/>
                                  </p:iterate>
                                  <p:childTnLst>
                                    <p:set>
                                      <p:cBhvr override="childStyle">
                                        <p:cTn id="8" dur="250" autoRev="1" fill="hold"/>
                                        <p:tgtEl>
                                          <p:spTgt spid="13"/>
                                        </p:tgtEl>
                                        <p:attrNameLst>
                                          <p:attrName>style.color</p:attrName>
                                        </p:attrNameLst>
                                      </p:cBhvr>
                                      <p:to>
                                        <p:clrVal>
                                          <a:schemeClr val="tx1"/>
                                        </p:clrVal>
                                      </p:to>
                                    </p:set>
                                    <p:set>
                                      <p:cBhvr>
                                        <p:cTn id="9" dur="250" autoRev="1" fill="hold"/>
                                        <p:tgtEl>
                                          <p:spTgt spid="13"/>
                                        </p:tgtEl>
                                        <p:attrNameLst>
                                          <p:attrName>fillcolor</p:attrName>
                                        </p:attrNameLst>
                                      </p:cBhvr>
                                      <p:to>
                                        <p:clrVal>
                                          <a:schemeClr val="tx1"/>
                                        </p:clrVal>
                                      </p:to>
                                    </p:set>
                                    <p:set>
                                      <p:cBhvr>
                                        <p:cTn id="10" dur="250" autoRev="1" fill="hold"/>
                                        <p:tgtEl>
                                          <p:spTgt spid="13"/>
                                        </p:tgtEl>
                                        <p:attrNameLst>
                                          <p:attrName>fill.type</p:attrName>
                                        </p:attrNameLst>
                                      </p:cBhvr>
                                      <p:to>
                                        <p:strVal val="solid"/>
                                      </p:to>
                                    </p:set>
                                  </p:childTnLst>
                                </p:cTn>
                              </p:par>
                            </p:childTnLst>
                          </p:cTn>
                        </p:par>
                      </p:childTnLst>
                    </p:cTn>
                  </p:par>
                  <p:par>
                    <p:cTn id="11" fill="hold">
                      <p:stCondLst>
                        <p:cond delay="indefinite"/>
                      </p:stCondLst>
                      <p:childTnLst>
                        <p:par>
                          <p:cTn id="12" fill="hold">
                            <p:stCondLst>
                              <p:cond delay="0"/>
                            </p:stCondLst>
                            <p:childTnLst>
                              <p:par>
                                <p:cTn id="13" presetID="20" presetClass="emph" presetSubtype="0" fill="hold" grpId="0" nodeType="clickEffect">
                                  <p:stCondLst>
                                    <p:cond delay="0"/>
                                  </p:stCondLst>
                                  <p:iterate type="lt">
                                    <p:tmPct val="10000"/>
                                  </p:iterate>
                                  <p:childTnLst>
                                    <p:set>
                                      <p:cBhvr override="childStyle">
                                        <p:cTn id="14" dur="250" autoRev="1" fill="hold"/>
                                        <p:tgtEl>
                                          <p:spTgt spid="14"/>
                                        </p:tgtEl>
                                        <p:attrNameLst>
                                          <p:attrName>style.color</p:attrName>
                                        </p:attrNameLst>
                                      </p:cBhvr>
                                      <p:to>
                                        <p:clrVal>
                                          <a:srgbClr val="008000"/>
                                        </p:clrVal>
                                      </p:to>
                                    </p:set>
                                    <p:set>
                                      <p:cBhvr>
                                        <p:cTn id="15" dur="250" autoRev="1" fill="hold"/>
                                        <p:tgtEl>
                                          <p:spTgt spid="14"/>
                                        </p:tgtEl>
                                        <p:attrNameLst>
                                          <p:attrName>fillcolor</p:attrName>
                                        </p:attrNameLst>
                                      </p:cBhvr>
                                      <p:to>
                                        <p:clrVal>
                                          <a:srgbClr val="008000"/>
                                        </p:clrVal>
                                      </p:to>
                                    </p:set>
                                    <p:set>
                                      <p:cBhvr>
                                        <p:cTn id="16" dur="250" autoRev="1" fill="hold"/>
                                        <p:tgtEl>
                                          <p:spTgt spid="14"/>
                                        </p:tgtEl>
                                        <p:attrNameLst>
                                          <p:attrName>fill.type</p:attrName>
                                        </p:attrNameLst>
                                      </p:cBhvr>
                                      <p:to>
                                        <p:strVal val="solid"/>
                                      </p:to>
                                    </p:set>
                                  </p:childTnLst>
                                </p:cTn>
                              </p:par>
                              <p:par>
                                <p:cTn id="17" presetID="0" presetClass="path" presetSubtype="0" accel="50000" decel="50000" fill="hold" nodeType="withEffect">
                                  <p:stCondLst>
                                    <p:cond delay="0"/>
                                  </p:stCondLst>
                                  <p:childTnLst>
                                    <p:animMotion origin="layout" path="M 0.06493 0.04325 L 0.22256 0.20051 " pathEditMode="relative" rAng="0" ptsTypes="AA">
                                      <p:cBhvr>
                                        <p:cTn id="18" dur="500" fill="hold"/>
                                        <p:tgtEl>
                                          <p:spTgt spid="12"/>
                                        </p:tgtEl>
                                        <p:attrNameLst>
                                          <p:attrName>ppt_x</p:attrName>
                                          <p:attrName>ppt_y</p:attrName>
                                        </p:attrNameLst>
                                      </p:cBhvr>
                                      <p:rCtr x="79" y="79"/>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1.17517 -0.01572 L 0.91545 0.07863 " pathEditMode="relative" rAng="0" ptsTypes="AA">
                                      <p:cBhvr>
                                        <p:cTn id="22" dur="1000" fill="hold"/>
                                        <p:tgtEl>
                                          <p:spTgt spid="11"/>
                                        </p:tgtEl>
                                        <p:attrNameLst>
                                          <p:attrName>ppt_x</p:attrName>
                                          <p:attrName>ppt_y</p:attrName>
                                        </p:attrNameLst>
                                      </p:cBhvr>
                                      <p:rCtr x="-130" y="47"/>
                                    </p:animMotion>
                                  </p:childTnLst>
                                </p:cTn>
                              </p:par>
                              <p:par>
                                <p:cTn id="23" presetID="20" presetClass="emph" presetSubtype="0" fill="hold" grpId="0" nodeType="withEffect">
                                  <p:stCondLst>
                                    <p:cond delay="0"/>
                                  </p:stCondLst>
                                  <p:iterate type="lt">
                                    <p:tmPct val="10000"/>
                                  </p:iterate>
                                  <p:childTnLst>
                                    <p:set>
                                      <p:cBhvr override="childStyle">
                                        <p:cTn id="24" dur="250" autoRev="1" fill="hold"/>
                                        <p:tgtEl>
                                          <p:spTgt spid="15"/>
                                        </p:tgtEl>
                                        <p:attrNameLst>
                                          <p:attrName>style.color</p:attrName>
                                        </p:attrNameLst>
                                      </p:cBhvr>
                                      <p:to>
                                        <p:clrVal>
                                          <a:srgbClr val="008000"/>
                                        </p:clrVal>
                                      </p:to>
                                    </p:set>
                                    <p:set>
                                      <p:cBhvr>
                                        <p:cTn id="25" dur="250" autoRev="1" fill="hold"/>
                                        <p:tgtEl>
                                          <p:spTgt spid="15"/>
                                        </p:tgtEl>
                                        <p:attrNameLst>
                                          <p:attrName>fillcolor</p:attrName>
                                        </p:attrNameLst>
                                      </p:cBhvr>
                                      <p:to>
                                        <p:clrVal>
                                          <a:srgbClr val="008000"/>
                                        </p:clrVal>
                                      </p:to>
                                    </p:set>
                                    <p:set>
                                      <p:cBhvr>
                                        <p:cTn id="26" dur="250" autoRev="1" fill="hold"/>
                                        <p:tgtEl>
                                          <p:spTgt spid="15"/>
                                        </p:tgtEl>
                                        <p:attrNameLst>
                                          <p:attrName>fill.type</p:attrName>
                                        </p:attrNameLst>
                                      </p:cBhvr>
                                      <p:to>
                                        <p:strVal val="solid"/>
                                      </p:to>
                                    </p:set>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1.14392 0.03677 L -0.97066 0.11008 " pathEditMode="relative" rAng="0" ptsTypes="AA">
                                      <p:cBhvr>
                                        <p:cTn id="30" dur="500" fill="hold"/>
                                        <p:tgtEl>
                                          <p:spTgt spid="7"/>
                                        </p:tgtEl>
                                        <p:attrNameLst>
                                          <p:attrName>ppt_x</p:attrName>
                                          <p:attrName>ppt_y</p:attrName>
                                        </p:attrNameLst>
                                      </p:cBhvr>
                                      <p:rCtr x="87" y="37"/>
                                    </p:animMotion>
                                  </p:childTnLst>
                                </p:cTn>
                              </p:par>
                              <p:par>
                                <p:cTn id="31" presetID="20" presetClass="emph" presetSubtype="0" fill="hold" grpId="0" nodeType="withEffect">
                                  <p:stCondLst>
                                    <p:cond delay="0"/>
                                  </p:stCondLst>
                                  <p:iterate type="lt">
                                    <p:tmPct val="10000"/>
                                  </p:iterate>
                                  <p:childTnLst>
                                    <p:set>
                                      <p:cBhvr override="childStyle">
                                        <p:cTn id="32" dur="250" autoRev="1" fill="hold"/>
                                        <p:tgtEl>
                                          <p:spTgt spid="16"/>
                                        </p:tgtEl>
                                        <p:attrNameLst>
                                          <p:attrName>style.color</p:attrName>
                                        </p:attrNameLst>
                                      </p:cBhvr>
                                      <p:to>
                                        <p:clrVal>
                                          <a:schemeClr val="tx1"/>
                                        </p:clrVal>
                                      </p:to>
                                    </p:set>
                                    <p:set>
                                      <p:cBhvr>
                                        <p:cTn id="33" dur="250" autoRev="1" fill="hold"/>
                                        <p:tgtEl>
                                          <p:spTgt spid="16"/>
                                        </p:tgtEl>
                                        <p:attrNameLst>
                                          <p:attrName>fillcolor</p:attrName>
                                        </p:attrNameLst>
                                      </p:cBhvr>
                                      <p:to>
                                        <p:clrVal>
                                          <a:schemeClr val="tx1"/>
                                        </p:clrVal>
                                      </p:to>
                                    </p:set>
                                    <p:set>
                                      <p:cBhvr>
                                        <p:cTn id="34" dur="250" autoRev="1" fill="hold"/>
                                        <p:tgtEl>
                                          <p:spTgt spid="16"/>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20" presetClass="emph" presetSubtype="0" fill="hold" grpId="0" nodeType="clickEffect">
                                  <p:stCondLst>
                                    <p:cond delay="0"/>
                                  </p:stCondLst>
                                  <p:iterate type="lt">
                                    <p:tmPct val="10000"/>
                                  </p:iterate>
                                  <p:childTnLst>
                                    <p:set>
                                      <p:cBhvr override="childStyle">
                                        <p:cTn id="38" dur="250" autoRev="1" fill="hold"/>
                                        <p:tgtEl>
                                          <p:spTgt spid="17"/>
                                        </p:tgtEl>
                                        <p:attrNameLst>
                                          <p:attrName>style.color</p:attrName>
                                        </p:attrNameLst>
                                      </p:cBhvr>
                                      <p:to>
                                        <p:clrVal>
                                          <a:srgbClr val="008000"/>
                                        </p:clrVal>
                                      </p:to>
                                    </p:set>
                                    <p:set>
                                      <p:cBhvr>
                                        <p:cTn id="39" dur="250" autoRev="1" fill="hold"/>
                                        <p:tgtEl>
                                          <p:spTgt spid="17"/>
                                        </p:tgtEl>
                                        <p:attrNameLst>
                                          <p:attrName>fillcolor</p:attrName>
                                        </p:attrNameLst>
                                      </p:cBhvr>
                                      <p:to>
                                        <p:clrVal>
                                          <a:srgbClr val="008000"/>
                                        </p:clrVal>
                                      </p:to>
                                    </p:set>
                                    <p:set>
                                      <p:cBhvr>
                                        <p:cTn id="40" dur="250" autoRev="1" fill="hold"/>
                                        <p:tgtEl>
                                          <p:spTgt spid="17"/>
                                        </p:tgtEl>
                                        <p:attrNameLst>
                                          <p:attrName>fill.type</p:attrName>
                                        </p:attrNameLst>
                                      </p:cBhvr>
                                      <p:to>
                                        <p:strVal val="solid"/>
                                      </p:to>
                                    </p:set>
                                  </p:childTnLst>
                                </p:cTn>
                              </p:par>
                              <p:par>
                                <p:cTn id="41" presetID="0" presetClass="path" presetSubtype="0" accel="50000" decel="50000" fill="hold" nodeType="withEffect">
                                  <p:stCondLst>
                                    <p:cond delay="0"/>
                                  </p:stCondLst>
                                  <p:childTnLst>
                                    <p:animMotion origin="layout" path="M 1.18316 -0.04718 L 0.93108 0.06823 " pathEditMode="relative" rAng="0" ptsTypes="AA">
                                      <p:cBhvr>
                                        <p:cTn id="42" dur="500" fill="hold"/>
                                        <p:tgtEl>
                                          <p:spTgt spid="10"/>
                                        </p:tgtEl>
                                        <p:attrNameLst>
                                          <p:attrName>ppt_x</p:attrName>
                                          <p:attrName>ppt_y</p:attrName>
                                        </p:attrNameLst>
                                      </p:cBhvr>
                                      <p:rCtr x="-126" y="58"/>
                                    </p:animMotion>
                                  </p:childTnLst>
                                </p:cTn>
                              </p:par>
                            </p:childTnLst>
                          </p:cTn>
                        </p:par>
                      </p:childTnLst>
                    </p:cTn>
                  </p:par>
                  <p:par>
                    <p:cTn id="43" fill="hold">
                      <p:stCondLst>
                        <p:cond delay="indefinite"/>
                      </p:stCondLst>
                      <p:childTnLst>
                        <p:par>
                          <p:cTn id="44" fill="hold">
                            <p:stCondLst>
                              <p:cond delay="0"/>
                            </p:stCondLst>
                            <p:childTnLst>
                              <p:par>
                                <p:cTn id="45" presetID="20" presetClass="emph" presetSubtype="0" fill="hold" grpId="0" nodeType="clickEffect">
                                  <p:stCondLst>
                                    <p:cond delay="0"/>
                                  </p:stCondLst>
                                  <p:iterate type="lt">
                                    <p:tmPct val="10000"/>
                                  </p:iterate>
                                  <p:childTnLst>
                                    <p:set>
                                      <p:cBhvr override="childStyle">
                                        <p:cTn id="46" dur="250" autoRev="1" fill="hold"/>
                                        <p:tgtEl>
                                          <p:spTgt spid="18"/>
                                        </p:tgtEl>
                                        <p:attrNameLst>
                                          <p:attrName>style.color</p:attrName>
                                        </p:attrNameLst>
                                      </p:cBhvr>
                                      <p:to>
                                        <p:clrVal>
                                          <a:srgbClr val="008000"/>
                                        </p:clrVal>
                                      </p:to>
                                    </p:set>
                                    <p:set>
                                      <p:cBhvr>
                                        <p:cTn id="47" dur="250" autoRev="1" fill="hold"/>
                                        <p:tgtEl>
                                          <p:spTgt spid="18"/>
                                        </p:tgtEl>
                                        <p:attrNameLst>
                                          <p:attrName>fillcolor</p:attrName>
                                        </p:attrNameLst>
                                      </p:cBhvr>
                                      <p:to>
                                        <p:clrVal>
                                          <a:srgbClr val="008000"/>
                                        </p:clrVal>
                                      </p:to>
                                    </p:set>
                                    <p:set>
                                      <p:cBhvr>
                                        <p:cTn id="48" dur="250" autoRev="1" fill="hold"/>
                                        <p:tgtEl>
                                          <p:spTgt spid="18"/>
                                        </p:tgtEl>
                                        <p:attrNameLst>
                                          <p:attrName>fill.type</p:attrName>
                                        </p:attrNameLst>
                                      </p:cBhvr>
                                      <p:to>
                                        <p:strVal val="solid"/>
                                      </p:to>
                                    </p:set>
                                  </p:childTnLst>
                                </p:cTn>
                              </p:par>
                              <p:par>
                                <p:cTn id="49" presetID="0" presetClass="path" presetSubtype="0" accel="50000" decel="50000" fill="hold" nodeType="withEffect">
                                  <p:stCondLst>
                                    <p:cond delay="0"/>
                                  </p:stCondLst>
                                  <p:childTnLst>
                                    <p:animMotion origin="layout" path="M 0.04913 -0.0787 L 0.21441 0.02616 " pathEditMode="relative" rAng="0" ptsTypes="AA">
                                      <p:cBhvr>
                                        <p:cTn id="50" dur="500" fill="hold"/>
                                        <p:tgtEl>
                                          <p:spTgt spid="9"/>
                                        </p:tgtEl>
                                        <p:attrNameLst>
                                          <p:attrName>ppt_x</p:attrName>
                                          <p:attrName>ppt_y</p:attrName>
                                        </p:attrNameLst>
                                      </p:cBhvr>
                                      <p:rCtr x="83" y="52"/>
                                    </p:animMotion>
                                  </p:childTnLst>
                                </p:cTn>
                              </p:par>
                            </p:childTnLst>
                          </p:cTn>
                        </p:par>
                      </p:childTnLst>
                    </p:cTn>
                  </p:par>
                  <p:par>
                    <p:cTn id="51" fill="hold">
                      <p:stCondLst>
                        <p:cond delay="indefinite"/>
                      </p:stCondLst>
                      <p:childTnLst>
                        <p:par>
                          <p:cTn id="52" fill="hold">
                            <p:stCondLst>
                              <p:cond delay="0"/>
                            </p:stCondLst>
                            <p:childTnLst>
                              <p:par>
                                <p:cTn id="53" presetID="20" presetClass="emph" presetSubtype="0" fill="hold" grpId="0" nodeType="clickEffect">
                                  <p:stCondLst>
                                    <p:cond delay="0"/>
                                  </p:stCondLst>
                                  <p:iterate type="lt">
                                    <p:tmPct val="10000"/>
                                  </p:iterate>
                                  <p:childTnLst>
                                    <p:set>
                                      <p:cBhvr override="childStyle">
                                        <p:cTn id="54" dur="250" autoRev="1" fill="hold"/>
                                        <p:tgtEl>
                                          <p:spTgt spid="19"/>
                                        </p:tgtEl>
                                        <p:attrNameLst>
                                          <p:attrName>style.color</p:attrName>
                                        </p:attrNameLst>
                                      </p:cBhvr>
                                      <p:to>
                                        <p:clrVal>
                                          <a:srgbClr val="008000"/>
                                        </p:clrVal>
                                      </p:to>
                                    </p:set>
                                    <p:set>
                                      <p:cBhvr>
                                        <p:cTn id="55" dur="250" autoRev="1" fill="hold"/>
                                        <p:tgtEl>
                                          <p:spTgt spid="19"/>
                                        </p:tgtEl>
                                        <p:attrNameLst>
                                          <p:attrName>fillcolor</p:attrName>
                                        </p:attrNameLst>
                                      </p:cBhvr>
                                      <p:to>
                                        <p:clrVal>
                                          <a:srgbClr val="008000"/>
                                        </p:clrVal>
                                      </p:to>
                                    </p:set>
                                    <p:set>
                                      <p:cBhvr>
                                        <p:cTn id="56" dur="250" autoRev="1" fill="hold"/>
                                        <p:tgtEl>
                                          <p:spTgt spid="19"/>
                                        </p:tgtEl>
                                        <p:attrNameLst>
                                          <p:attrName>fill.type</p:attrName>
                                        </p:attrNameLst>
                                      </p:cBhvr>
                                      <p:to>
                                        <p:strVal val="solid"/>
                                      </p:to>
                                    </p:set>
                                  </p:childTnLst>
                                </p:cTn>
                              </p:par>
                              <p:par>
                                <p:cTn id="57" presetID="0" presetClass="path" presetSubtype="0" accel="50000" decel="50000" fill="hold" nodeType="withEffect">
                                  <p:stCondLst>
                                    <p:cond delay="0"/>
                                  </p:stCondLst>
                                  <p:childTnLst>
                                    <p:animMotion origin="layout" path="M 1.19114 -0.20444 L 0.90764 -0.11008 " pathEditMode="relative" rAng="0" ptsTypes="AA">
                                      <p:cBhvr>
                                        <p:cTn id="58" dur="500" fill="hold"/>
                                        <p:tgtEl>
                                          <p:spTgt spid="4"/>
                                        </p:tgtEl>
                                        <p:attrNameLst>
                                          <p:attrName>ppt_x</p:attrName>
                                          <p:attrName>ppt_y</p:attrName>
                                        </p:attrNameLst>
                                      </p:cBhvr>
                                      <p:rCtr x="-142" y="47"/>
                                    </p:animMotion>
                                  </p:childTnLst>
                                </p:cTn>
                              </p:par>
                            </p:childTnLst>
                          </p:cTn>
                        </p:par>
                      </p:childTnLst>
                    </p:cTn>
                  </p:par>
                  <p:par>
                    <p:cTn id="59" fill="hold">
                      <p:stCondLst>
                        <p:cond delay="indefinite"/>
                      </p:stCondLst>
                      <p:childTnLst>
                        <p:par>
                          <p:cTn id="60" fill="hold">
                            <p:stCondLst>
                              <p:cond delay="0"/>
                            </p:stCondLst>
                            <p:childTnLst>
                              <p:par>
                                <p:cTn id="61" presetID="20" presetClass="emph" presetSubtype="0" fill="hold" grpId="0" nodeType="clickEffect">
                                  <p:stCondLst>
                                    <p:cond delay="0"/>
                                  </p:stCondLst>
                                  <p:iterate type="lt">
                                    <p:tmPct val="10000"/>
                                  </p:iterate>
                                  <p:childTnLst>
                                    <p:set>
                                      <p:cBhvr override="childStyle">
                                        <p:cTn id="62" dur="250" autoRev="1" fill="hold"/>
                                        <p:tgtEl>
                                          <p:spTgt spid="21"/>
                                        </p:tgtEl>
                                        <p:attrNameLst>
                                          <p:attrName>style.color</p:attrName>
                                        </p:attrNameLst>
                                      </p:cBhvr>
                                      <p:to>
                                        <p:clrVal>
                                          <a:schemeClr val="tx1"/>
                                        </p:clrVal>
                                      </p:to>
                                    </p:set>
                                    <p:set>
                                      <p:cBhvr>
                                        <p:cTn id="63" dur="250" autoRev="1" fill="hold"/>
                                        <p:tgtEl>
                                          <p:spTgt spid="21"/>
                                        </p:tgtEl>
                                        <p:attrNameLst>
                                          <p:attrName>fillcolor</p:attrName>
                                        </p:attrNameLst>
                                      </p:cBhvr>
                                      <p:to>
                                        <p:clrVal>
                                          <a:schemeClr val="tx1"/>
                                        </p:clrVal>
                                      </p:to>
                                    </p:set>
                                    <p:set>
                                      <p:cBhvr>
                                        <p:cTn id="64" dur="250" autoRev="1" fill="hold"/>
                                        <p:tgtEl>
                                          <p:spTgt spid="21"/>
                                        </p:tgtEl>
                                        <p:attrNameLst>
                                          <p:attrName>fill.type</p:attrName>
                                        </p:attrNameLst>
                                      </p:cBhvr>
                                      <p:to>
                                        <p:strVal val="solid"/>
                                      </p:to>
                                    </p:set>
                                  </p:childTnLst>
                                </p:cTn>
                              </p:par>
                              <p:par>
                                <p:cTn id="65" presetID="0" presetClass="path" presetSubtype="0" accel="50000" decel="50000" fill="hold" nodeType="withEffect">
                                  <p:stCondLst>
                                    <p:cond delay="0"/>
                                  </p:stCondLst>
                                  <p:childTnLst>
                                    <p:animMotion origin="layout" path="M -1.15173 0.33048 L -0.97448 0.39339 " pathEditMode="relative" rAng="0" ptsTypes="AA">
                                      <p:cBhvr>
                                        <p:cTn id="66" dur="500" fill="hold"/>
                                        <p:tgtEl>
                                          <p:spTgt spid="6"/>
                                        </p:tgtEl>
                                        <p:attrNameLst>
                                          <p:attrName>ppt_x</p:attrName>
                                          <p:attrName>ppt_y</p:attrName>
                                        </p:attrNameLst>
                                      </p:cBhvr>
                                      <p:rCtr x="89" y="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C:\Users\user\Desktop\свято\img8.jpg"/>
          <p:cNvPicPr>
            <a:picLocks noChangeAspect="1" noChangeArrowheads="1"/>
          </p:cNvPicPr>
          <p:nvPr/>
        </p:nvPicPr>
        <p:blipFill>
          <a:blip r:embed="rId2"/>
          <a:srcRect/>
          <a:stretch>
            <a:fillRect/>
          </a:stretch>
        </p:blipFill>
        <p:spPr bwMode="auto">
          <a:xfrm>
            <a:off x="539750" y="404813"/>
            <a:ext cx="8064500" cy="6048375"/>
          </a:xfrm>
          <a:prstGeom prst="rect">
            <a:avLst/>
          </a:prstGeom>
          <a:noFill/>
          <a:ln w="9525">
            <a:noFill/>
            <a:miter lim="800000"/>
            <a:headEnd/>
            <a:tailEnd/>
          </a:ln>
        </p:spPr>
      </p:pic>
    </p:spTree>
  </p:cSld>
  <p:clrMapOvr>
    <a:masterClrMapping/>
  </p:clrMapOvr>
  <p:transition spd="med">
    <p:cover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1\Downloads\flexible-generic-smartphone-25458976.jpg"/>
          <p:cNvPicPr>
            <a:picLocks noChangeAspect="1" noChangeArrowheads="1"/>
          </p:cNvPicPr>
          <p:nvPr/>
        </p:nvPicPr>
        <p:blipFill>
          <a:blip r:embed="rId2" cstate="print"/>
          <a:srcRect/>
          <a:stretch>
            <a:fillRect/>
          </a:stretch>
        </p:blipFill>
        <p:spPr bwMode="auto">
          <a:xfrm>
            <a:off x="539553" y="548680"/>
            <a:ext cx="3888432" cy="3009047"/>
          </a:xfrm>
          <a:prstGeom prst="rect">
            <a:avLst/>
          </a:prstGeom>
          <a:noFill/>
          <a:scene3d>
            <a:camera prst="isometricOffAxis2Left"/>
            <a:lightRig rig="threePt" dir="t"/>
          </a:scene3d>
        </p:spPr>
      </p:pic>
      <p:pic>
        <p:nvPicPr>
          <p:cNvPr id="1027" name="Picture 3" descr="C:\Users\G1\Downloads\2eff6d98-b87d-4b7e-af66-bd84a60cb1d8.jpg"/>
          <p:cNvPicPr>
            <a:picLocks noChangeAspect="1" noChangeArrowheads="1"/>
          </p:cNvPicPr>
          <p:nvPr/>
        </p:nvPicPr>
        <p:blipFill>
          <a:blip r:embed="rId3" cstate="print"/>
          <a:srcRect/>
          <a:stretch>
            <a:fillRect/>
          </a:stretch>
        </p:blipFill>
        <p:spPr bwMode="auto">
          <a:xfrm>
            <a:off x="4211960" y="3566040"/>
            <a:ext cx="4371601" cy="2780065"/>
          </a:xfrm>
          <a:prstGeom prst="rect">
            <a:avLst/>
          </a:prstGeom>
          <a:noFill/>
          <a:scene3d>
            <a:camera prst="perspectiveAbove"/>
            <a:lightRig rig="threePt" dir="t"/>
          </a:scene3d>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800" decel="100000"/>
                                        <p:tgtEl>
                                          <p:spTgt spid="1026"/>
                                        </p:tgtEl>
                                      </p:cBhvr>
                                    </p:animEffect>
                                    <p:anim calcmode="lin" valueType="num">
                                      <p:cBhvr>
                                        <p:cTn id="8" dur="800" decel="100000" fill="hold"/>
                                        <p:tgtEl>
                                          <p:spTgt spid="1026"/>
                                        </p:tgtEl>
                                        <p:attrNameLst>
                                          <p:attrName>style.rotation</p:attrName>
                                        </p:attrNameLst>
                                      </p:cBhvr>
                                      <p:tavLst>
                                        <p:tav tm="0">
                                          <p:val>
                                            <p:fltVal val="-90"/>
                                          </p:val>
                                        </p:tav>
                                        <p:tav tm="100000">
                                          <p:val>
                                            <p:fltVal val="0"/>
                                          </p:val>
                                        </p:tav>
                                      </p:tavLst>
                                    </p:anim>
                                    <p:anim calcmode="lin" valueType="num">
                                      <p:cBhvr>
                                        <p:cTn id="9" dur="800" decel="100000" fill="hold"/>
                                        <p:tgtEl>
                                          <p:spTgt spid="1026"/>
                                        </p:tgtEl>
                                        <p:attrNameLst>
                                          <p:attrName>ppt_x</p:attrName>
                                        </p:attrNameLst>
                                      </p:cBhvr>
                                      <p:tavLst>
                                        <p:tav tm="0">
                                          <p:val>
                                            <p:strVal val="#ppt_x+0.4"/>
                                          </p:val>
                                        </p:tav>
                                        <p:tav tm="100000">
                                          <p:val>
                                            <p:strVal val="#ppt_x-0.05"/>
                                          </p:val>
                                        </p:tav>
                                      </p:tavLst>
                                    </p:anim>
                                    <p:anim calcmode="lin" valueType="num">
                                      <p:cBhvr>
                                        <p:cTn id="10" dur="800" decel="100000" fill="hold"/>
                                        <p:tgtEl>
                                          <p:spTgt spid="102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2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26"/>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iterate type="lt">
                                    <p:tmPct val="5000"/>
                                  </p:iterate>
                                  <p:childTnLst>
                                    <p:set>
                                      <p:cBhvr>
                                        <p:cTn id="16" dur="1" fill="hold">
                                          <p:stCondLst>
                                            <p:cond delay="0"/>
                                          </p:stCondLst>
                                        </p:cTn>
                                        <p:tgtEl>
                                          <p:spTgt spid="1027"/>
                                        </p:tgtEl>
                                        <p:attrNameLst>
                                          <p:attrName>style.visibility</p:attrName>
                                        </p:attrNameLst>
                                      </p:cBhvr>
                                      <p:to>
                                        <p:strVal val="visible"/>
                                      </p:to>
                                    </p:set>
                                    <p:anim calcmode="lin" valueType="num">
                                      <p:cBhvr>
                                        <p:cTn id="17" dur="1000" fill="hold"/>
                                        <p:tgtEl>
                                          <p:spTgt spid="1027"/>
                                        </p:tgtEl>
                                        <p:attrNameLst>
                                          <p:attrName>ppt_w</p:attrName>
                                        </p:attrNameLst>
                                      </p:cBhvr>
                                      <p:tavLst>
                                        <p:tav tm="0">
                                          <p:val>
                                            <p:fltVal val="0"/>
                                          </p:val>
                                        </p:tav>
                                        <p:tav tm="100000">
                                          <p:val>
                                            <p:strVal val="#ppt_w"/>
                                          </p:val>
                                        </p:tav>
                                      </p:tavLst>
                                    </p:anim>
                                    <p:anim calcmode="lin" valueType="num">
                                      <p:cBhvr>
                                        <p:cTn id="18" dur="1000" fill="hold"/>
                                        <p:tgtEl>
                                          <p:spTgt spid="1027"/>
                                        </p:tgtEl>
                                        <p:attrNameLst>
                                          <p:attrName>ppt_h</p:attrName>
                                        </p:attrNameLst>
                                      </p:cBhvr>
                                      <p:tavLst>
                                        <p:tav tm="0">
                                          <p:val>
                                            <p:fltVal val="0"/>
                                          </p:val>
                                        </p:tav>
                                        <p:tav tm="100000">
                                          <p:val>
                                            <p:strVal val="#ppt_h"/>
                                          </p:val>
                                        </p:tav>
                                      </p:tavLst>
                                    </p:anim>
                                    <p:anim calcmode="lin" valueType="num">
                                      <p:cBhvr>
                                        <p:cTn id="19" dur="1000" fill="hold"/>
                                        <p:tgtEl>
                                          <p:spTgt spid="1027"/>
                                        </p:tgtEl>
                                        <p:attrNameLst>
                                          <p:attrName>style.rotation</p:attrName>
                                        </p:attrNameLst>
                                      </p:cBhvr>
                                      <p:tavLst>
                                        <p:tav tm="0">
                                          <p:val>
                                            <p:fltVal val="90"/>
                                          </p:val>
                                        </p:tav>
                                        <p:tav tm="100000">
                                          <p:val>
                                            <p:fltVal val="0"/>
                                          </p:val>
                                        </p:tav>
                                      </p:tavLst>
                                    </p:anim>
                                    <p:animEffect transition="in" filter="fade">
                                      <p:cBhvr>
                                        <p:cTn id="20" dur="1000"/>
                                        <p:tgtEl>
                                          <p:spTgt spid="1027"/>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mph" presetSubtype="0" fill="hold" nodeType="clickEffect">
                                  <p:stCondLst>
                                    <p:cond delay="0"/>
                                  </p:stCondLst>
                                  <p:childTnLst>
                                    <p:animScale>
                                      <p:cBhvr>
                                        <p:cTn id="24" dur="2000" fill="hold"/>
                                        <p:tgtEl>
                                          <p:spTgt spid="1026"/>
                                        </p:tgtEl>
                                      </p:cBhvr>
                                      <p:by x="150000" y="150000"/>
                                    </p:animScale>
                                  </p:childTnLst>
                                </p:cTn>
                              </p:par>
                            </p:childTnLst>
                          </p:cTn>
                        </p:par>
                      </p:childTnLst>
                    </p:cTn>
                  </p:par>
                  <p:par>
                    <p:cTn id="25" fill="hold">
                      <p:stCondLst>
                        <p:cond delay="indefinite"/>
                      </p:stCondLst>
                      <p:childTnLst>
                        <p:par>
                          <p:cTn id="26" fill="hold">
                            <p:stCondLst>
                              <p:cond delay="0"/>
                            </p:stCondLst>
                            <p:childTnLst>
                              <p:par>
                                <p:cTn id="27" presetID="6" presetClass="emph" presetSubtype="0" fill="hold" nodeType="clickEffect">
                                  <p:stCondLst>
                                    <p:cond delay="0"/>
                                  </p:stCondLst>
                                  <p:iterate type="lt">
                                    <p:tmPct val="0"/>
                                  </p:iterate>
                                  <p:childTnLst>
                                    <p:animScale>
                                      <p:cBhvr>
                                        <p:cTn id="28" dur="2000" fill="hold"/>
                                        <p:tgtEl>
                                          <p:spTgt spid="102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04813"/>
            <a:ext cx="9144000" cy="1143000"/>
          </a:xfrm>
        </p:spPr>
        <p:txBody>
          <a:bodyPr rtlCol="0">
            <a:normAutofit/>
          </a:bodyPr>
          <a:lstStyle/>
          <a:p>
            <a:pPr algn="ctr" eaLnBrk="1" fontAlgn="auto" hangingPunct="1">
              <a:spcAft>
                <a:spcPts val="0"/>
              </a:spcAft>
              <a:defRPr/>
            </a:pPr>
            <a:r>
              <a:rPr lang="en-US" sz="2800" dirty="0" smtClean="0">
                <a:solidFill>
                  <a:schemeClr val="tx2"/>
                </a:solidFill>
                <a:latin typeface="Times New Roman" pitchFamily="18" charset="0"/>
                <a:cs typeface="Times New Roman" pitchFamily="18" charset="0"/>
              </a:rPr>
              <a:t>  </a:t>
            </a:r>
            <a:r>
              <a:rPr lang="en-US" sz="2800" b="1" spc="200" dirty="0" smtClean="0">
                <a:ln w="29210">
                  <a:noFill/>
                </a:ln>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Match the vocabulary with the correct definition and write a – h next to the number 1 – 8. </a:t>
            </a:r>
            <a:endParaRPr lang="ru-RU" sz="2800" b="1" dirty="0">
              <a:ln w="29210">
                <a:noFill/>
              </a:ln>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Содержимое 4"/>
          <p:cNvSpPr>
            <a:spLocks noGrp="1"/>
          </p:cNvSpPr>
          <p:nvPr>
            <p:ph sz="quarter" idx="13"/>
          </p:nvPr>
        </p:nvSpPr>
        <p:spPr>
          <a:xfrm>
            <a:off x="468313" y="1700213"/>
            <a:ext cx="3527425" cy="4608512"/>
          </a:xfrm>
        </p:spPr>
        <p:txBody>
          <a:bodyPr rtlCol="0">
            <a:noAutofit/>
          </a:bodyPr>
          <a:lstStyle/>
          <a:p>
            <a:pPr indent="-274320" eaLnBrk="1" fontAlgn="auto" hangingPunct="1">
              <a:spcBef>
                <a:spcPts val="1000"/>
              </a:spcBef>
              <a:spcAft>
                <a:spcPts val="10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1</a:t>
            </a:r>
            <a:r>
              <a:rPr lang="en-US" sz="2200" dirty="0" smtClean="0">
                <a:latin typeface="Times New Roman" pitchFamily="18" charset="0"/>
                <a:cs typeface="Times New Roman" pitchFamily="18" charset="0"/>
              </a:rPr>
              <a:t>… the screen</a:t>
            </a:r>
          </a:p>
          <a:p>
            <a:pPr indent="-274320" eaLnBrk="1" fontAlgn="auto" hangingPunct="1">
              <a:spcBef>
                <a:spcPts val="1000"/>
              </a:spcBef>
              <a:spcAft>
                <a:spcPts val="10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2</a:t>
            </a:r>
            <a:r>
              <a:rPr lang="en-US" sz="2200" dirty="0" smtClean="0">
                <a:latin typeface="Times New Roman" pitchFamily="18" charset="0"/>
                <a:cs typeface="Times New Roman" pitchFamily="18" charset="0"/>
              </a:rPr>
              <a:t>… a laptop</a:t>
            </a:r>
          </a:p>
          <a:p>
            <a:pPr indent="-274320" eaLnBrk="1" fontAlgn="auto" hangingPunct="1">
              <a:spcBef>
                <a:spcPts val="1000"/>
              </a:spcBef>
              <a:spcAft>
                <a:spcPts val="10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3</a:t>
            </a:r>
            <a:r>
              <a:rPr lang="en-US" sz="2200" dirty="0" smtClean="0">
                <a:latin typeface="Times New Roman" pitchFamily="18" charset="0"/>
                <a:cs typeface="Times New Roman" pitchFamily="18" charset="0"/>
              </a:rPr>
              <a:t>… hardware</a:t>
            </a:r>
          </a:p>
          <a:p>
            <a:pPr indent="-274320" eaLnBrk="1" fontAlgn="auto" hangingPunct="1">
              <a:spcBef>
                <a:spcPts val="1000"/>
              </a:spcBef>
              <a:spcAft>
                <a:spcPts val="10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4</a:t>
            </a:r>
            <a:r>
              <a:rPr lang="en-US" sz="2200" dirty="0" smtClean="0">
                <a:latin typeface="Times New Roman" pitchFamily="18" charset="0"/>
                <a:cs typeface="Times New Roman" pitchFamily="18" charset="0"/>
              </a:rPr>
              <a:t>… a boarding card</a:t>
            </a:r>
          </a:p>
          <a:p>
            <a:pPr indent="-274320" eaLnBrk="1" fontAlgn="auto" hangingPunct="1">
              <a:spcBef>
                <a:spcPts val="1000"/>
              </a:spcBef>
              <a:spcAft>
                <a:spcPts val="10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5</a:t>
            </a:r>
            <a:r>
              <a:rPr lang="en-US" sz="2200" dirty="0" smtClean="0">
                <a:latin typeface="Times New Roman" pitchFamily="18" charset="0"/>
                <a:cs typeface="Times New Roman" pitchFamily="18" charset="0"/>
              </a:rPr>
              <a:t>… a challenge</a:t>
            </a:r>
          </a:p>
          <a:p>
            <a:pPr indent="-274320" eaLnBrk="1" fontAlgn="auto" hangingPunct="1">
              <a:spcBef>
                <a:spcPts val="1000"/>
              </a:spcBef>
              <a:spcAft>
                <a:spcPts val="10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6</a:t>
            </a:r>
            <a:r>
              <a:rPr lang="en-US" sz="2200" dirty="0" smtClean="0">
                <a:latin typeface="Times New Roman" pitchFamily="18" charset="0"/>
                <a:cs typeface="Times New Roman" pitchFamily="18" charset="0"/>
              </a:rPr>
              <a:t>… manufacturing</a:t>
            </a:r>
          </a:p>
          <a:p>
            <a:pPr indent="-274320" eaLnBrk="1" fontAlgn="auto" hangingPunct="1">
              <a:spcBef>
                <a:spcPts val="1000"/>
              </a:spcBef>
              <a:spcAft>
                <a:spcPts val="10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7</a:t>
            </a:r>
            <a:r>
              <a:rPr lang="en-US" sz="2200" dirty="0" smtClean="0">
                <a:latin typeface="Times New Roman" pitchFamily="18" charset="0"/>
                <a:cs typeface="Times New Roman" pitchFamily="18" charset="0"/>
              </a:rPr>
              <a:t>…flexible</a:t>
            </a:r>
          </a:p>
          <a:p>
            <a:pPr indent="-274320" eaLnBrk="1" fontAlgn="auto" hangingPunct="1">
              <a:spcBef>
                <a:spcPts val="1000"/>
              </a:spcBef>
              <a:spcAft>
                <a:spcPts val="10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8</a:t>
            </a:r>
            <a:r>
              <a:rPr lang="en-US" sz="2200" dirty="0" smtClean="0">
                <a:latin typeface="Times New Roman" pitchFamily="18" charset="0"/>
                <a:cs typeface="Times New Roman" pitchFamily="18" charset="0"/>
              </a:rPr>
              <a:t>… revolutionary</a:t>
            </a:r>
            <a:endParaRPr lang="ru-RU" sz="2200" dirty="0">
              <a:latin typeface="Times New Roman" pitchFamily="18" charset="0"/>
              <a:cs typeface="Times New Roman" pitchFamily="18" charset="0"/>
            </a:endParaRPr>
          </a:p>
        </p:txBody>
      </p:sp>
      <p:sp>
        <p:nvSpPr>
          <p:cNvPr id="6" name="Содержимое 5"/>
          <p:cNvSpPr>
            <a:spLocks noGrp="1"/>
          </p:cNvSpPr>
          <p:nvPr>
            <p:ph sz="quarter" idx="14"/>
          </p:nvPr>
        </p:nvSpPr>
        <p:spPr>
          <a:xfrm>
            <a:off x="3059113" y="1628775"/>
            <a:ext cx="5761037" cy="4500563"/>
          </a:xfrm>
        </p:spPr>
        <p:txBody>
          <a:bodyPr rtlCol="0">
            <a:noAutofit/>
          </a:bodyPr>
          <a:lstStyle/>
          <a:p>
            <a:pPr marL="525780" indent="-457200" eaLnBrk="1" fontAlgn="auto" hangingPunct="1">
              <a:spcBef>
                <a:spcPts val="600"/>
              </a:spcBef>
              <a:spcAft>
                <a:spcPts val="6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a. </a:t>
            </a:r>
            <a:r>
              <a:rPr lang="en-US" sz="2200" dirty="0" smtClean="0">
                <a:latin typeface="Times New Roman" pitchFamily="18" charset="0"/>
                <a:cs typeface="Times New Roman" pitchFamily="18" charset="0"/>
              </a:rPr>
              <a:t>completely different (to what has gone before) </a:t>
            </a:r>
          </a:p>
          <a:p>
            <a:pPr marL="525780" indent="-457200" eaLnBrk="1" fontAlgn="auto" hangingPunct="1">
              <a:spcBef>
                <a:spcPts val="600"/>
              </a:spcBef>
              <a:spcAft>
                <a:spcPts val="6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b. </a:t>
            </a:r>
            <a:r>
              <a:rPr lang="en-US" sz="2200" dirty="0" smtClean="0">
                <a:latin typeface="Times New Roman" pitchFamily="18" charset="0"/>
                <a:cs typeface="Times New Roman" pitchFamily="18" charset="0"/>
              </a:rPr>
              <a:t>a card you need to have to get on a plane</a:t>
            </a:r>
          </a:p>
          <a:p>
            <a:pPr marL="525780" indent="-457200" eaLnBrk="1" fontAlgn="auto" hangingPunct="1">
              <a:spcBef>
                <a:spcPts val="600"/>
              </a:spcBef>
              <a:spcAft>
                <a:spcPts val="6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c. </a:t>
            </a:r>
            <a:r>
              <a:rPr lang="en-US" sz="2200" dirty="0" smtClean="0">
                <a:latin typeface="Times New Roman" pitchFamily="18" charset="0"/>
                <a:cs typeface="Times New Roman" pitchFamily="18" charset="0"/>
              </a:rPr>
              <a:t>a difficult but stimulating thing</a:t>
            </a:r>
          </a:p>
          <a:p>
            <a:pPr marL="525780" indent="-457200" eaLnBrk="1" fontAlgn="auto" hangingPunct="1">
              <a:spcBef>
                <a:spcPts val="600"/>
              </a:spcBef>
              <a:spcAft>
                <a:spcPts val="6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d.</a:t>
            </a:r>
            <a:r>
              <a:rPr lang="en-US" sz="2200" dirty="0" smtClean="0">
                <a:latin typeface="Times New Roman" pitchFamily="18" charset="0"/>
                <a:cs typeface="Times New Roman" pitchFamily="18" charset="0"/>
              </a:rPr>
              <a:t> a portable computer small enough to use on your knee</a:t>
            </a:r>
          </a:p>
          <a:p>
            <a:pPr marL="525780" indent="-457200" eaLnBrk="1" fontAlgn="auto" hangingPunct="1">
              <a:spcBef>
                <a:spcPts val="600"/>
              </a:spcBef>
              <a:spcAft>
                <a:spcPts val="6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e. </a:t>
            </a:r>
            <a:r>
              <a:rPr lang="en-US" sz="2200" dirty="0" smtClean="0">
                <a:latin typeface="Times New Roman" pitchFamily="18" charset="0"/>
                <a:cs typeface="Times New Roman" pitchFamily="18" charset="0"/>
              </a:rPr>
              <a:t>easy to bend</a:t>
            </a:r>
          </a:p>
          <a:p>
            <a:pPr marL="525780" indent="-457200" eaLnBrk="1" fontAlgn="auto" hangingPunct="1">
              <a:spcBef>
                <a:spcPts val="600"/>
              </a:spcBef>
              <a:spcAft>
                <a:spcPts val="6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f. </a:t>
            </a:r>
            <a:r>
              <a:rPr lang="en-US" sz="2200" dirty="0" smtClean="0">
                <a:latin typeface="Times New Roman" pitchFamily="18" charset="0"/>
                <a:cs typeface="Times New Roman" pitchFamily="18" charset="0"/>
              </a:rPr>
              <a:t>the part of a TV, computer, etc. where the image is shown </a:t>
            </a:r>
          </a:p>
          <a:p>
            <a:pPr marL="525780" indent="-457200" eaLnBrk="1" fontAlgn="auto" hangingPunct="1">
              <a:spcBef>
                <a:spcPts val="600"/>
              </a:spcBef>
              <a:spcAft>
                <a:spcPts val="6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g. </a:t>
            </a:r>
            <a:r>
              <a:rPr lang="en-US" sz="2200" dirty="0" smtClean="0">
                <a:latin typeface="Times New Roman" pitchFamily="18" charset="0"/>
                <a:cs typeface="Times New Roman" pitchFamily="18" charset="0"/>
              </a:rPr>
              <a:t>making a large amount of something using machinery </a:t>
            </a:r>
          </a:p>
          <a:p>
            <a:pPr marL="525780" indent="-457200" eaLnBrk="1" fontAlgn="auto" hangingPunct="1">
              <a:spcBef>
                <a:spcPts val="600"/>
              </a:spcBef>
              <a:spcAft>
                <a:spcPts val="600"/>
              </a:spcAft>
              <a:buFont typeface="Wingdings 2" pitchFamily="18" charset="2"/>
              <a:buNone/>
              <a:defRPr/>
            </a:pPr>
            <a:r>
              <a:rPr lang="en-US" sz="2200" b="1" dirty="0" smtClean="0">
                <a:solidFill>
                  <a:schemeClr val="accent6">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h. </a:t>
            </a:r>
            <a:r>
              <a:rPr lang="en-US" sz="2200" dirty="0" smtClean="0">
                <a:latin typeface="Times New Roman" pitchFamily="18" charset="0"/>
                <a:cs typeface="Times New Roman" pitchFamily="18" charset="0"/>
              </a:rPr>
              <a:t>the physical parts of a computer system</a:t>
            </a:r>
            <a:endParaRPr lang="ru-RU" sz="2200" dirty="0">
              <a:latin typeface="Times New Roman" pitchFamily="18" charset="0"/>
              <a:cs typeface="Times New Roman" pitchFamily="18" charset="0"/>
            </a:endParaRP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750" y="385763"/>
            <a:ext cx="8135938" cy="6138862"/>
          </a:xfrm>
          <a:prstGeom prst="rect">
            <a:avLst/>
          </a:prstGeom>
          <a:noFill/>
        </p:spPr>
        <p:txBody>
          <a:bodyPr>
            <a:spAutoFit/>
          </a:bodyPr>
          <a:lstStyle/>
          <a:p>
            <a:pPr algn="just" fontAlgn="auto">
              <a:spcBef>
                <a:spcPts val="600"/>
              </a:spcBef>
              <a:spcAft>
                <a:spcPts val="0"/>
              </a:spcAft>
              <a:defRPr/>
            </a:pPr>
            <a:r>
              <a:rPr lang="en-US" sz="1600"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rPr>
              <a:t>As thin as paper </a:t>
            </a:r>
          </a:p>
          <a:p>
            <a:pPr algn="just" fontAlgn="auto">
              <a:spcBef>
                <a:spcPts val="600"/>
              </a:spcBef>
              <a:spcAft>
                <a:spcPts val="0"/>
              </a:spcAft>
              <a:defRPr/>
            </a:pPr>
            <a:r>
              <a:rPr lang="en-US" sz="1600" dirty="0">
                <a:solidFill>
                  <a:schemeClr val="tx2"/>
                </a:solidFill>
                <a:latin typeface="Times New Roman" pitchFamily="18" charset="0"/>
                <a:cs typeface="Times New Roman" pitchFamily="18" charset="0"/>
              </a:rPr>
              <a:t>In the future, the mobile phone will be our flexible friend. It will be able to change shape to tell us when we receive a message. A model called </a:t>
            </a:r>
            <a:r>
              <a:rPr lang="en-US" sz="1600" dirty="0" err="1">
                <a:solidFill>
                  <a:schemeClr val="tx2"/>
                </a:solidFill>
                <a:latin typeface="Times New Roman" pitchFamily="18" charset="0"/>
                <a:cs typeface="Times New Roman" pitchFamily="18" charset="0"/>
              </a:rPr>
              <a:t>MorePhone</a:t>
            </a:r>
            <a:r>
              <a:rPr lang="en-US" sz="1600" dirty="0">
                <a:solidFill>
                  <a:schemeClr val="tx2"/>
                </a:solidFill>
                <a:latin typeface="Times New Roman" pitchFamily="18" charset="0"/>
                <a:cs typeface="Times New Roman" pitchFamily="18" charset="0"/>
              </a:rPr>
              <a:t> has been created by scientists at the Human Media Lab in Canada. It’s based on flexible plastic technology developed in Cambridge in the UK by an </a:t>
            </a:r>
            <a:r>
              <a:rPr lang="en-US" sz="1600" dirty="0" err="1">
                <a:solidFill>
                  <a:schemeClr val="tx2"/>
                </a:solidFill>
                <a:latin typeface="Times New Roman" pitchFamily="18" charset="0"/>
                <a:cs typeface="Times New Roman" pitchFamily="18" charset="0"/>
              </a:rPr>
              <a:t>organisation</a:t>
            </a:r>
            <a:r>
              <a:rPr lang="en-US" sz="1600" dirty="0">
                <a:solidFill>
                  <a:schemeClr val="tx2"/>
                </a:solidFill>
                <a:latin typeface="Times New Roman" pitchFamily="18" charset="0"/>
                <a:cs typeface="Times New Roman" pitchFamily="18" charset="0"/>
              </a:rPr>
              <a:t> called Plastic Logic. Rachel </a:t>
            </a:r>
            <a:r>
              <a:rPr lang="en-US" sz="1600" dirty="0" err="1">
                <a:solidFill>
                  <a:schemeClr val="tx2"/>
                </a:solidFill>
                <a:latin typeface="Times New Roman" pitchFamily="18" charset="0"/>
                <a:cs typeface="Times New Roman" pitchFamily="18" charset="0"/>
              </a:rPr>
              <a:t>Lichten</a:t>
            </a:r>
            <a:r>
              <a:rPr lang="en-US" sz="1600" dirty="0">
                <a:solidFill>
                  <a:schemeClr val="tx2"/>
                </a:solidFill>
                <a:latin typeface="Times New Roman" pitchFamily="18" charset="0"/>
                <a:cs typeface="Times New Roman" pitchFamily="18" charset="0"/>
              </a:rPr>
              <a:t>, who works at Plastic Logic, describes how the scientists there have developed a process for manufacturing flexible plastic displays which are as thin as paper. They copy the appearance of writing on paper and use a type of plastic to create layers of electronic transistors. </a:t>
            </a:r>
          </a:p>
          <a:p>
            <a:pPr algn="just" fontAlgn="auto">
              <a:spcBef>
                <a:spcPts val="600"/>
              </a:spcBef>
              <a:spcAft>
                <a:spcPts val="0"/>
              </a:spcAft>
              <a:defRPr/>
            </a:pPr>
            <a:r>
              <a:rPr lang="en-US" sz="1600"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rPr>
              <a:t>Screens you can jump on </a:t>
            </a:r>
          </a:p>
          <a:p>
            <a:pPr algn="just" fontAlgn="auto">
              <a:spcBef>
                <a:spcPts val="600"/>
              </a:spcBef>
              <a:spcAft>
                <a:spcPts val="0"/>
              </a:spcAft>
              <a:defRPr/>
            </a:pPr>
            <a:r>
              <a:rPr lang="en-US" sz="1600" dirty="0">
                <a:solidFill>
                  <a:schemeClr val="tx2"/>
                </a:solidFill>
                <a:latin typeface="Times New Roman" pitchFamily="18" charset="0"/>
                <a:cs typeface="Times New Roman" pitchFamily="18" charset="0"/>
              </a:rPr>
              <a:t>The flexible screens can be any size, and are easy to read in direct sunlight. They can be black and white or </a:t>
            </a:r>
            <a:r>
              <a:rPr lang="en-US" sz="1600" dirty="0" err="1">
                <a:solidFill>
                  <a:schemeClr val="tx2"/>
                </a:solidFill>
                <a:latin typeface="Times New Roman" pitchFamily="18" charset="0"/>
                <a:cs typeface="Times New Roman" pitchFamily="18" charset="0"/>
              </a:rPr>
              <a:t>colour</a:t>
            </a:r>
            <a:r>
              <a:rPr lang="en-US" sz="1600" dirty="0">
                <a:solidFill>
                  <a:schemeClr val="tx2"/>
                </a:solidFill>
                <a:latin typeface="Times New Roman" pitchFamily="18" charset="0"/>
                <a:cs typeface="Times New Roman" pitchFamily="18" charset="0"/>
              </a:rPr>
              <a:t> and are very thin and light – </a:t>
            </a:r>
            <a:r>
              <a:rPr lang="en-US" sz="1600" dirty="0" err="1">
                <a:solidFill>
                  <a:schemeClr val="tx2"/>
                </a:solidFill>
                <a:latin typeface="Times New Roman" pitchFamily="18" charset="0"/>
                <a:cs typeface="Times New Roman" pitchFamily="18" charset="0"/>
              </a:rPr>
              <a:t>Lichten</a:t>
            </a:r>
            <a:r>
              <a:rPr lang="en-US" sz="1600" dirty="0">
                <a:solidFill>
                  <a:schemeClr val="tx2"/>
                </a:solidFill>
                <a:latin typeface="Times New Roman" pitchFamily="18" charset="0"/>
                <a:cs typeface="Times New Roman" pitchFamily="18" charset="0"/>
              </a:rPr>
              <a:t> says you can even jump on them. They use very little power, so there is no need for large batteries, and this makes them easy to carry around. </a:t>
            </a:r>
            <a:r>
              <a:rPr lang="en-US" sz="1600" dirty="0" err="1">
                <a:solidFill>
                  <a:schemeClr val="tx2"/>
                </a:solidFill>
                <a:latin typeface="Times New Roman" pitchFamily="18" charset="0"/>
                <a:cs typeface="Times New Roman" pitchFamily="18" charset="0"/>
              </a:rPr>
              <a:t>Lichten</a:t>
            </a:r>
            <a:r>
              <a:rPr lang="en-US" sz="1600" dirty="0">
                <a:solidFill>
                  <a:schemeClr val="tx2"/>
                </a:solidFill>
                <a:latin typeface="Times New Roman" pitchFamily="18" charset="0"/>
                <a:cs typeface="Times New Roman" pitchFamily="18" charset="0"/>
              </a:rPr>
              <a:t> says this technology could be used for heart monitoring, smart-watches, second screens for mobile phones – because the image does not disappear, your phone can keep your boarding card details for a flight for example even when your phone’s battery is dying. Plastic Logic is also working with a Japanese company who make giant electronic signs. </a:t>
            </a:r>
          </a:p>
          <a:p>
            <a:pPr algn="just" fontAlgn="auto">
              <a:spcBef>
                <a:spcPts val="600"/>
              </a:spcBef>
              <a:spcAft>
                <a:spcPts val="0"/>
              </a:spcAft>
              <a:defRPr/>
            </a:pPr>
            <a:r>
              <a:rPr lang="en-US" sz="1600"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rPr>
              <a:t>Next generation of electronic gadgets </a:t>
            </a:r>
          </a:p>
          <a:p>
            <a:pPr algn="just" fontAlgn="auto">
              <a:spcBef>
                <a:spcPts val="600"/>
              </a:spcBef>
              <a:spcAft>
                <a:spcPts val="0"/>
              </a:spcAft>
              <a:defRPr/>
            </a:pPr>
            <a:r>
              <a:rPr lang="en-US" sz="1600" dirty="0">
                <a:solidFill>
                  <a:schemeClr val="tx2"/>
                </a:solidFill>
                <a:latin typeface="Times New Roman" pitchFamily="18" charset="0"/>
                <a:cs typeface="Times New Roman" pitchFamily="18" charset="0"/>
              </a:rPr>
              <a:t>Plastic Logic have spent 13 years developing this new technology. Their challenge now is to help customers to think of new ways to use it. </a:t>
            </a:r>
            <a:r>
              <a:rPr lang="en-US" sz="1600" dirty="0" err="1">
                <a:solidFill>
                  <a:schemeClr val="tx2"/>
                </a:solidFill>
                <a:latin typeface="Times New Roman" pitchFamily="18" charset="0"/>
                <a:cs typeface="Times New Roman" pitchFamily="18" charset="0"/>
              </a:rPr>
              <a:t>Lichten</a:t>
            </a:r>
            <a:r>
              <a:rPr lang="en-US" sz="1600" dirty="0">
                <a:solidFill>
                  <a:schemeClr val="tx2"/>
                </a:solidFill>
                <a:latin typeface="Times New Roman" pitchFamily="18" charset="0"/>
                <a:cs typeface="Times New Roman" pitchFamily="18" charset="0"/>
              </a:rPr>
              <a:t> says it is always the same with new technologies. She says ‘bringing new technology to the market is a challenge, especially because it is revolutionary. However, for the next generation of products, you have to know what the next generation of products will be.’ Working with mobile phones or laptops that can roll up like a piece of paper could turn hardware into ‘flexi-ware’.</a:t>
            </a:r>
            <a:endParaRPr lang="ru-RU" sz="1600" dirty="0">
              <a:solidFill>
                <a:schemeClr val="tx2"/>
              </a:solidFill>
              <a:latin typeface="Times New Roman" pitchFamily="18" charset="0"/>
              <a:cs typeface="Times New Roman" pitchFamily="18" charset="0"/>
            </a:endParaRPr>
          </a:p>
        </p:txBody>
      </p:sp>
    </p:spTree>
  </p:cSld>
  <p:clrMapOvr>
    <a:masterClrMapping/>
  </p:clrMapOvr>
  <p:transition spd="med">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356100" y="-26988"/>
            <a:ext cx="4103688" cy="708026"/>
          </a:xfrm>
          <a:prstGeom prst="rect">
            <a:avLst/>
          </a:prstGeom>
        </p:spPr>
        <p:txBody>
          <a:bodyPr>
            <a:spAutoFit/>
          </a:bodyPr>
          <a:lstStyle/>
          <a:p>
            <a:pPr algn="ctr" fontAlgn="auto">
              <a:spcBef>
                <a:spcPts val="0"/>
              </a:spcBef>
              <a:spcAft>
                <a:spcPts val="0"/>
              </a:spcAft>
              <a:defRPr/>
            </a:pPr>
            <a:r>
              <a:rPr lang="en-US" sz="2000" b="1" dirty="0">
                <a:solidFill>
                  <a:schemeClr val="tx2"/>
                </a:solidFill>
                <a:effectLst>
                  <a:outerShdw blurRad="38100" dist="38100" dir="2700000" algn="tl">
                    <a:srgbClr val="000000">
                      <a:alpha val="43137"/>
                    </a:srgbClr>
                  </a:outerShdw>
                </a:effectLst>
                <a:latin typeface="+mn-lt"/>
                <a:cs typeface="+mn-cs"/>
              </a:rPr>
              <a:t>Circle the correct option to complete the sentences</a:t>
            </a:r>
            <a:endParaRPr lang="ru-RU" sz="2000" b="1" dirty="0">
              <a:solidFill>
                <a:schemeClr val="tx2"/>
              </a:solidFill>
              <a:effectLst>
                <a:outerShdw blurRad="38100" dist="38100" dir="2700000" algn="tl">
                  <a:srgbClr val="000000">
                    <a:alpha val="43137"/>
                  </a:srgbClr>
                </a:outerShdw>
              </a:effectLst>
              <a:latin typeface="+mn-lt"/>
              <a:cs typeface="+mn-cs"/>
            </a:endParaRPr>
          </a:p>
        </p:txBody>
      </p:sp>
      <p:sp>
        <p:nvSpPr>
          <p:cNvPr id="4" name="Прямоугольник 3"/>
          <p:cNvSpPr/>
          <p:nvPr/>
        </p:nvSpPr>
        <p:spPr>
          <a:xfrm>
            <a:off x="539750" y="836613"/>
            <a:ext cx="7200900" cy="1938337"/>
          </a:xfrm>
          <a:prstGeom prst="rect">
            <a:avLst/>
          </a:prstGeom>
        </p:spPr>
        <p:txBody>
          <a:bodyPr>
            <a:spAutoFit/>
          </a:bodyPr>
          <a:lstStyle/>
          <a:p>
            <a:pPr marL="342900" indent="-342900" fontAlgn="auto">
              <a:spcBef>
                <a:spcPts val="0"/>
              </a:spcBef>
              <a:spcAft>
                <a:spcPts val="0"/>
              </a:spcAft>
              <a:defRPr/>
            </a:pPr>
            <a:r>
              <a:rPr lang="en-US" sz="2000" dirty="0">
                <a:solidFill>
                  <a:schemeClr val="tx1">
                    <a:lumMod val="50000"/>
                  </a:schemeClr>
                </a:solidFill>
                <a:effectLst>
                  <a:outerShdw blurRad="38100" dist="38100" dir="2700000" algn="tl">
                    <a:srgbClr val="000000">
                      <a:alpha val="43137"/>
                    </a:srgbClr>
                  </a:outerShdw>
                </a:effectLst>
                <a:latin typeface="Aharoni" pitchFamily="2" charset="-79"/>
                <a:cs typeface="Aharoni" pitchFamily="2" charset="-79"/>
              </a:rPr>
              <a:t>1. In the next ten years, mobile phones will _____. </a:t>
            </a:r>
          </a:p>
          <a:p>
            <a:pPr marL="342900" indent="-342900" fontAlgn="auto">
              <a:spcBef>
                <a:spcPts val="0"/>
              </a:spcBef>
              <a:spcAft>
                <a:spcPts val="0"/>
              </a:spcAft>
              <a:defRPr/>
            </a:pPr>
            <a:endParaRPr lang="en-US" sz="2000" dirty="0">
              <a:solidFill>
                <a:schemeClr val="tx1">
                  <a:lumMod val="50000"/>
                </a:schemeClr>
              </a:solidFill>
              <a:effectLst>
                <a:outerShdw blurRad="38100" dist="38100" dir="2700000" algn="tl">
                  <a:srgbClr val="000000">
                    <a:alpha val="43137"/>
                  </a:srgbClr>
                </a:outerShdw>
              </a:effectLst>
              <a:latin typeface="Aharoni" pitchFamily="2" charset="-79"/>
              <a:cs typeface="Aharoni" pitchFamily="2" charset="-79"/>
            </a:endParaRPr>
          </a:p>
          <a:p>
            <a:pPr marL="800100" lvl="1" indent="-342900" fontAlgn="auto">
              <a:spcBef>
                <a:spcPts val="0"/>
              </a:spcBef>
              <a:spcAft>
                <a:spcPts val="0"/>
              </a:spcAft>
              <a:buFontTx/>
              <a:buAutoNum type="alphaLcPeriod"/>
              <a:defRPr/>
            </a:pPr>
            <a:r>
              <a:rPr lang="en-US" sz="2000" dirty="0">
                <a:solidFill>
                  <a:schemeClr val="tx1">
                    <a:lumMod val="50000"/>
                  </a:schemeClr>
                </a:solidFill>
                <a:effectLst>
                  <a:outerShdw blurRad="38100" dist="38100" dir="2700000" algn="tl">
                    <a:srgbClr val="000000">
                      <a:alpha val="43137"/>
                    </a:srgbClr>
                  </a:outerShdw>
                </a:effectLst>
                <a:latin typeface="Aharoni" pitchFamily="2" charset="-79"/>
                <a:cs typeface="Aharoni" pitchFamily="2" charset="-79"/>
              </a:rPr>
              <a:t>be very similar to what they are like now </a:t>
            </a:r>
          </a:p>
          <a:p>
            <a:pPr marL="800100" lvl="1" indent="-342900" fontAlgn="auto">
              <a:spcBef>
                <a:spcPts val="0"/>
              </a:spcBef>
              <a:spcAft>
                <a:spcPts val="0"/>
              </a:spcAft>
              <a:buFontTx/>
              <a:buAutoNum type="alphaLcPeriod"/>
              <a:defRPr/>
            </a:pPr>
            <a:r>
              <a:rPr lang="en-US" sz="2000" dirty="0">
                <a:solidFill>
                  <a:schemeClr val="tx1">
                    <a:lumMod val="50000"/>
                  </a:schemeClr>
                </a:solidFill>
                <a:effectLst>
                  <a:outerShdw blurRad="38100" dist="38100" dir="2700000" algn="tl">
                    <a:srgbClr val="000000">
                      <a:alpha val="43137"/>
                    </a:srgbClr>
                  </a:outerShdw>
                </a:effectLst>
                <a:latin typeface="Aharoni" pitchFamily="2" charset="-79"/>
                <a:cs typeface="Aharoni" pitchFamily="2" charset="-79"/>
              </a:rPr>
              <a:t>be much more expensive than they are now </a:t>
            </a:r>
          </a:p>
          <a:p>
            <a:pPr marL="800100" lvl="1" indent="-342900" fontAlgn="auto">
              <a:spcBef>
                <a:spcPts val="0"/>
              </a:spcBef>
              <a:spcAft>
                <a:spcPts val="0"/>
              </a:spcAft>
              <a:buFontTx/>
              <a:buAutoNum type="alphaLcPeriod"/>
              <a:defRPr/>
            </a:pPr>
            <a:r>
              <a:rPr lang="en-US" sz="2000" dirty="0">
                <a:solidFill>
                  <a:schemeClr val="tx1">
                    <a:lumMod val="50000"/>
                  </a:schemeClr>
                </a:solidFill>
                <a:effectLst>
                  <a:outerShdw blurRad="38100" dist="38100" dir="2700000" algn="tl">
                    <a:srgbClr val="000000">
                      <a:alpha val="43137"/>
                    </a:srgbClr>
                  </a:outerShdw>
                </a:effectLst>
                <a:latin typeface="Aharoni" pitchFamily="2" charset="-79"/>
                <a:cs typeface="Aharoni" pitchFamily="2" charset="-79"/>
              </a:rPr>
              <a:t>have a different way of telling you when a message arrives</a:t>
            </a:r>
            <a:endParaRPr lang="ru-RU" sz="2000" dirty="0">
              <a:solidFill>
                <a:schemeClr val="tx1">
                  <a:lumMod val="50000"/>
                </a:schemeClr>
              </a:solidFill>
              <a:effectLst>
                <a:outerShdw blurRad="38100" dist="38100" dir="2700000" algn="tl">
                  <a:srgbClr val="000000">
                    <a:alpha val="43137"/>
                  </a:srgbClr>
                </a:outerShdw>
              </a:effectLst>
              <a:latin typeface="+mn-lt"/>
              <a:cs typeface="Aharoni" pitchFamily="2" charset="-79"/>
            </a:endParaRPr>
          </a:p>
        </p:txBody>
      </p:sp>
      <p:sp>
        <p:nvSpPr>
          <p:cNvPr id="5" name="Прямоугольник 4"/>
          <p:cNvSpPr/>
          <p:nvPr/>
        </p:nvSpPr>
        <p:spPr>
          <a:xfrm>
            <a:off x="539750" y="2924175"/>
            <a:ext cx="7848600" cy="1631950"/>
          </a:xfrm>
          <a:prstGeom prst="rect">
            <a:avLst/>
          </a:prstGeom>
        </p:spPr>
        <p:txBody>
          <a:bodyPr>
            <a:spAutoFit/>
          </a:bodyPr>
          <a:lstStyle/>
          <a:p>
            <a:pPr marL="342900" indent="-342900" fontAlgn="auto">
              <a:spcBef>
                <a:spcPts val="0"/>
              </a:spcBef>
              <a:spcAft>
                <a:spcPts val="0"/>
              </a:spcAft>
              <a:defRPr/>
            </a:pPr>
            <a:r>
              <a:rPr lang="en-US" sz="2000" dirty="0">
                <a:solidFill>
                  <a:srgbClr val="00B050"/>
                </a:solidFill>
                <a:effectLst>
                  <a:outerShdw blurRad="38100" dist="38100" dir="2700000" algn="tl">
                    <a:srgbClr val="000000">
                      <a:alpha val="43137"/>
                    </a:srgbClr>
                  </a:outerShdw>
                </a:effectLst>
                <a:latin typeface="Aharoni" pitchFamily="2" charset="-79"/>
                <a:cs typeface="Aharoni" pitchFamily="2" charset="-79"/>
              </a:rPr>
              <a:t>2. The </a:t>
            </a:r>
            <a:r>
              <a:rPr lang="en-US" sz="2000" dirty="0" err="1">
                <a:solidFill>
                  <a:srgbClr val="00B050"/>
                </a:solidFill>
                <a:effectLst>
                  <a:outerShdw blurRad="38100" dist="38100" dir="2700000" algn="tl">
                    <a:srgbClr val="000000">
                      <a:alpha val="43137"/>
                    </a:srgbClr>
                  </a:outerShdw>
                </a:effectLst>
                <a:latin typeface="Aharoni" pitchFamily="2" charset="-79"/>
                <a:cs typeface="Aharoni" pitchFamily="2" charset="-79"/>
              </a:rPr>
              <a:t>MorePhone</a:t>
            </a:r>
            <a:r>
              <a:rPr lang="en-US" sz="2000" dirty="0">
                <a:solidFill>
                  <a:srgbClr val="00B050"/>
                </a:solidFill>
                <a:effectLst>
                  <a:outerShdw blurRad="38100" dist="38100" dir="2700000" algn="tl">
                    <a:srgbClr val="000000">
                      <a:alpha val="43137"/>
                    </a:srgbClr>
                  </a:outerShdw>
                </a:effectLst>
                <a:latin typeface="Aharoni" pitchFamily="2" charset="-79"/>
                <a:cs typeface="Aharoni" pitchFamily="2" charset="-79"/>
              </a:rPr>
              <a:t> is based on technology invented in _____.</a:t>
            </a:r>
          </a:p>
          <a:p>
            <a:pPr marL="342900" indent="-342900" fontAlgn="auto">
              <a:spcBef>
                <a:spcPts val="0"/>
              </a:spcBef>
              <a:spcAft>
                <a:spcPts val="0"/>
              </a:spcAft>
              <a:defRPr/>
            </a:pPr>
            <a:endParaRPr lang="en-US" sz="2000" dirty="0">
              <a:solidFill>
                <a:srgbClr val="00B050"/>
              </a:solidFill>
              <a:effectLst>
                <a:outerShdw blurRad="38100" dist="38100" dir="2700000" algn="tl">
                  <a:srgbClr val="000000">
                    <a:alpha val="43137"/>
                  </a:srgbClr>
                </a:outerShdw>
              </a:effectLst>
              <a:latin typeface="Aharoni" pitchFamily="2" charset="-79"/>
              <a:cs typeface="Aharoni" pitchFamily="2" charset="-79"/>
            </a:endParaRPr>
          </a:p>
          <a:p>
            <a:pPr marL="800100" lvl="1" indent="-342900" fontAlgn="auto">
              <a:spcBef>
                <a:spcPts val="0"/>
              </a:spcBef>
              <a:spcAft>
                <a:spcPts val="0"/>
              </a:spcAft>
              <a:defRPr/>
            </a:pPr>
            <a:r>
              <a:rPr lang="en-US" sz="2000" dirty="0">
                <a:solidFill>
                  <a:srgbClr val="00B050"/>
                </a:solidFill>
                <a:effectLst>
                  <a:outerShdw blurRad="38100" dist="38100" dir="2700000" algn="tl">
                    <a:srgbClr val="000000">
                      <a:alpha val="43137"/>
                    </a:srgbClr>
                  </a:outerShdw>
                </a:effectLst>
                <a:latin typeface="Aharoni" pitchFamily="2" charset="-79"/>
                <a:cs typeface="Aharoni" pitchFamily="2" charset="-79"/>
              </a:rPr>
              <a:t>a. the UK</a:t>
            </a:r>
          </a:p>
          <a:p>
            <a:pPr marL="800100" lvl="1" indent="-342900" fontAlgn="auto">
              <a:spcBef>
                <a:spcPts val="0"/>
              </a:spcBef>
              <a:spcAft>
                <a:spcPts val="0"/>
              </a:spcAft>
              <a:defRPr/>
            </a:pPr>
            <a:r>
              <a:rPr lang="en-US" sz="2000" dirty="0">
                <a:solidFill>
                  <a:srgbClr val="00B050"/>
                </a:solidFill>
                <a:effectLst>
                  <a:outerShdw blurRad="38100" dist="38100" dir="2700000" algn="tl">
                    <a:srgbClr val="000000">
                      <a:alpha val="43137"/>
                    </a:srgbClr>
                  </a:outerShdw>
                </a:effectLst>
                <a:latin typeface="Aharoni" pitchFamily="2" charset="-79"/>
                <a:cs typeface="Aharoni" pitchFamily="2" charset="-79"/>
              </a:rPr>
              <a:t>b. Canada </a:t>
            </a:r>
          </a:p>
          <a:p>
            <a:pPr marL="800100" lvl="1" indent="-342900" fontAlgn="auto">
              <a:spcBef>
                <a:spcPts val="0"/>
              </a:spcBef>
              <a:spcAft>
                <a:spcPts val="0"/>
              </a:spcAft>
              <a:defRPr/>
            </a:pPr>
            <a:r>
              <a:rPr lang="en-US" sz="2000" dirty="0">
                <a:solidFill>
                  <a:srgbClr val="00B050"/>
                </a:solidFill>
                <a:effectLst>
                  <a:outerShdw blurRad="38100" dist="38100" dir="2700000" algn="tl">
                    <a:srgbClr val="000000">
                      <a:alpha val="43137"/>
                    </a:srgbClr>
                  </a:outerShdw>
                </a:effectLst>
                <a:latin typeface="Aharoni" pitchFamily="2" charset="-79"/>
                <a:cs typeface="Aharoni" pitchFamily="2" charset="-79"/>
              </a:rPr>
              <a:t>c. the USA </a:t>
            </a:r>
            <a:endParaRPr lang="ru-RU" sz="2000" dirty="0">
              <a:solidFill>
                <a:srgbClr val="00B050"/>
              </a:solidFill>
              <a:effectLst>
                <a:outerShdw blurRad="38100" dist="38100" dir="2700000" algn="tl">
                  <a:srgbClr val="000000">
                    <a:alpha val="43137"/>
                  </a:srgbClr>
                </a:outerShdw>
              </a:effectLst>
              <a:latin typeface="+mn-lt"/>
              <a:cs typeface="Aharoni" pitchFamily="2" charset="-79"/>
            </a:endParaRPr>
          </a:p>
        </p:txBody>
      </p:sp>
      <p:sp>
        <p:nvSpPr>
          <p:cNvPr id="6" name="Прямоугольник 5"/>
          <p:cNvSpPr/>
          <p:nvPr/>
        </p:nvSpPr>
        <p:spPr>
          <a:xfrm>
            <a:off x="539750" y="4868863"/>
            <a:ext cx="6264275" cy="1323975"/>
          </a:xfrm>
          <a:prstGeom prst="rect">
            <a:avLst/>
          </a:prstGeom>
        </p:spPr>
        <p:txBody>
          <a:bodyPr>
            <a:spAutoFit/>
          </a:bodyPr>
          <a:lstStyle/>
          <a:p>
            <a:pPr marL="342900" indent="-342900" fontAlgn="auto">
              <a:spcBef>
                <a:spcPts val="0"/>
              </a:spcBef>
              <a:spcAft>
                <a:spcPts val="0"/>
              </a:spcAft>
              <a:defRPr/>
            </a:pPr>
            <a:r>
              <a:rPr lang="en-US" sz="2000" dirty="0">
                <a:solidFill>
                  <a:srgbClr val="0070C0"/>
                </a:solidFill>
                <a:effectLst>
                  <a:outerShdw blurRad="38100" dist="38100" dir="2700000" algn="tl">
                    <a:srgbClr val="000000">
                      <a:alpha val="43137"/>
                    </a:srgbClr>
                  </a:outerShdw>
                </a:effectLst>
                <a:latin typeface="Aharoni" pitchFamily="2" charset="-79"/>
                <a:cs typeface="Aharoni" pitchFamily="2" charset="-79"/>
              </a:rPr>
              <a:t>3. The flexible plastic displays _____. </a:t>
            </a:r>
          </a:p>
          <a:p>
            <a:pPr marL="800100" lvl="1" indent="-342900" fontAlgn="auto">
              <a:spcBef>
                <a:spcPts val="0"/>
              </a:spcBef>
              <a:spcAft>
                <a:spcPts val="0"/>
              </a:spcAft>
              <a:defRPr/>
            </a:pPr>
            <a:r>
              <a:rPr lang="en-US" sz="2000" dirty="0">
                <a:solidFill>
                  <a:srgbClr val="0070C0"/>
                </a:solidFill>
                <a:effectLst>
                  <a:outerShdw blurRad="38100" dist="38100" dir="2700000" algn="tl">
                    <a:srgbClr val="000000">
                      <a:alpha val="43137"/>
                    </a:srgbClr>
                  </a:outerShdw>
                </a:effectLst>
                <a:latin typeface="Aharoni" pitchFamily="2" charset="-79"/>
                <a:cs typeface="Aharoni" pitchFamily="2" charset="-79"/>
              </a:rPr>
              <a:t>a. are made of paper </a:t>
            </a:r>
          </a:p>
          <a:p>
            <a:pPr marL="800100" lvl="1" indent="-342900" fontAlgn="auto">
              <a:spcBef>
                <a:spcPts val="0"/>
              </a:spcBef>
              <a:spcAft>
                <a:spcPts val="0"/>
              </a:spcAft>
              <a:defRPr/>
            </a:pPr>
            <a:r>
              <a:rPr lang="en-US" sz="2000" dirty="0">
                <a:solidFill>
                  <a:srgbClr val="0070C0"/>
                </a:solidFill>
                <a:effectLst>
                  <a:outerShdw blurRad="38100" dist="38100" dir="2700000" algn="tl">
                    <a:srgbClr val="000000">
                      <a:alpha val="43137"/>
                    </a:srgbClr>
                  </a:outerShdw>
                </a:effectLst>
                <a:latin typeface="Aharoni" pitchFamily="2" charset="-79"/>
                <a:cs typeface="Aharoni" pitchFamily="2" charset="-79"/>
              </a:rPr>
              <a:t>b. look like writing on paper </a:t>
            </a:r>
          </a:p>
          <a:p>
            <a:pPr marL="800100" lvl="1" indent="-342900" fontAlgn="auto">
              <a:spcBef>
                <a:spcPts val="0"/>
              </a:spcBef>
              <a:spcAft>
                <a:spcPts val="0"/>
              </a:spcAft>
              <a:defRPr/>
            </a:pPr>
            <a:r>
              <a:rPr lang="en-US" sz="2000" dirty="0">
                <a:solidFill>
                  <a:srgbClr val="0070C0"/>
                </a:solidFill>
                <a:effectLst>
                  <a:outerShdw blurRad="38100" dist="38100" dir="2700000" algn="tl">
                    <a:srgbClr val="000000">
                      <a:alpha val="43137"/>
                    </a:srgbClr>
                  </a:outerShdw>
                </a:effectLst>
                <a:latin typeface="Aharoni" pitchFamily="2" charset="-79"/>
                <a:cs typeface="Aharoni" pitchFamily="2" charset="-79"/>
              </a:rPr>
              <a:t>c. are thicker than paper</a:t>
            </a:r>
            <a:endParaRPr lang="ru-RU" sz="2000" dirty="0">
              <a:solidFill>
                <a:srgbClr val="0070C0"/>
              </a:solidFill>
              <a:effectLst>
                <a:outerShdw blurRad="38100" dist="38100" dir="2700000" algn="tl">
                  <a:srgbClr val="000000">
                    <a:alpha val="43137"/>
                  </a:srgbClr>
                </a:outerShdw>
              </a:effectLst>
              <a:latin typeface="+mn-lt"/>
              <a:cs typeface="Aharoni" pitchFamily="2" charset="-79"/>
            </a:endParaRPr>
          </a:p>
        </p:txBody>
      </p:sp>
    </p:spTree>
  </p:cSld>
  <p:clrMapOvr>
    <a:masterClrMapping/>
  </p:clrMapOvr>
  <p:transition spd="med">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356100" y="-26988"/>
            <a:ext cx="4103688" cy="708026"/>
          </a:xfrm>
          <a:prstGeom prst="rect">
            <a:avLst/>
          </a:prstGeom>
        </p:spPr>
        <p:txBody>
          <a:bodyPr>
            <a:spAutoFit/>
          </a:bodyPr>
          <a:lstStyle/>
          <a:p>
            <a:pPr algn="ctr" fontAlgn="auto">
              <a:spcBef>
                <a:spcPts val="0"/>
              </a:spcBef>
              <a:spcAft>
                <a:spcPts val="0"/>
              </a:spcAft>
              <a:defRPr/>
            </a:pPr>
            <a:r>
              <a:rPr lang="en-US" sz="2000" b="1" dirty="0">
                <a:solidFill>
                  <a:schemeClr val="tx2"/>
                </a:solidFill>
                <a:effectLst>
                  <a:outerShdw blurRad="38100" dist="38100" dir="2700000" algn="tl">
                    <a:srgbClr val="000000">
                      <a:alpha val="43137"/>
                    </a:srgbClr>
                  </a:outerShdw>
                </a:effectLst>
                <a:latin typeface="+mn-lt"/>
                <a:cs typeface="+mn-cs"/>
              </a:rPr>
              <a:t>Circle the correct option to complete the sentences</a:t>
            </a:r>
            <a:endParaRPr lang="ru-RU" sz="2000" b="1" dirty="0">
              <a:solidFill>
                <a:schemeClr val="tx2"/>
              </a:solidFill>
              <a:effectLst>
                <a:outerShdw blurRad="38100" dist="38100" dir="2700000" algn="tl">
                  <a:srgbClr val="000000">
                    <a:alpha val="43137"/>
                  </a:srgbClr>
                </a:outerShdw>
              </a:effectLst>
              <a:latin typeface="+mn-lt"/>
              <a:cs typeface="+mn-cs"/>
            </a:endParaRPr>
          </a:p>
        </p:txBody>
      </p:sp>
      <p:sp>
        <p:nvSpPr>
          <p:cNvPr id="4" name="Прямоугольник 3"/>
          <p:cNvSpPr/>
          <p:nvPr/>
        </p:nvSpPr>
        <p:spPr>
          <a:xfrm>
            <a:off x="539750" y="765175"/>
            <a:ext cx="7200900" cy="1630363"/>
          </a:xfrm>
          <a:prstGeom prst="rect">
            <a:avLst/>
          </a:prstGeom>
        </p:spPr>
        <p:txBody>
          <a:bodyPr>
            <a:spAutoFit/>
          </a:bodyPr>
          <a:lstStyle/>
          <a:p>
            <a:pPr marL="342900" indent="-342900" fontAlgn="auto">
              <a:spcBef>
                <a:spcPts val="0"/>
              </a:spcBef>
              <a:spcAft>
                <a:spcPts val="0"/>
              </a:spcAft>
              <a:defRPr/>
            </a:pPr>
            <a:r>
              <a:rPr lang="en-US" sz="2000" dirty="0">
                <a:solidFill>
                  <a:srgbClr val="7030A0"/>
                </a:solidFill>
                <a:effectLst>
                  <a:outerShdw blurRad="38100" dist="38100" dir="2700000" algn="tl">
                    <a:srgbClr val="000000">
                      <a:alpha val="43137"/>
                    </a:srgbClr>
                  </a:outerShdw>
                </a:effectLst>
                <a:latin typeface="Aharoni" pitchFamily="2" charset="-79"/>
                <a:cs typeface="Aharoni" pitchFamily="2" charset="-79"/>
              </a:rPr>
              <a:t>4. The flexible plastic displays are _____.</a:t>
            </a:r>
          </a:p>
          <a:p>
            <a:pPr marL="342900" indent="-342900" fontAlgn="auto">
              <a:spcBef>
                <a:spcPts val="0"/>
              </a:spcBef>
              <a:spcAft>
                <a:spcPts val="0"/>
              </a:spcAft>
              <a:defRPr/>
            </a:pPr>
            <a:r>
              <a:rPr lang="en-US" sz="2000" dirty="0">
                <a:solidFill>
                  <a:srgbClr val="7030A0"/>
                </a:solidFill>
                <a:effectLst>
                  <a:outerShdw blurRad="38100" dist="38100" dir="2700000" algn="tl">
                    <a:srgbClr val="000000">
                      <a:alpha val="43137"/>
                    </a:srgbClr>
                  </a:outerShdw>
                </a:effectLst>
                <a:latin typeface="Aharoni" pitchFamily="2" charset="-79"/>
                <a:cs typeface="Aharoni" pitchFamily="2" charset="-79"/>
              </a:rPr>
              <a:t> </a:t>
            </a:r>
          </a:p>
          <a:p>
            <a:pPr marL="457200" indent="-457200" fontAlgn="auto">
              <a:spcBef>
                <a:spcPts val="0"/>
              </a:spcBef>
              <a:spcAft>
                <a:spcPts val="0"/>
              </a:spcAft>
              <a:defRPr/>
            </a:pPr>
            <a:r>
              <a:rPr lang="en-US" sz="2000" dirty="0">
                <a:solidFill>
                  <a:srgbClr val="7030A0"/>
                </a:solidFill>
                <a:effectLst>
                  <a:outerShdw blurRad="38100" dist="38100" dir="2700000" algn="tl">
                    <a:srgbClr val="000000">
                      <a:alpha val="43137"/>
                    </a:srgbClr>
                  </a:outerShdw>
                </a:effectLst>
                <a:latin typeface="Aharoni" pitchFamily="2" charset="-79"/>
                <a:cs typeface="Aharoni" pitchFamily="2" charset="-79"/>
              </a:rPr>
              <a:t>	a. always very small</a:t>
            </a:r>
          </a:p>
          <a:p>
            <a:pPr marL="457200" indent="-457200" fontAlgn="auto">
              <a:spcBef>
                <a:spcPts val="0"/>
              </a:spcBef>
              <a:spcAft>
                <a:spcPts val="0"/>
              </a:spcAft>
              <a:defRPr/>
            </a:pPr>
            <a:r>
              <a:rPr lang="en-US" sz="2000" dirty="0">
                <a:solidFill>
                  <a:srgbClr val="7030A0"/>
                </a:solidFill>
                <a:effectLst>
                  <a:outerShdw blurRad="38100" dist="38100" dir="2700000" algn="tl">
                    <a:srgbClr val="000000">
                      <a:alpha val="43137"/>
                    </a:srgbClr>
                  </a:outerShdw>
                </a:effectLst>
                <a:latin typeface="Aharoni" pitchFamily="2" charset="-79"/>
                <a:cs typeface="Aharoni" pitchFamily="2" charset="-79"/>
              </a:rPr>
              <a:t>	b. not easy to break </a:t>
            </a:r>
          </a:p>
          <a:p>
            <a:pPr marL="457200" indent="-457200" fontAlgn="auto">
              <a:spcBef>
                <a:spcPts val="0"/>
              </a:spcBef>
              <a:spcAft>
                <a:spcPts val="0"/>
              </a:spcAft>
              <a:defRPr/>
            </a:pPr>
            <a:r>
              <a:rPr lang="en-US" sz="2000" dirty="0">
                <a:solidFill>
                  <a:srgbClr val="7030A0"/>
                </a:solidFill>
                <a:effectLst>
                  <a:outerShdw blurRad="38100" dist="38100" dir="2700000" algn="tl">
                    <a:srgbClr val="000000">
                      <a:alpha val="43137"/>
                    </a:srgbClr>
                  </a:outerShdw>
                </a:effectLst>
                <a:latin typeface="Aharoni" pitchFamily="2" charset="-79"/>
                <a:cs typeface="Aharoni" pitchFamily="2" charset="-79"/>
              </a:rPr>
              <a:t>	c. quite heavy</a:t>
            </a:r>
            <a:endParaRPr lang="ru-RU" sz="2000" dirty="0">
              <a:solidFill>
                <a:srgbClr val="7030A0"/>
              </a:solidFill>
              <a:effectLst>
                <a:outerShdw blurRad="38100" dist="38100" dir="2700000" algn="tl">
                  <a:srgbClr val="000000">
                    <a:alpha val="43137"/>
                  </a:srgbClr>
                </a:outerShdw>
              </a:effectLst>
              <a:latin typeface="+mn-lt"/>
              <a:cs typeface="Aharoni" pitchFamily="2" charset="-79"/>
            </a:endParaRPr>
          </a:p>
        </p:txBody>
      </p:sp>
      <p:sp>
        <p:nvSpPr>
          <p:cNvPr id="5" name="Прямоугольник 4"/>
          <p:cNvSpPr/>
          <p:nvPr/>
        </p:nvSpPr>
        <p:spPr>
          <a:xfrm>
            <a:off x="539750" y="2636838"/>
            <a:ext cx="7848600" cy="1631950"/>
          </a:xfrm>
          <a:prstGeom prst="rect">
            <a:avLst/>
          </a:prstGeom>
        </p:spPr>
        <p:txBody>
          <a:bodyPr>
            <a:spAutoFit/>
          </a:bodyPr>
          <a:lstStyle/>
          <a:p>
            <a:pPr marL="342900" indent="-342900" fontAlgn="auto">
              <a:spcBef>
                <a:spcPts val="0"/>
              </a:spcBef>
              <a:spcAft>
                <a:spcPts val="0"/>
              </a:spcAft>
              <a:defRPr/>
            </a:pPr>
            <a:r>
              <a:rPr lang="en-US" sz="2000" dirty="0">
                <a:solidFill>
                  <a:schemeClr val="accent6">
                    <a:lumMod val="50000"/>
                  </a:schemeClr>
                </a:solidFill>
                <a:effectLst>
                  <a:outerShdw blurRad="38100" dist="38100" dir="2700000" algn="tl">
                    <a:srgbClr val="000000">
                      <a:alpha val="43137"/>
                    </a:srgbClr>
                  </a:outerShdw>
                </a:effectLst>
                <a:latin typeface="Aharoni" pitchFamily="2" charset="-79"/>
                <a:cs typeface="Aharoni" pitchFamily="2" charset="-79"/>
              </a:rPr>
              <a:t>5. This new technology _____. </a:t>
            </a:r>
          </a:p>
          <a:p>
            <a:pPr marL="342900" indent="-342900" fontAlgn="auto">
              <a:spcBef>
                <a:spcPts val="0"/>
              </a:spcBef>
              <a:spcAft>
                <a:spcPts val="0"/>
              </a:spcAft>
              <a:defRPr/>
            </a:pPr>
            <a:endParaRPr lang="en-US" sz="2000" dirty="0">
              <a:solidFill>
                <a:schemeClr val="accent6">
                  <a:lumMod val="50000"/>
                </a:schemeClr>
              </a:solidFill>
              <a:effectLst>
                <a:outerShdw blurRad="38100" dist="38100" dir="2700000" algn="tl">
                  <a:srgbClr val="000000">
                    <a:alpha val="43137"/>
                  </a:srgbClr>
                </a:outerShdw>
              </a:effectLst>
              <a:latin typeface="Aharoni" pitchFamily="2" charset="-79"/>
              <a:cs typeface="Aharoni" pitchFamily="2" charset="-79"/>
            </a:endParaRPr>
          </a:p>
          <a:p>
            <a:pPr marL="914400" lvl="1" indent="-457200" fontAlgn="auto">
              <a:spcBef>
                <a:spcPts val="0"/>
              </a:spcBef>
              <a:spcAft>
                <a:spcPts val="0"/>
              </a:spcAft>
              <a:defRPr/>
            </a:pPr>
            <a:r>
              <a:rPr lang="en-US" sz="2000" dirty="0">
                <a:solidFill>
                  <a:schemeClr val="accent6">
                    <a:lumMod val="50000"/>
                  </a:schemeClr>
                </a:solidFill>
                <a:effectLst>
                  <a:outerShdw blurRad="38100" dist="38100" dir="2700000" algn="tl">
                    <a:srgbClr val="000000">
                      <a:alpha val="43137"/>
                    </a:srgbClr>
                  </a:outerShdw>
                </a:effectLst>
                <a:latin typeface="Aharoni" pitchFamily="2" charset="-79"/>
                <a:cs typeface="Aharoni" pitchFamily="2" charset="-79"/>
              </a:rPr>
              <a:t>a. could only be used at an airport </a:t>
            </a:r>
          </a:p>
          <a:p>
            <a:pPr marL="914400" lvl="1" indent="-457200" fontAlgn="auto">
              <a:spcBef>
                <a:spcPts val="0"/>
              </a:spcBef>
              <a:spcAft>
                <a:spcPts val="0"/>
              </a:spcAft>
              <a:defRPr/>
            </a:pPr>
            <a:r>
              <a:rPr lang="en-US" sz="2000" dirty="0">
                <a:solidFill>
                  <a:schemeClr val="accent6">
                    <a:lumMod val="50000"/>
                  </a:schemeClr>
                </a:solidFill>
                <a:effectLst>
                  <a:outerShdw blurRad="38100" dist="38100" dir="2700000" algn="tl">
                    <a:srgbClr val="000000">
                      <a:alpha val="43137"/>
                    </a:srgbClr>
                  </a:outerShdw>
                </a:effectLst>
                <a:latin typeface="Aharoni" pitchFamily="2" charset="-79"/>
                <a:cs typeface="Aharoni" pitchFamily="2" charset="-79"/>
              </a:rPr>
              <a:t>b. could have many uses </a:t>
            </a:r>
          </a:p>
          <a:p>
            <a:pPr marL="914400" lvl="1" indent="-457200" fontAlgn="auto">
              <a:spcBef>
                <a:spcPts val="0"/>
              </a:spcBef>
              <a:spcAft>
                <a:spcPts val="0"/>
              </a:spcAft>
              <a:defRPr/>
            </a:pPr>
            <a:r>
              <a:rPr lang="en-US" sz="2000" dirty="0">
                <a:solidFill>
                  <a:schemeClr val="accent6">
                    <a:lumMod val="50000"/>
                  </a:schemeClr>
                </a:solidFill>
                <a:effectLst>
                  <a:outerShdw blurRad="38100" dist="38100" dir="2700000" algn="tl">
                    <a:srgbClr val="000000">
                      <a:alpha val="43137"/>
                    </a:srgbClr>
                  </a:outerShdw>
                </a:effectLst>
                <a:latin typeface="Aharoni" pitchFamily="2" charset="-79"/>
                <a:cs typeface="Aharoni" pitchFamily="2" charset="-79"/>
              </a:rPr>
              <a:t>c. cannot be used with big signs</a:t>
            </a:r>
            <a:endParaRPr lang="ru-RU" sz="2000" dirty="0">
              <a:solidFill>
                <a:schemeClr val="accent6">
                  <a:lumMod val="50000"/>
                </a:schemeClr>
              </a:solidFill>
              <a:effectLst>
                <a:outerShdw blurRad="38100" dist="38100" dir="2700000" algn="tl">
                  <a:srgbClr val="000000">
                    <a:alpha val="43137"/>
                  </a:srgbClr>
                </a:outerShdw>
              </a:effectLst>
              <a:latin typeface="+mn-lt"/>
              <a:cs typeface="Aharoni" pitchFamily="2" charset="-79"/>
            </a:endParaRPr>
          </a:p>
        </p:txBody>
      </p:sp>
      <p:sp>
        <p:nvSpPr>
          <p:cNvPr id="6" name="Прямоугольник 5"/>
          <p:cNvSpPr/>
          <p:nvPr/>
        </p:nvSpPr>
        <p:spPr>
          <a:xfrm>
            <a:off x="539750" y="4581525"/>
            <a:ext cx="6264275" cy="1630363"/>
          </a:xfrm>
          <a:prstGeom prst="rect">
            <a:avLst/>
          </a:prstGeom>
        </p:spPr>
        <p:txBody>
          <a:bodyPr>
            <a:spAutoFit/>
          </a:bodyPr>
          <a:lstStyle/>
          <a:p>
            <a:pPr marL="342900" indent="-342900" fontAlgn="auto">
              <a:spcBef>
                <a:spcPts val="0"/>
              </a:spcBef>
              <a:spcAft>
                <a:spcPts val="0"/>
              </a:spcAft>
              <a:defRPr/>
            </a:pPr>
            <a:r>
              <a:rPr lang="en-US" sz="2000" dirty="0">
                <a:solidFill>
                  <a:srgbClr val="FF0000"/>
                </a:solidFill>
                <a:effectLst>
                  <a:outerShdw blurRad="38100" dist="38100" dir="2700000" algn="tl">
                    <a:srgbClr val="000000">
                      <a:alpha val="43137"/>
                    </a:srgbClr>
                  </a:outerShdw>
                </a:effectLst>
                <a:latin typeface="Aharoni" pitchFamily="2" charset="-79"/>
                <a:cs typeface="Aharoni" pitchFamily="2" charset="-79"/>
              </a:rPr>
              <a:t>6. This new technology _____. </a:t>
            </a:r>
          </a:p>
          <a:p>
            <a:pPr marL="342900" indent="-342900" fontAlgn="auto">
              <a:spcBef>
                <a:spcPts val="0"/>
              </a:spcBef>
              <a:spcAft>
                <a:spcPts val="0"/>
              </a:spcAft>
              <a:defRPr/>
            </a:pPr>
            <a:endParaRPr lang="en-US" sz="2000" dirty="0">
              <a:solidFill>
                <a:srgbClr val="FF0000"/>
              </a:solidFill>
              <a:effectLst>
                <a:outerShdw blurRad="38100" dist="38100" dir="2700000" algn="tl">
                  <a:srgbClr val="000000">
                    <a:alpha val="43137"/>
                  </a:srgbClr>
                </a:outerShdw>
              </a:effectLst>
              <a:latin typeface="Aharoni" pitchFamily="2" charset="-79"/>
              <a:cs typeface="Aharoni" pitchFamily="2" charset="-79"/>
            </a:endParaRPr>
          </a:p>
          <a:p>
            <a:pPr marL="914400" lvl="1" indent="-457200" fontAlgn="auto">
              <a:spcBef>
                <a:spcPts val="0"/>
              </a:spcBef>
              <a:spcAft>
                <a:spcPts val="0"/>
              </a:spcAft>
              <a:defRPr/>
            </a:pPr>
            <a:r>
              <a:rPr lang="en-US" sz="2000" dirty="0" err="1">
                <a:solidFill>
                  <a:srgbClr val="FF0000"/>
                </a:solidFill>
                <a:effectLst>
                  <a:outerShdw blurRad="38100" dist="38100" dir="2700000" algn="tl">
                    <a:srgbClr val="000000">
                      <a:alpha val="43137"/>
                    </a:srgbClr>
                  </a:outerShdw>
                </a:effectLst>
                <a:latin typeface="Aharoni" pitchFamily="2" charset="-79"/>
                <a:cs typeface="Aharoni" pitchFamily="2" charset="-79"/>
              </a:rPr>
              <a:t>a.was</a:t>
            </a:r>
            <a:r>
              <a:rPr lang="en-US" sz="2000" dirty="0">
                <a:solidFill>
                  <a:srgbClr val="FF0000"/>
                </a:solidFill>
                <a:effectLst>
                  <a:outerShdw blurRad="38100" dist="38100" dir="2700000" algn="tl">
                    <a:srgbClr val="000000">
                      <a:alpha val="43137"/>
                    </a:srgbClr>
                  </a:outerShdw>
                </a:effectLst>
                <a:latin typeface="Aharoni" pitchFamily="2" charset="-79"/>
                <a:cs typeface="Aharoni" pitchFamily="2" charset="-79"/>
              </a:rPr>
              <a:t> developed quite quickly </a:t>
            </a:r>
          </a:p>
          <a:p>
            <a:pPr marL="914400" lvl="1" indent="-457200" fontAlgn="auto">
              <a:spcBef>
                <a:spcPts val="0"/>
              </a:spcBef>
              <a:spcAft>
                <a:spcPts val="0"/>
              </a:spcAft>
              <a:defRPr/>
            </a:pPr>
            <a:r>
              <a:rPr lang="en-US" sz="2000" dirty="0">
                <a:solidFill>
                  <a:srgbClr val="FF0000"/>
                </a:solidFill>
                <a:effectLst>
                  <a:outerShdw blurRad="38100" dist="38100" dir="2700000" algn="tl">
                    <a:srgbClr val="000000">
                      <a:alpha val="43137"/>
                    </a:srgbClr>
                  </a:outerShdw>
                </a:effectLst>
                <a:latin typeface="Aharoni" pitchFamily="2" charset="-79"/>
                <a:cs typeface="Aharoni" pitchFamily="2" charset="-79"/>
              </a:rPr>
              <a:t>b. is not really so different </a:t>
            </a:r>
          </a:p>
          <a:p>
            <a:pPr marL="914400" lvl="1" indent="-457200" fontAlgn="auto">
              <a:spcBef>
                <a:spcPts val="0"/>
              </a:spcBef>
              <a:spcAft>
                <a:spcPts val="0"/>
              </a:spcAft>
              <a:defRPr/>
            </a:pPr>
            <a:r>
              <a:rPr lang="en-US" sz="2000" dirty="0">
                <a:solidFill>
                  <a:srgbClr val="FF0000"/>
                </a:solidFill>
                <a:effectLst>
                  <a:outerShdw blurRad="38100" dist="38100" dir="2700000" algn="tl">
                    <a:srgbClr val="000000">
                      <a:alpha val="43137"/>
                    </a:srgbClr>
                  </a:outerShdw>
                </a:effectLst>
                <a:latin typeface="Aharoni" pitchFamily="2" charset="-79"/>
                <a:cs typeface="Aharoni" pitchFamily="2" charset="-79"/>
              </a:rPr>
              <a:t>c. could make mobile phones very different</a:t>
            </a:r>
            <a:endParaRPr lang="ru-RU" sz="2000" dirty="0">
              <a:solidFill>
                <a:srgbClr val="FF0000"/>
              </a:solidFill>
              <a:effectLst>
                <a:outerShdw blurRad="38100" dist="38100" dir="2700000" algn="tl">
                  <a:srgbClr val="000000">
                    <a:alpha val="43137"/>
                  </a:srgbClr>
                </a:outerShdw>
              </a:effectLst>
              <a:latin typeface="+mn-lt"/>
              <a:cs typeface="Aharoni" pitchFamily="2" charset="-79"/>
            </a:endParaRPr>
          </a:p>
        </p:txBody>
      </p:sp>
    </p:spTree>
  </p:cSld>
  <p:clrMapOvr>
    <a:masterClrMapping/>
  </p:clrMapOvr>
  <p:transition spd="med">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1043490" y="1277888"/>
            <a:ext cx="7024744" cy="1143000"/>
          </a:xfrm>
        </p:spPr>
        <p:txBody>
          <a:bodyPr rtlCol="0">
            <a:normAutofit fontScale="90000"/>
          </a:bodyPr>
          <a:lstStyle/>
          <a:p>
            <a:pPr algn="ctr" eaLnBrk="1" fontAlgn="auto" hangingPunct="1">
              <a:spcAft>
                <a:spcPts val="0"/>
              </a:spcAft>
              <a:defRPr/>
            </a:pPr>
            <a:r>
              <a:rPr lang="en-US" b="1" dirty="0" smtClean="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Circle</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b="1" u="sng" dirty="0" smtClean="0">
                <a:ln w="12700">
                  <a:solidFill>
                    <a:schemeClr val="tx2">
                      <a:satMod val="155000"/>
                    </a:schemeClr>
                  </a:solidFill>
                  <a:prstDash val="solid"/>
                </a:ln>
                <a:solidFill>
                  <a:srgbClr val="00B050"/>
                </a:solidFill>
                <a:effectLst>
                  <a:outerShdw blurRad="41275" dist="20320" dir="1800000" algn="tl" rotWithShape="0">
                    <a:srgbClr val="000000">
                      <a:alpha val="40000"/>
                    </a:srgbClr>
                  </a:outerShdw>
                </a:effectLst>
              </a:rPr>
              <a:t>True</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b="1" dirty="0" smtClean="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or</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b="1" u="sng"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False</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b="1" dirty="0" smtClean="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for these sentences. </a:t>
            </a:r>
            <a:r>
              <a:rPr lang="ru-RU" b="1" dirty="0" smtClean="0">
                <a:solidFill>
                  <a:schemeClr val="tx2"/>
                </a:solidFill>
                <a:effectLst>
                  <a:outerShdw blurRad="38100" dist="38100" dir="2700000" algn="tl">
                    <a:srgbClr val="000000">
                      <a:alpha val="43137"/>
                    </a:srgbClr>
                  </a:outerShdw>
                </a:effectLst>
              </a:rPr>
              <a:t/>
            </a:r>
            <a:br>
              <a:rPr lang="ru-RU" b="1" dirty="0" smtClean="0">
                <a:solidFill>
                  <a:schemeClr val="tx2"/>
                </a:solidFill>
                <a:effectLst>
                  <a:outerShdw blurRad="38100" dist="38100" dir="2700000" algn="tl">
                    <a:srgbClr val="000000">
                      <a:alpha val="43137"/>
                    </a:srgbClr>
                  </a:outerShdw>
                </a:effectLst>
              </a:rPr>
            </a:br>
            <a:endParaRPr lang="ru-RU" dirty="0"/>
          </a:p>
        </p:txBody>
      </p:sp>
      <p:sp>
        <p:nvSpPr>
          <p:cNvPr id="7" name="Содержимое 6"/>
          <p:cNvSpPr>
            <a:spLocks noGrp="1"/>
          </p:cNvSpPr>
          <p:nvPr>
            <p:ph sz="quarter" idx="13"/>
          </p:nvPr>
        </p:nvSpPr>
        <p:spPr>
          <a:xfrm>
            <a:off x="467544" y="1916832"/>
            <a:ext cx="6480720" cy="4248472"/>
          </a:xfrm>
        </p:spPr>
        <p:txBody>
          <a:bodyPr rtlCol="0">
            <a:noAutofit/>
          </a:bodyPr>
          <a:lstStyle/>
          <a:p>
            <a:pPr marL="525780" indent="-457200" eaLnBrk="1" fontAlgn="auto" hangingPunct="1">
              <a:spcBef>
                <a:spcPts val="600"/>
              </a:spcBef>
              <a:spcAft>
                <a:spcPts val="600"/>
              </a:spcAft>
              <a:buFont typeface="Wingdings 2" pitchFamily="18" charset="2"/>
              <a:buNone/>
              <a:defRPr/>
            </a:pPr>
            <a:r>
              <a:rPr lang="en-US" sz="2350" dirty="0" smtClean="0">
                <a:effectLst>
                  <a:glow rad="101600">
                    <a:schemeClr val="accent1">
                      <a:satMod val="175000"/>
                      <a:alpha val="40000"/>
                    </a:schemeClr>
                  </a:glow>
                </a:effectLst>
                <a:latin typeface="Times New Roman" pitchFamily="18" charset="0"/>
                <a:cs typeface="Times New Roman" pitchFamily="18" charset="0"/>
              </a:rPr>
              <a:t>1. The </a:t>
            </a:r>
            <a:r>
              <a:rPr lang="en-US" sz="2350" dirty="0" err="1" smtClean="0">
                <a:effectLst>
                  <a:glow rad="101600">
                    <a:schemeClr val="accent1">
                      <a:satMod val="175000"/>
                      <a:alpha val="40000"/>
                    </a:schemeClr>
                  </a:glow>
                </a:effectLst>
                <a:latin typeface="Times New Roman" pitchFamily="18" charset="0"/>
                <a:cs typeface="Times New Roman" pitchFamily="18" charset="0"/>
              </a:rPr>
              <a:t>MorePhone</a:t>
            </a:r>
            <a:r>
              <a:rPr lang="en-US" sz="2350" dirty="0" smtClean="0">
                <a:effectLst>
                  <a:glow rad="101600">
                    <a:schemeClr val="accent1">
                      <a:satMod val="175000"/>
                      <a:alpha val="40000"/>
                    </a:schemeClr>
                  </a:glow>
                </a:effectLst>
                <a:latin typeface="Times New Roman" pitchFamily="18" charset="0"/>
                <a:cs typeface="Times New Roman" pitchFamily="18" charset="0"/>
              </a:rPr>
              <a:t> was created by scientists who work in the UK. </a:t>
            </a:r>
          </a:p>
          <a:p>
            <a:pPr marL="525780" indent="-457200" eaLnBrk="1" fontAlgn="auto" hangingPunct="1">
              <a:spcBef>
                <a:spcPts val="600"/>
              </a:spcBef>
              <a:spcAft>
                <a:spcPts val="600"/>
              </a:spcAft>
              <a:buFont typeface="Wingdings 2" pitchFamily="18" charset="2"/>
              <a:buNone/>
              <a:defRPr/>
            </a:pPr>
            <a:r>
              <a:rPr lang="en-US" sz="2350" dirty="0" smtClean="0">
                <a:effectLst>
                  <a:glow rad="101600">
                    <a:schemeClr val="accent2">
                      <a:satMod val="175000"/>
                      <a:alpha val="40000"/>
                    </a:schemeClr>
                  </a:glow>
                </a:effectLst>
                <a:latin typeface="Times New Roman" pitchFamily="18" charset="0"/>
                <a:cs typeface="Times New Roman" pitchFamily="18" charset="0"/>
              </a:rPr>
              <a:t>2. The flexible screens are not heavy and they are very thin as well. </a:t>
            </a:r>
          </a:p>
          <a:p>
            <a:pPr marL="525780" indent="-457200" eaLnBrk="1" fontAlgn="auto" hangingPunct="1">
              <a:spcBef>
                <a:spcPts val="600"/>
              </a:spcBef>
              <a:spcAft>
                <a:spcPts val="600"/>
              </a:spcAft>
              <a:buFont typeface="Wingdings 2" pitchFamily="18" charset="2"/>
              <a:buNone/>
              <a:defRPr/>
            </a:pPr>
            <a:r>
              <a:rPr lang="en-US" sz="2350" dirty="0" smtClean="0">
                <a:effectLst>
                  <a:glow rad="101600">
                    <a:schemeClr val="accent3">
                      <a:satMod val="175000"/>
                      <a:alpha val="40000"/>
                    </a:schemeClr>
                  </a:glow>
                </a:effectLst>
                <a:latin typeface="Times New Roman" pitchFamily="18" charset="0"/>
                <a:cs typeface="Times New Roman" pitchFamily="18" charset="0"/>
              </a:rPr>
              <a:t>3. The flexible screens will need quite big batteries. </a:t>
            </a:r>
          </a:p>
          <a:p>
            <a:pPr marL="525780" indent="-457200" eaLnBrk="1" fontAlgn="auto" hangingPunct="1">
              <a:spcBef>
                <a:spcPts val="600"/>
              </a:spcBef>
              <a:spcAft>
                <a:spcPts val="600"/>
              </a:spcAft>
              <a:buFont typeface="Wingdings 2" pitchFamily="18" charset="2"/>
              <a:buNone/>
              <a:defRPr/>
            </a:pPr>
            <a:r>
              <a:rPr lang="en-US" sz="2350" dirty="0" smtClean="0">
                <a:effectLst>
                  <a:glow rad="101600">
                    <a:schemeClr val="accent4">
                      <a:satMod val="175000"/>
                      <a:alpha val="40000"/>
                    </a:schemeClr>
                  </a:glow>
                </a:effectLst>
                <a:latin typeface="Times New Roman" pitchFamily="18" charset="0"/>
                <a:cs typeface="Times New Roman" pitchFamily="18" charset="0"/>
              </a:rPr>
              <a:t>4. This technology could be used in the field of medicine. </a:t>
            </a:r>
          </a:p>
          <a:p>
            <a:pPr marL="525780" indent="-457200" eaLnBrk="1" fontAlgn="auto" hangingPunct="1">
              <a:spcBef>
                <a:spcPts val="600"/>
              </a:spcBef>
              <a:spcAft>
                <a:spcPts val="600"/>
              </a:spcAft>
              <a:buFont typeface="Wingdings 2" pitchFamily="18" charset="2"/>
              <a:buNone/>
              <a:defRPr/>
            </a:pPr>
            <a:r>
              <a:rPr lang="en-US" sz="2350" dirty="0" smtClean="0">
                <a:effectLst>
                  <a:glow rad="101600">
                    <a:schemeClr val="accent5">
                      <a:satMod val="175000"/>
                      <a:alpha val="40000"/>
                    </a:schemeClr>
                  </a:glow>
                </a:effectLst>
                <a:latin typeface="Times New Roman" pitchFamily="18" charset="0"/>
                <a:cs typeface="Times New Roman" pitchFamily="18" charset="0"/>
              </a:rPr>
              <a:t>5. This technology could be useful at an airport. </a:t>
            </a:r>
          </a:p>
          <a:p>
            <a:pPr marL="525780" indent="-457200" eaLnBrk="1" fontAlgn="auto" hangingPunct="1">
              <a:spcBef>
                <a:spcPts val="600"/>
              </a:spcBef>
              <a:spcAft>
                <a:spcPts val="600"/>
              </a:spcAft>
              <a:buFont typeface="Wingdings 2" pitchFamily="18" charset="2"/>
              <a:buNone/>
              <a:defRPr/>
            </a:pPr>
            <a:r>
              <a:rPr lang="en-US" sz="2350" dirty="0" smtClean="0">
                <a:effectLst>
                  <a:glow rad="101600">
                    <a:schemeClr val="accent6">
                      <a:satMod val="175000"/>
                      <a:alpha val="40000"/>
                    </a:schemeClr>
                  </a:glow>
                </a:effectLst>
                <a:latin typeface="Times New Roman" pitchFamily="18" charset="0"/>
                <a:cs typeface="Times New Roman" pitchFamily="18" charset="0"/>
              </a:rPr>
              <a:t>6. People already know all the ways this new technology can be used. </a:t>
            </a:r>
            <a:endParaRPr lang="ru-RU" sz="2350" dirty="0">
              <a:effectLst>
                <a:glow rad="101600">
                  <a:schemeClr val="accent6">
                    <a:satMod val="175000"/>
                    <a:alpha val="40000"/>
                  </a:schemeClr>
                </a:glow>
              </a:effectLst>
              <a:latin typeface="Times New Roman" pitchFamily="18" charset="0"/>
              <a:cs typeface="Times New Roman" pitchFamily="18" charset="0"/>
            </a:endParaRPr>
          </a:p>
        </p:txBody>
      </p:sp>
      <p:sp>
        <p:nvSpPr>
          <p:cNvPr id="8" name="Содержимое 7"/>
          <p:cNvSpPr>
            <a:spLocks noGrp="1"/>
          </p:cNvSpPr>
          <p:nvPr>
            <p:ph sz="quarter" idx="14"/>
          </p:nvPr>
        </p:nvSpPr>
        <p:spPr>
          <a:xfrm>
            <a:off x="6804025" y="2060575"/>
            <a:ext cx="1871663" cy="4725988"/>
          </a:xfrm>
        </p:spPr>
        <p:txBody>
          <a:bodyPr rtlCol="0">
            <a:normAutofit/>
          </a:bodyPr>
          <a:lstStyle/>
          <a:p>
            <a:pPr indent="-274320" eaLnBrk="1" fontAlgn="auto" hangingPunct="1">
              <a:spcBef>
                <a:spcPts val="1800"/>
              </a:spcBef>
              <a:spcAft>
                <a:spcPts val="1200"/>
              </a:spcAft>
              <a:buFont typeface="Wingdings 2" pitchFamily="18" charset="2"/>
              <a:buNone/>
              <a:defRPr/>
            </a:pPr>
            <a:r>
              <a:rPr lang="en-US" sz="2350" b="1" dirty="0" smtClean="0">
                <a:solidFill>
                  <a:srgbClr val="00B050"/>
                </a:solidFill>
              </a:rPr>
              <a:t>True</a:t>
            </a:r>
            <a:r>
              <a:rPr lang="en-US" dirty="0" smtClean="0"/>
              <a:t>   </a:t>
            </a:r>
            <a:r>
              <a:rPr lang="en-US" b="1" dirty="0" smtClean="0">
                <a:solidFill>
                  <a:srgbClr val="FF0000"/>
                </a:solidFill>
              </a:rPr>
              <a:t>False</a:t>
            </a:r>
          </a:p>
          <a:p>
            <a:pPr indent="-274320" eaLnBrk="1" fontAlgn="auto" hangingPunct="1">
              <a:spcBef>
                <a:spcPts val="1800"/>
              </a:spcBef>
              <a:spcAft>
                <a:spcPts val="1200"/>
              </a:spcAft>
              <a:buFont typeface="Wingdings 2" pitchFamily="18" charset="2"/>
              <a:buNone/>
              <a:defRPr/>
            </a:pPr>
            <a:r>
              <a:rPr lang="en-US" sz="2350" b="1" dirty="0" smtClean="0">
                <a:solidFill>
                  <a:srgbClr val="00B050"/>
                </a:solidFill>
              </a:rPr>
              <a:t>True</a:t>
            </a:r>
            <a:r>
              <a:rPr lang="en-US" dirty="0" smtClean="0"/>
              <a:t>   </a:t>
            </a:r>
            <a:r>
              <a:rPr lang="en-US" b="1" dirty="0" smtClean="0">
                <a:solidFill>
                  <a:srgbClr val="FF0000"/>
                </a:solidFill>
              </a:rPr>
              <a:t>False</a:t>
            </a:r>
          </a:p>
          <a:p>
            <a:pPr indent="-274320" eaLnBrk="1" fontAlgn="auto" hangingPunct="1">
              <a:spcBef>
                <a:spcPts val="1800"/>
              </a:spcBef>
              <a:spcAft>
                <a:spcPts val="1200"/>
              </a:spcAft>
              <a:buFont typeface="Wingdings 2" pitchFamily="18" charset="2"/>
              <a:buNone/>
              <a:defRPr/>
            </a:pPr>
            <a:r>
              <a:rPr lang="en-US" sz="2350" b="1" dirty="0" smtClean="0">
                <a:solidFill>
                  <a:srgbClr val="00B050"/>
                </a:solidFill>
              </a:rPr>
              <a:t>True</a:t>
            </a:r>
            <a:r>
              <a:rPr lang="en-US" dirty="0" smtClean="0"/>
              <a:t>   </a:t>
            </a:r>
            <a:r>
              <a:rPr lang="en-US" b="1" dirty="0" smtClean="0">
                <a:solidFill>
                  <a:srgbClr val="FF0000"/>
                </a:solidFill>
              </a:rPr>
              <a:t>False</a:t>
            </a:r>
          </a:p>
          <a:p>
            <a:pPr indent="-274320" eaLnBrk="1" fontAlgn="auto" hangingPunct="1">
              <a:spcBef>
                <a:spcPts val="1800"/>
              </a:spcBef>
              <a:spcAft>
                <a:spcPts val="1200"/>
              </a:spcAft>
              <a:buFont typeface="Wingdings 2" pitchFamily="18" charset="2"/>
              <a:buNone/>
              <a:defRPr/>
            </a:pPr>
            <a:r>
              <a:rPr lang="en-US" sz="2350" b="1" dirty="0" smtClean="0">
                <a:solidFill>
                  <a:srgbClr val="00B050"/>
                </a:solidFill>
              </a:rPr>
              <a:t>True</a:t>
            </a:r>
            <a:r>
              <a:rPr lang="en-US" dirty="0" smtClean="0"/>
              <a:t>   </a:t>
            </a:r>
            <a:r>
              <a:rPr lang="en-US" b="1" dirty="0" smtClean="0">
                <a:solidFill>
                  <a:srgbClr val="FF0000"/>
                </a:solidFill>
              </a:rPr>
              <a:t>False</a:t>
            </a:r>
          </a:p>
          <a:p>
            <a:pPr indent="-274320" eaLnBrk="1" fontAlgn="auto" hangingPunct="1">
              <a:spcBef>
                <a:spcPts val="1800"/>
              </a:spcBef>
              <a:spcAft>
                <a:spcPts val="1200"/>
              </a:spcAft>
              <a:buFont typeface="Wingdings 2" pitchFamily="18" charset="2"/>
              <a:buNone/>
              <a:defRPr/>
            </a:pPr>
            <a:r>
              <a:rPr lang="en-US" sz="2350" b="1" dirty="0" smtClean="0">
                <a:solidFill>
                  <a:srgbClr val="00B050"/>
                </a:solidFill>
              </a:rPr>
              <a:t>True</a:t>
            </a:r>
            <a:r>
              <a:rPr lang="en-US" dirty="0" smtClean="0"/>
              <a:t>   </a:t>
            </a:r>
            <a:r>
              <a:rPr lang="en-US" b="1" dirty="0" smtClean="0">
                <a:solidFill>
                  <a:srgbClr val="FF0000"/>
                </a:solidFill>
              </a:rPr>
              <a:t>False</a:t>
            </a:r>
          </a:p>
          <a:p>
            <a:pPr indent="-274320" eaLnBrk="1" fontAlgn="auto" hangingPunct="1">
              <a:spcBef>
                <a:spcPts val="1800"/>
              </a:spcBef>
              <a:spcAft>
                <a:spcPts val="1200"/>
              </a:spcAft>
              <a:buFont typeface="Wingdings 2" pitchFamily="18" charset="2"/>
              <a:buNone/>
              <a:defRPr/>
            </a:pPr>
            <a:r>
              <a:rPr lang="en-US" sz="2350" b="1" dirty="0" smtClean="0">
                <a:solidFill>
                  <a:srgbClr val="00B050"/>
                </a:solidFill>
              </a:rPr>
              <a:t>True</a:t>
            </a:r>
            <a:r>
              <a:rPr lang="en-US" dirty="0" smtClean="0"/>
              <a:t>   </a:t>
            </a:r>
            <a:r>
              <a:rPr lang="en-US" b="1" dirty="0" smtClean="0">
                <a:solidFill>
                  <a:srgbClr val="FF0000"/>
                </a:solidFill>
              </a:rPr>
              <a:t>False</a:t>
            </a:r>
            <a:endParaRPr lang="ru-RU" b="1" dirty="0" smtClean="0">
              <a:solidFill>
                <a:srgbClr val="FF0000"/>
              </a:solidFill>
            </a:endParaRPr>
          </a:p>
          <a:p>
            <a:pPr indent="-274320" eaLnBrk="1" fontAlgn="auto" hangingPunct="1">
              <a:spcBef>
                <a:spcPts val="1800"/>
              </a:spcBef>
              <a:spcAft>
                <a:spcPts val="1200"/>
              </a:spcAft>
              <a:buFont typeface="Wingdings 2" pitchFamily="18" charset="2"/>
              <a:buNone/>
              <a:defRPr/>
            </a:pPr>
            <a:endParaRPr lang="ru-RU" dirty="0" smtClean="0"/>
          </a:p>
          <a:p>
            <a:pPr indent="-274320" eaLnBrk="1" fontAlgn="auto" hangingPunct="1">
              <a:spcBef>
                <a:spcPts val="1800"/>
              </a:spcBef>
              <a:spcAft>
                <a:spcPts val="1200"/>
              </a:spcAft>
              <a:buFont typeface="Wingdings 2" pitchFamily="18" charset="2"/>
              <a:buNone/>
              <a:defRPr/>
            </a:pPr>
            <a:endParaRPr lang="ru-RU" dirty="0" smtClean="0"/>
          </a:p>
          <a:p>
            <a:pPr indent="-274320" eaLnBrk="1" fontAlgn="auto" hangingPunct="1">
              <a:spcBef>
                <a:spcPts val="1800"/>
              </a:spcBef>
              <a:spcAft>
                <a:spcPts val="1200"/>
              </a:spcAft>
              <a:buFont typeface="Wingdings 2" pitchFamily="18" charset="2"/>
              <a:buNone/>
              <a:defRPr/>
            </a:pPr>
            <a:endParaRPr lang="ru-RU" dirty="0" smtClean="0"/>
          </a:p>
          <a:p>
            <a:pPr indent="-274320" eaLnBrk="1" fontAlgn="auto" hangingPunct="1">
              <a:spcBef>
                <a:spcPts val="1800"/>
              </a:spcBef>
              <a:spcAft>
                <a:spcPts val="1200"/>
              </a:spcAft>
              <a:buFont typeface="Wingdings 2" pitchFamily="18" charset="2"/>
              <a:buNone/>
              <a:defRPr/>
            </a:pPr>
            <a:endParaRPr lang="ru-RU" dirty="0" smtClean="0"/>
          </a:p>
          <a:p>
            <a:pPr indent="-274320" eaLnBrk="1" fontAlgn="auto" hangingPunct="1">
              <a:spcBef>
                <a:spcPts val="1800"/>
              </a:spcBef>
              <a:spcAft>
                <a:spcPts val="1200"/>
              </a:spcAft>
              <a:buFont typeface="Wingdings 2" pitchFamily="18" charset="2"/>
              <a:buNone/>
              <a:defRPr/>
            </a:pPr>
            <a:endParaRPr lang="ru-RU" dirty="0"/>
          </a:p>
        </p:txBody>
      </p:sp>
    </p:spTree>
  </p:cSld>
  <p:clrMapOvr>
    <a:masterClrMapping/>
  </p:clrMapOvr>
  <p:transition spd="med">
    <p:zoom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490" y="1027664"/>
            <a:ext cx="7024744" cy="1143000"/>
          </a:xfrm>
        </p:spPr>
        <p:txBody>
          <a:bodyPr rtlCol="0">
            <a:normAutofit fontScale="90000"/>
          </a:bodyPr>
          <a:lstStyle/>
          <a:p>
            <a:pPr algn="ctr" eaLnBrk="1" fontAlgn="auto" hangingPunct="1">
              <a:spcAft>
                <a:spcPts val="0"/>
              </a:spcAft>
              <a:defRPr/>
            </a:pPr>
            <a:r>
              <a:rPr lang="en-US" sz="4900" b="1" dirty="0" smtClean="0">
                <a:ln w="31550" cmpd="sng">
                  <a:solidFill>
                    <a:srgbClr val="7030A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Ravie" pitchFamily="82" charset="0"/>
              </a:rPr>
              <a:t>Home assignment</a:t>
            </a:r>
            <a:r>
              <a:rPr lang="en-US" dirty="0" smtClean="0"/>
              <a:t/>
            </a:r>
            <a:br>
              <a:rPr lang="en-US" dirty="0" smtClean="0"/>
            </a:br>
            <a:r>
              <a:rPr lang="en-US" dirty="0" smtClean="0"/>
              <a:t> </a:t>
            </a:r>
            <a:endParaRPr lang="ru-RU" dirty="0"/>
          </a:p>
        </p:txBody>
      </p:sp>
      <p:sp>
        <p:nvSpPr>
          <p:cNvPr id="5" name="TextBox 4"/>
          <p:cNvSpPr txBox="1"/>
          <p:nvPr/>
        </p:nvSpPr>
        <p:spPr>
          <a:xfrm>
            <a:off x="539750" y="2420938"/>
            <a:ext cx="8064500" cy="2308225"/>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ctr" fontAlgn="auto">
              <a:spcBef>
                <a:spcPts val="0"/>
              </a:spcBef>
              <a:spcAft>
                <a:spcPts val="0"/>
              </a:spcAft>
              <a:defRPr/>
            </a:pPr>
            <a:r>
              <a:rPr lang="en-US" sz="4800" b="1" dirty="0">
                <a:solidFill>
                  <a:srgbClr val="0000FF"/>
                </a:solidFill>
                <a:effectLst>
                  <a:outerShdw blurRad="38100" dist="38100" dir="2700000" algn="tl">
                    <a:srgbClr val="000000">
                      <a:alpha val="43137"/>
                    </a:srgbClr>
                  </a:outerShdw>
                </a:effectLst>
                <a:latin typeface="Comic Sans MS" pitchFamily="66" charset="0"/>
              </a:rPr>
              <a:t>Write at least 1oo words about a mobile phone of the future.</a:t>
            </a:r>
            <a:endParaRPr lang="ru-RU" sz="4800" b="1" dirty="0">
              <a:solidFill>
                <a:srgbClr val="0000FF"/>
              </a:solidFill>
              <a:effectLst>
                <a:outerShdw blurRad="38100" dist="38100" dir="2700000" algn="tl">
                  <a:srgbClr val="000000">
                    <a:alpha val="43137"/>
                  </a:srgbClr>
                </a:outerShdw>
              </a:effectLst>
              <a:latin typeface="Comic Sans MS" pitchFamily="66" charset="0"/>
            </a:endParaRPr>
          </a:p>
        </p:txBody>
      </p:sp>
    </p:spTree>
  </p:cSld>
  <p:clrMapOvr>
    <a:masterClrMapping/>
  </p:clrMapOvr>
  <p:transition spd="med">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user\Desktop\свято\evolution-of-the-mobile-phone.jpg"/>
          <p:cNvPicPr>
            <a:picLocks noChangeAspect="1" noChangeArrowheads="1"/>
          </p:cNvPicPr>
          <p:nvPr/>
        </p:nvPicPr>
        <p:blipFill>
          <a:blip r:embed="rId2" cstate="print">
            <a:extLst>
              <a:ext uri="{28A0092B-C50C-407E-A947-70E740481C1C}"/>
            </a:extLst>
          </a:blip>
          <a:srcRect/>
          <a:stretch>
            <a:fillRect/>
          </a:stretch>
        </p:blipFill>
        <p:spPr bwMode="auto">
          <a:xfrm>
            <a:off x="179512" y="3429000"/>
            <a:ext cx="8712968" cy="3438271"/>
          </a:xfrm>
          <a:prstGeom prst="rect">
            <a:avLst/>
          </a:prstGeom>
          <a:ln w="76200">
            <a:noFill/>
          </a:ln>
          <a:effectLst>
            <a:softEdge rad="127000"/>
          </a:effectLst>
        </p:spPr>
      </p:pic>
      <p:sp>
        <p:nvSpPr>
          <p:cNvPr id="2" name="Заголовок 1"/>
          <p:cNvSpPr>
            <a:spLocks noGrp="1"/>
          </p:cNvSpPr>
          <p:nvPr>
            <p:ph type="ctrTitle"/>
          </p:nvPr>
        </p:nvSpPr>
        <p:spPr>
          <a:xfrm>
            <a:off x="943025" y="2723207"/>
            <a:ext cx="7147128" cy="1702161"/>
          </a:xfrm>
        </p:spPr>
        <p:txBody>
          <a:bodyPr rtlCol="0">
            <a:noAutofit/>
          </a:bodyPr>
          <a:lstStyle/>
          <a:p>
            <a:pPr algn="ctr" eaLnBrk="1" fontAlgn="auto" hangingPunct="1">
              <a:spcAft>
                <a:spcPts val="0"/>
              </a:spcAft>
              <a:defRPr/>
            </a:pPr>
            <a:r>
              <a:rPr lang="en-US" sz="6000" b="1" spc="300" dirty="0" smtClean="0">
                <a:ln w="11430" cmpd="sng">
                  <a:solidFill>
                    <a:srgbClr val="7030A0"/>
                  </a:solidFill>
                  <a:prstDash val="solid"/>
                  <a:miter lim="800000"/>
                </a:ln>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effectLst>
                  <a:glow rad="45500">
                    <a:schemeClr val="accent1">
                      <a:satMod val="220000"/>
                      <a:alpha val="35000"/>
                    </a:schemeClr>
                  </a:glow>
                </a:effectLst>
                <a:latin typeface="Algerian" pitchFamily="82" charset="0"/>
              </a:rPr>
              <a:t>The history and evolution</a:t>
            </a:r>
            <a:r>
              <a:rPr lang="uk-UA" sz="6000" b="1" spc="300" dirty="0" smtClean="0">
                <a:ln w="11430" cmpd="sng">
                  <a:solidFill>
                    <a:srgbClr val="7030A0"/>
                  </a:solidFill>
                  <a:prstDash val="solid"/>
                  <a:miter lim="800000"/>
                </a:ln>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effectLst>
                  <a:glow rad="45500">
                    <a:schemeClr val="accent1">
                      <a:satMod val="220000"/>
                      <a:alpha val="35000"/>
                    </a:schemeClr>
                  </a:glow>
                </a:effectLst>
                <a:latin typeface="Algerian" pitchFamily="82" charset="0"/>
              </a:rPr>
              <a:t/>
            </a:r>
            <a:br>
              <a:rPr lang="uk-UA" sz="6000" b="1" spc="300" dirty="0" smtClean="0">
                <a:ln w="11430" cmpd="sng">
                  <a:solidFill>
                    <a:srgbClr val="7030A0"/>
                  </a:solidFill>
                  <a:prstDash val="solid"/>
                  <a:miter lim="800000"/>
                </a:ln>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effectLst>
                  <a:glow rad="45500">
                    <a:schemeClr val="accent1">
                      <a:satMod val="220000"/>
                      <a:alpha val="35000"/>
                    </a:schemeClr>
                  </a:glow>
                </a:effectLst>
                <a:latin typeface="Algerian" pitchFamily="82" charset="0"/>
              </a:rPr>
            </a:br>
            <a:r>
              <a:rPr lang="en-US" sz="6000" b="1" spc="300" dirty="0" smtClean="0">
                <a:ln w="11430" cmpd="sng">
                  <a:solidFill>
                    <a:srgbClr val="7030A0"/>
                  </a:solidFill>
                  <a:prstDash val="solid"/>
                  <a:miter lim="800000"/>
                </a:ln>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effectLst>
                  <a:glow rad="45500">
                    <a:schemeClr val="accent1">
                      <a:satMod val="220000"/>
                      <a:alpha val="35000"/>
                    </a:schemeClr>
                  </a:glow>
                </a:effectLst>
                <a:latin typeface="Algerian" pitchFamily="82" charset="0"/>
              </a:rPr>
              <a:t> of the telephone</a:t>
            </a:r>
            <a:endParaRPr lang="ru-RU" sz="6000" b="1" spc="300" dirty="0">
              <a:ln w="11430" cmpd="sng">
                <a:solidFill>
                  <a:srgbClr val="7030A0"/>
                </a:solidFill>
                <a:prstDash val="solid"/>
                <a:miter lim="800000"/>
              </a:ln>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2700000" scaled="1"/>
                <a:tileRect/>
              </a:gradFill>
              <a:effectLst>
                <a:glow rad="45500">
                  <a:schemeClr val="accent1">
                    <a:satMod val="220000"/>
                    <a:alpha val="35000"/>
                  </a:schemeClr>
                </a:glow>
              </a:effectLst>
            </a:endParaRPr>
          </a:p>
        </p:txBody>
      </p:sp>
    </p:spTree>
  </p:cSld>
  <p:clrMapOvr>
    <a:masterClrMapping/>
  </p:clrMapOvr>
  <p:transition spd="med">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5"/>
          <p:cNvGrpSpPr>
            <a:grpSpLocks/>
          </p:cNvGrpSpPr>
          <p:nvPr/>
        </p:nvGrpSpPr>
        <p:grpSpPr bwMode="auto">
          <a:xfrm>
            <a:off x="4211638" y="582613"/>
            <a:ext cx="2152650" cy="2070100"/>
            <a:chOff x="4211960" y="582612"/>
            <a:chExt cx="2151750" cy="2070230"/>
          </a:xfrm>
        </p:grpSpPr>
        <p:pic>
          <p:nvPicPr>
            <p:cNvPr id="2055" name="Picture 7" descr="F:\презентация урок\iphone_full.png"/>
            <p:cNvPicPr>
              <a:picLocks noChangeAspect="1" noChangeArrowheads="1"/>
            </p:cNvPicPr>
            <p:nvPr/>
          </p:nvPicPr>
          <p:blipFill>
            <a:blip r:embed="rId2" cstate="print">
              <a:extLst>
                <a:ext uri="{28A0092B-C50C-407E-A947-70E740481C1C}"/>
              </a:extLst>
            </a:blip>
            <a:srcRect/>
            <a:stretch>
              <a:fillRect/>
            </a:stretch>
          </p:blipFill>
          <p:spPr bwMode="auto">
            <a:xfrm>
              <a:off x="4707526" y="582612"/>
              <a:ext cx="1656184" cy="20702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extLst>
          </p:spPr>
        </p:pic>
        <p:sp>
          <p:nvSpPr>
            <p:cNvPr id="16408" name="TextBox 4"/>
            <p:cNvSpPr txBox="1">
              <a:spLocks noChangeArrowheads="1"/>
            </p:cNvSpPr>
            <p:nvPr/>
          </p:nvSpPr>
          <p:spPr bwMode="auto">
            <a:xfrm>
              <a:off x="4211960" y="2060848"/>
              <a:ext cx="598593" cy="461665"/>
            </a:xfrm>
            <a:prstGeom prst="rect">
              <a:avLst/>
            </a:prstGeom>
            <a:noFill/>
            <a:ln w="9525">
              <a:noFill/>
              <a:miter lim="800000"/>
              <a:headEnd/>
              <a:tailEnd/>
            </a:ln>
          </p:spPr>
          <p:txBody>
            <a:bodyPr>
              <a:spAutoFit/>
            </a:bodyPr>
            <a:lstStyle/>
            <a:p>
              <a:r>
                <a:rPr lang="en-US" sz="2400">
                  <a:latin typeface="Century Gothic" pitchFamily="34" charset="0"/>
                </a:rPr>
                <a:t>a)</a:t>
              </a:r>
              <a:endParaRPr lang="ru-RU" sz="2400">
                <a:latin typeface="Century Gothic" pitchFamily="34" charset="0"/>
              </a:endParaRPr>
            </a:p>
          </p:txBody>
        </p:sp>
      </p:grpSp>
      <p:grpSp>
        <p:nvGrpSpPr>
          <p:cNvPr id="8" name="Группа 7"/>
          <p:cNvGrpSpPr>
            <a:grpSpLocks/>
          </p:cNvGrpSpPr>
          <p:nvPr/>
        </p:nvGrpSpPr>
        <p:grpSpPr bwMode="auto">
          <a:xfrm>
            <a:off x="6545263" y="787400"/>
            <a:ext cx="1660525" cy="2055813"/>
            <a:chOff x="6545845" y="787288"/>
            <a:chExt cx="1660304" cy="2056153"/>
          </a:xfrm>
        </p:grpSpPr>
        <p:pic>
          <p:nvPicPr>
            <p:cNvPr id="2059" name="Picture 11" descr="F:\презентация урок\телефон-кнопки-23418017.jpg"/>
            <p:cNvPicPr>
              <a:picLocks noChangeAspect="1" noChangeArrowheads="1"/>
            </p:cNvPicPr>
            <p:nvPr/>
          </p:nvPicPr>
          <p:blipFill>
            <a:blip r:embed="rId3" cstate="print">
              <a:extLst>
                <a:ext uri="{28A0092B-C50C-407E-A947-70E740481C1C}"/>
              </a:extLst>
            </a:blip>
            <a:srcRect/>
            <a:stretch>
              <a:fillRect/>
            </a:stretch>
          </p:blipFill>
          <p:spPr bwMode="auto">
            <a:xfrm>
              <a:off x="7110889" y="787288"/>
              <a:ext cx="1095260" cy="15280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extLst>
          </p:spPr>
        </p:pic>
        <p:sp>
          <p:nvSpPr>
            <p:cNvPr id="16406" name="TextBox 6"/>
            <p:cNvSpPr txBox="1">
              <a:spLocks noChangeArrowheads="1"/>
            </p:cNvSpPr>
            <p:nvPr/>
          </p:nvSpPr>
          <p:spPr bwMode="auto">
            <a:xfrm>
              <a:off x="6545845" y="2381776"/>
              <a:ext cx="585413" cy="461665"/>
            </a:xfrm>
            <a:prstGeom prst="rect">
              <a:avLst/>
            </a:prstGeom>
            <a:noFill/>
            <a:ln w="9525">
              <a:noFill/>
              <a:miter lim="800000"/>
              <a:headEnd/>
              <a:tailEnd/>
            </a:ln>
          </p:spPr>
          <p:txBody>
            <a:bodyPr>
              <a:spAutoFit/>
            </a:bodyPr>
            <a:lstStyle/>
            <a:p>
              <a:r>
                <a:rPr lang="en-US" sz="2400">
                  <a:latin typeface="Century Gothic" pitchFamily="34" charset="0"/>
                </a:rPr>
                <a:t>b)</a:t>
              </a:r>
              <a:endParaRPr lang="ru-RU" sz="2400">
                <a:latin typeface="Century Gothic" pitchFamily="34" charset="0"/>
              </a:endParaRPr>
            </a:p>
          </p:txBody>
        </p:sp>
      </p:grpSp>
      <p:grpSp>
        <p:nvGrpSpPr>
          <p:cNvPr id="10" name="Группа 9"/>
          <p:cNvGrpSpPr>
            <a:grpSpLocks/>
          </p:cNvGrpSpPr>
          <p:nvPr/>
        </p:nvGrpSpPr>
        <p:grpSpPr bwMode="auto">
          <a:xfrm>
            <a:off x="3708400" y="3019425"/>
            <a:ext cx="2362200" cy="1392238"/>
            <a:chOff x="3707904" y="3019097"/>
            <a:chExt cx="2362225" cy="1392370"/>
          </a:xfrm>
        </p:grpSpPr>
        <p:pic>
          <p:nvPicPr>
            <p:cNvPr id="2057" name="Picture 9" descr="F:\презентация урок\oQtCrjO-yUo.jpg"/>
            <p:cNvPicPr>
              <a:picLocks noChangeAspect="1" noChangeArrowheads="1"/>
            </p:cNvPicPr>
            <p:nvPr/>
          </p:nvPicPr>
          <p:blipFill>
            <a:blip r:embed="rId4"/>
            <a:srcRect/>
            <a:stretch>
              <a:fillRect/>
            </a:stretch>
          </p:blipFill>
          <p:spPr bwMode="auto">
            <a:xfrm>
              <a:off x="4153997" y="3019097"/>
              <a:ext cx="1916132" cy="1254244"/>
            </a:xfrm>
            <a:prstGeom prst="rect">
              <a:avLst/>
            </a:prstGeom>
            <a:ln>
              <a:noFill/>
            </a:ln>
            <a:effectLst>
              <a:outerShdw blurRad="190500" algn="tl" rotWithShape="0">
                <a:srgbClr val="000000">
                  <a:alpha val="70000"/>
                </a:srgbClr>
              </a:outerShdw>
            </a:effectLst>
            <a:extLst>
              <a:ext uri="{909E8E84-426E-40DD-AFC4-6F175D3DCCD1}"/>
            </a:extLst>
          </p:spPr>
        </p:pic>
        <p:sp>
          <p:nvSpPr>
            <p:cNvPr id="16404" name="TextBox 8"/>
            <p:cNvSpPr txBox="1">
              <a:spLocks noChangeArrowheads="1"/>
            </p:cNvSpPr>
            <p:nvPr/>
          </p:nvSpPr>
          <p:spPr bwMode="auto">
            <a:xfrm>
              <a:off x="3707904" y="3949802"/>
              <a:ext cx="589339" cy="461665"/>
            </a:xfrm>
            <a:prstGeom prst="rect">
              <a:avLst/>
            </a:prstGeom>
            <a:noFill/>
            <a:ln w="9525">
              <a:noFill/>
              <a:miter lim="800000"/>
              <a:headEnd/>
              <a:tailEnd/>
            </a:ln>
          </p:spPr>
          <p:txBody>
            <a:bodyPr>
              <a:spAutoFit/>
            </a:bodyPr>
            <a:lstStyle/>
            <a:p>
              <a:r>
                <a:rPr lang="en-US" sz="2400">
                  <a:latin typeface="Century Gothic" pitchFamily="34" charset="0"/>
                </a:rPr>
                <a:t>c)</a:t>
              </a:r>
              <a:endParaRPr lang="ru-RU" sz="2400">
                <a:latin typeface="Century Gothic" pitchFamily="34" charset="0"/>
              </a:endParaRPr>
            </a:p>
          </p:txBody>
        </p:sp>
      </p:grpSp>
      <p:grpSp>
        <p:nvGrpSpPr>
          <p:cNvPr id="12" name="Группа 11"/>
          <p:cNvGrpSpPr>
            <a:grpSpLocks/>
          </p:cNvGrpSpPr>
          <p:nvPr/>
        </p:nvGrpSpPr>
        <p:grpSpPr bwMode="auto">
          <a:xfrm>
            <a:off x="6156325" y="3303588"/>
            <a:ext cx="2130425" cy="1158875"/>
            <a:chOff x="6156176" y="3304081"/>
            <a:chExt cx="2130504" cy="1158585"/>
          </a:xfrm>
        </p:grpSpPr>
        <p:pic>
          <p:nvPicPr>
            <p:cNvPr id="16401" name="Picture 3" descr="F:\презентация урок\adapter-148958.png"/>
            <p:cNvPicPr>
              <a:picLocks noChangeAspect="1" noChangeArrowheads="1"/>
            </p:cNvPicPr>
            <p:nvPr/>
          </p:nvPicPr>
          <p:blipFill>
            <a:blip r:embed="rId5"/>
            <a:srcRect/>
            <a:stretch>
              <a:fillRect/>
            </a:stretch>
          </p:blipFill>
          <p:spPr bwMode="auto">
            <a:xfrm>
              <a:off x="6601130" y="3304081"/>
              <a:ext cx="1685550" cy="945488"/>
            </a:xfrm>
            <a:prstGeom prst="rect">
              <a:avLst/>
            </a:prstGeom>
            <a:noFill/>
            <a:ln w="9525">
              <a:noFill/>
              <a:miter lim="800000"/>
              <a:headEnd/>
              <a:tailEnd/>
            </a:ln>
          </p:spPr>
        </p:pic>
        <p:sp>
          <p:nvSpPr>
            <p:cNvPr id="16402" name="TextBox 10"/>
            <p:cNvSpPr txBox="1">
              <a:spLocks noChangeArrowheads="1"/>
            </p:cNvSpPr>
            <p:nvPr/>
          </p:nvSpPr>
          <p:spPr bwMode="auto">
            <a:xfrm>
              <a:off x="6156176" y="4001001"/>
              <a:ext cx="627089" cy="461665"/>
            </a:xfrm>
            <a:prstGeom prst="rect">
              <a:avLst/>
            </a:prstGeom>
            <a:noFill/>
            <a:ln w="9525">
              <a:noFill/>
              <a:miter lim="800000"/>
              <a:headEnd/>
              <a:tailEnd/>
            </a:ln>
          </p:spPr>
          <p:txBody>
            <a:bodyPr>
              <a:spAutoFit/>
            </a:bodyPr>
            <a:lstStyle/>
            <a:p>
              <a:r>
                <a:rPr lang="en-US" sz="2400">
                  <a:latin typeface="Century Gothic" pitchFamily="34" charset="0"/>
                </a:rPr>
                <a:t>d)</a:t>
              </a:r>
              <a:endParaRPr lang="ru-RU" sz="2400">
                <a:latin typeface="Century Gothic" pitchFamily="34" charset="0"/>
              </a:endParaRPr>
            </a:p>
          </p:txBody>
        </p:sp>
      </p:grpSp>
      <p:grpSp>
        <p:nvGrpSpPr>
          <p:cNvPr id="14" name="Группа 13"/>
          <p:cNvGrpSpPr>
            <a:grpSpLocks/>
          </p:cNvGrpSpPr>
          <p:nvPr/>
        </p:nvGrpSpPr>
        <p:grpSpPr bwMode="auto">
          <a:xfrm>
            <a:off x="3924300" y="4521200"/>
            <a:ext cx="2146300" cy="1809750"/>
            <a:chOff x="3923928" y="4521984"/>
            <a:chExt cx="2146201" cy="1808690"/>
          </a:xfrm>
        </p:grpSpPr>
        <p:pic>
          <p:nvPicPr>
            <p:cNvPr id="2056" name="Picture 8" descr="F:\презентация урок\large_42033_1353342117.jpg"/>
            <p:cNvPicPr>
              <a:picLocks noChangeAspect="1" noChangeArrowheads="1"/>
            </p:cNvPicPr>
            <p:nvPr/>
          </p:nvPicPr>
          <p:blipFill>
            <a:blip r:embed="rId6" cstate="print">
              <a:extLst>
                <a:ext uri="{28A0092B-C50C-407E-A947-70E740481C1C}"/>
              </a:extLst>
            </a:blip>
            <a:srcRect/>
            <a:stretch>
              <a:fillRect/>
            </a:stretch>
          </p:blipFill>
          <p:spPr bwMode="auto">
            <a:xfrm>
              <a:off x="4261439" y="4521984"/>
              <a:ext cx="1808690" cy="180869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extLst>
          </p:spPr>
        </p:pic>
        <p:sp>
          <p:nvSpPr>
            <p:cNvPr id="16400" name="TextBox 12"/>
            <p:cNvSpPr txBox="1">
              <a:spLocks noChangeArrowheads="1"/>
            </p:cNvSpPr>
            <p:nvPr/>
          </p:nvSpPr>
          <p:spPr bwMode="auto">
            <a:xfrm>
              <a:off x="3923928" y="5829413"/>
              <a:ext cx="698818" cy="461665"/>
            </a:xfrm>
            <a:prstGeom prst="rect">
              <a:avLst/>
            </a:prstGeom>
            <a:noFill/>
            <a:ln w="9525">
              <a:noFill/>
              <a:miter lim="800000"/>
              <a:headEnd/>
              <a:tailEnd/>
            </a:ln>
          </p:spPr>
          <p:txBody>
            <a:bodyPr>
              <a:spAutoFit/>
            </a:bodyPr>
            <a:lstStyle/>
            <a:p>
              <a:r>
                <a:rPr lang="en-US" sz="2400">
                  <a:latin typeface="Century Gothic" pitchFamily="34" charset="0"/>
                </a:rPr>
                <a:t>e)</a:t>
              </a:r>
              <a:endParaRPr lang="ru-RU" sz="2400">
                <a:latin typeface="Century Gothic" pitchFamily="34" charset="0"/>
              </a:endParaRPr>
            </a:p>
          </p:txBody>
        </p:sp>
      </p:grpSp>
      <p:grpSp>
        <p:nvGrpSpPr>
          <p:cNvPr id="16" name="Группа 15"/>
          <p:cNvGrpSpPr>
            <a:grpSpLocks/>
          </p:cNvGrpSpPr>
          <p:nvPr/>
        </p:nvGrpSpPr>
        <p:grpSpPr bwMode="auto">
          <a:xfrm>
            <a:off x="6778625" y="4629150"/>
            <a:ext cx="1452563" cy="1703388"/>
            <a:chOff x="6778936" y="4629761"/>
            <a:chExt cx="1452459" cy="1703312"/>
          </a:xfrm>
        </p:grpSpPr>
        <p:pic>
          <p:nvPicPr>
            <p:cNvPr id="2058" name="Picture 10" descr="F:\презентация урок\touch-screen-smartphone-icon-19127824.jpg"/>
            <p:cNvPicPr>
              <a:picLocks noChangeAspect="1" noChangeArrowheads="1"/>
            </p:cNvPicPr>
            <p:nvPr/>
          </p:nvPicPr>
          <p:blipFill>
            <a:blip r:embed="rId7" cstate="print">
              <a:extLst>
                <a:ext uri="{28A0092B-C50C-407E-A947-70E740481C1C}"/>
              </a:extLst>
            </a:blip>
            <a:srcRect/>
            <a:stretch>
              <a:fillRect/>
            </a:stretch>
          </p:blipFill>
          <p:spPr bwMode="auto">
            <a:xfrm>
              <a:off x="7131258" y="4629761"/>
              <a:ext cx="1100137"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extLst>
          </p:spPr>
        </p:pic>
        <p:sp>
          <p:nvSpPr>
            <p:cNvPr id="16398" name="TextBox 14"/>
            <p:cNvSpPr txBox="1">
              <a:spLocks noChangeArrowheads="1"/>
            </p:cNvSpPr>
            <p:nvPr/>
          </p:nvSpPr>
          <p:spPr bwMode="auto">
            <a:xfrm>
              <a:off x="6778936" y="5871408"/>
              <a:ext cx="660640" cy="461665"/>
            </a:xfrm>
            <a:prstGeom prst="rect">
              <a:avLst/>
            </a:prstGeom>
            <a:noFill/>
            <a:ln w="9525">
              <a:noFill/>
              <a:miter lim="800000"/>
              <a:headEnd/>
              <a:tailEnd/>
            </a:ln>
          </p:spPr>
          <p:txBody>
            <a:bodyPr>
              <a:spAutoFit/>
            </a:bodyPr>
            <a:lstStyle/>
            <a:p>
              <a:r>
                <a:rPr lang="en-US" sz="2400">
                  <a:latin typeface="Century Gothic" pitchFamily="34" charset="0"/>
                </a:rPr>
                <a:t>f)</a:t>
              </a:r>
              <a:endParaRPr lang="ru-RU" sz="2400">
                <a:latin typeface="Century Gothic" pitchFamily="34" charset="0"/>
              </a:endParaRPr>
            </a:p>
          </p:txBody>
        </p:sp>
      </p:grpSp>
      <p:sp>
        <p:nvSpPr>
          <p:cNvPr id="19" name="TextBox 18"/>
          <p:cNvSpPr txBox="1"/>
          <p:nvPr/>
        </p:nvSpPr>
        <p:spPr>
          <a:xfrm>
            <a:off x="913423" y="674693"/>
            <a:ext cx="3348015" cy="954107"/>
          </a:xfrm>
          <a:prstGeom prst="rect">
            <a:avLst/>
          </a:prstGeom>
          <a:noFill/>
        </p:spPr>
        <p:txBody>
          <a:bodyPr>
            <a:spAutoFit/>
          </a:bodyPr>
          <a:lstStyle/>
          <a:p>
            <a:pPr fontAlgn="auto">
              <a:spcBef>
                <a:spcPts val="0"/>
              </a:spcBef>
              <a:spcAft>
                <a:spcPts val="0"/>
              </a:spcAft>
              <a:defRPr/>
            </a:pPr>
            <a:r>
              <a:rPr lang="en-US"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1)</a:t>
            </a:r>
            <a:r>
              <a:rPr lang="uk-UA"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 </a:t>
            </a:r>
            <a:r>
              <a:rPr lang="en-US"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touch screen</a:t>
            </a:r>
          </a:p>
          <a:p>
            <a:pPr fontAlgn="auto">
              <a:spcBef>
                <a:spcPts val="0"/>
              </a:spcBef>
              <a:spcAft>
                <a:spcPts val="0"/>
              </a:spcAft>
              <a:defRPr/>
            </a:pPr>
            <a:endParaRPr lang="ru-RU"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endParaRPr>
          </a:p>
        </p:txBody>
      </p:sp>
      <p:sp>
        <p:nvSpPr>
          <p:cNvPr id="20" name="TextBox 19"/>
          <p:cNvSpPr txBox="1"/>
          <p:nvPr/>
        </p:nvSpPr>
        <p:spPr>
          <a:xfrm>
            <a:off x="935389" y="1551337"/>
            <a:ext cx="2988539" cy="954107"/>
          </a:xfrm>
          <a:prstGeom prst="rect">
            <a:avLst/>
          </a:prstGeom>
          <a:noFill/>
        </p:spPr>
        <p:txBody>
          <a:bodyPr>
            <a:spAutoFit/>
          </a:bodyPr>
          <a:lstStyle/>
          <a:p>
            <a:pPr fontAlgn="auto">
              <a:spcBef>
                <a:spcPts val="0"/>
              </a:spcBef>
              <a:spcAft>
                <a:spcPts val="0"/>
              </a:spcAft>
              <a:defRPr/>
            </a:pPr>
            <a:r>
              <a:rPr lang="en-US"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2)</a:t>
            </a:r>
            <a:r>
              <a:rPr lang="uk-UA"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 </a:t>
            </a:r>
            <a:r>
              <a:rPr lang="en-US"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buttons/keys</a:t>
            </a:r>
          </a:p>
          <a:p>
            <a:pPr fontAlgn="auto">
              <a:spcBef>
                <a:spcPts val="0"/>
              </a:spcBef>
              <a:spcAft>
                <a:spcPts val="0"/>
              </a:spcAft>
              <a:defRPr/>
            </a:pPr>
            <a:endParaRPr lang="ru-RU"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endParaRPr>
          </a:p>
        </p:txBody>
      </p:sp>
      <p:sp>
        <p:nvSpPr>
          <p:cNvPr id="22" name="Прямоугольник 21"/>
          <p:cNvSpPr/>
          <p:nvPr/>
        </p:nvSpPr>
        <p:spPr>
          <a:xfrm>
            <a:off x="971600" y="2473732"/>
            <a:ext cx="2116948" cy="523220"/>
          </a:xfrm>
          <a:prstGeom prst="rect">
            <a:avLst/>
          </a:prstGeom>
        </p:spPr>
        <p:txBody>
          <a:bodyPr>
            <a:spAutoFit/>
          </a:bodyPr>
          <a:lstStyle/>
          <a:p>
            <a:pPr fontAlgn="auto">
              <a:spcBef>
                <a:spcPts val="0"/>
              </a:spcBef>
              <a:spcAft>
                <a:spcPts val="0"/>
              </a:spcAft>
              <a:defRPr/>
            </a:pPr>
            <a:r>
              <a:rPr lang="en-US"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3) icons</a:t>
            </a:r>
          </a:p>
        </p:txBody>
      </p:sp>
      <p:sp>
        <p:nvSpPr>
          <p:cNvPr id="23" name="Прямоугольник 22"/>
          <p:cNvSpPr/>
          <p:nvPr/>
        </p:nvSpPr>
        <p:spPr>
          <a:xfrm>
            <a:off x="971600" y="3409836"/>
            <a:ext cx="2018501" cy="523220"/>
          </a:xfrm>
          <a:prstGeom prst="rect">
            <a:avLst/>
          </a:prstGeom>
        </p:spPr>
        <p:txBody>
          <a:bodyPr wrap="none">
            <a:spAutoFit/>
          </a:bodyPr>
          <a:lstStyle/>
          <a:p>
            <a:pPr fontAlgn="auto">
              <a:spcBef>
                <a:spcPts val="0"/>
              </a:spcBef>
              <a:spcAft>
                <a:spcPts val="0"/>
              </a:spcAft>
              <a:defRPr/>
            </a:pPr>
            <a:r>
              <a:rPr lang="en-US"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4)</a:t>
            </a:r>
            <a:r>
              <a:rPr lang="uk-UA"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 </a:t>
            </a:r>
            <a:r>
              <a:rPr lang="en-US"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charger</a:t>
            </a:r>
          </a:p>
        </p:txBody>
      </p:sp>
      <p:sp>
        <p:nvSpPr>
          <p:cNvPr id="24" name="Прямоугольник 23"/>
          <p:cNvSpPr/>
          <p:nvPr/>
        </p:nvSpPr>
        <p:spPr>
          <a:xfrm>
            <a:off x="971600" y="4345940"/>
            <a:ext cx="2204450" cy="523220"/>
          </a:xfrm>
          <a:prstGeom prst="rect">
            <a:avLst/>
          </a:prstGeom>
        </p:spPr>
        <p:txBody>
          <a:bodyPr wrap="none">
            <a:spAutoFit/>
          </a:bodyPr>
          <a:lstStyle/>
          <a:p>
            <a:pPr fontAlgn="auto">
              <a:spcBef>
                <a:spcPts val="0"/>
              </a:spcBef>
              <a:spcAft>
                <a:spcPts val="0"/>
              </a:spcAft>
              <a:defRPr/>
            </a:pPr>
            <a:r>
              <a:rPr lang="en-US"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5)</a:t>
            </a:r>
            <a:r>
              <a:rPr lang="uk-UA"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 </a:t>
            </a:r>
            <a:r>
              <a:rPr lang="en-US"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ear buds</a:t>
            </a:r>
          </a:p>
        </p:txBody>
      </p:sp>
      <p:sp>
        <p:nvSpPr>
          <p:cNvPr id="27" name="TextBox 26"/>
          <p:cNvSpPr txBox="1"/>
          <p:nvPr/>
        </p:nvSpPr>
        <p:spPr>
          <a:xfrm>
            <a:off x="963914" y="5282044"/>
            <a:ext cx="2815998" cy="523220"/>
          </a:xfrm>
          <a:prstGeom prst="rect">
            <a:avLst/>
          </a:prstGeom>
          <a:noFill/>
        </p:spPr>
        <p:txBody>
          <a:bodyPr>
            <a:spAutoFit/>
          </a:bodyPr>
          <a:lstStyle/>
          <a:p>
            <a:pPr fontAlgn="auto">
              <a:spcBef>
                <a:spcPts val="0"/>
              </a:spcBef>
              <a:spcAft>
                <a:spcPts val="0"/>
              </a:spcAft>
              <a:defRPr/>
            </a:pPr>
            <a:r>
              <a:rPr lang="en-US"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rPr>
              <a:t>6) take selfie</a:t>
            </a:r>
            <a:endParaRPr lang="ru-RU" sz="28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Comic Sans MS" pitchFamily="66" charset="0"/>
              <a:cs typeface="+mn-cs"/>
            </a:endParaRP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16"/>
                                        </p:tgtEl>
                                      </p:cBhvr>
                                    </p:animEffect>
                                    <p:animScale>
                                      <p:cBhvr>
                                        <p:cTn id="10" dur="250" autoRev="1" fill="hold"/>
                                        <p:tgtEl>
                                          <p:spTgt spid="16"/>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35" presetClass="emph" presetSubtype="0" fill="hold" grpId="0" nodeType="clickEffect">
                                  <p:stCondLst>
                                    <p:cond delay="0"/>
                                  </p:stCondLst>
                                  <p:childTnLst>
                                    <p:anim calcmode="discrete" valueType="str">
                                      <p:cBhvr>
                                        <p:cTn id="14" dur="1000" fill="hold"/>
                                        <p:tgtEl>
                                          <p:spTgt spid="20"/>
                                        </p:tgtEl>
                                        <p:attrNameLst>
                                          <p:attrName>style.visibility</p:attrName>
                                        </p:attrNameLst>
                                      </p:cBhvr>
                                      <p:tavLst>
                                        <p:tav tm="0">
                                          <p:val>
                                            <p:strVal val="hidden"/>
                                          </p:val>
                                        </p:tav>
                                        <p:tav tm="50000">
                                          <p:val>
                                            <p:strVal val="visible"/>
                                          </p:val>
                                        </p:tav>
                                      </p:tavLst>
                                    </p:anim>
                                  </p:childTnLst>
                                </p:cTn>
                              </p:par>
                              <p:par>
                                <p:cTn id="15" presetID="35" presetClass="emph" presetSubtype="0" fill="hold" nodeType="withEffect">
                                  <p:stCondLst>
                                    <p:cond delay="0"/>
                                  </p:stCondLst>
                                  <p:childTnLst>
                                    <p:anim calcmode="discrete" valueType="str">
                                      <p:cBhvr>
                                        <p:cTn id="16" dur="10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par>
                    <p:cTn id="17" fill="hold">
                      <p:stCondLst>
                        <p:cond delay="indefinite"/>
                      </p:stCondLst>
                      <p:childTnLst>
                        <p:par>
                          <p:cTn id="18" fill="hold">
                            <p:stCondLst>
                              <p:cond delay="0"/>
                            </p:stCondLst>
                            <p:childTnLst>
                              <p:par>
                                <p:cTn id="19" presetID="8" presetClass="emph" presetSubtype="0" fill="hold" grpId="0" nodeType="clickEffect">
                                  <p:stCondLst>
                                    <p:cond delay="0"/>
                                  </p:stCondLst>
                                  <p:childTnLst>
                                    <p:animRot by="21600000">
                                      <p:cBhvr>
                                        <p:cTn id="20" dur="2000" fill="hold"/>
                                        <p:tgtEl>
                                          <p:spTgt spid="22"/>
                                        </p:tgtEl>
                                        <p:attrNameLst>
                                          <p:attrName>r</p:attrName>
                                        </p:attrNameLst>
                                      </p:cBhvr>
                                    </p:animRot>
                                  </p:childTnLst>
                                </p:cTn>
                              </p:par>
                              <p:par>
                                <p:cTn id="21" presetID="8" presetClass="emph" presetSubtype="0" fill="hold" nodeType="withEffect">
                                  <p:stCondLst>
                                    <p:cond delay="0"/>
                                  </p:stCondLst>
                                  <p:childTnLst>
                                    <p:animRot by="21600000">
                                      <p:cBhvr>
                                        <p:cTn id="22" dur="2000" fill="hold"/>
                                        <p:tgtEl>
                                          <p:spTgt spid="6"/>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23"/>
                                        </p:tgtEl>
                                      </p:cBhvr>
                                    </p:animEffect>
                                    <p:animScale>
                                      <p:cBhvr>
                                        <p:cTn id="27" dur="250" autoRev="1" fill="hold"/>
                                        <p:tgtEl>
                                          <p:spTgt spid="23"/>
                                        </p:tgtEl>
                                      </p:cBhvr>
                                      <p:by x="105000" y="105000"/>
                                    </p:animScale>
                                  </p:childTnLst>
                                </p:cTn>
                              </p:par>
                              <p:par>
                                <p:cTn id="28" presetID="26" presetClass="emph" presetSubtype="0" fill="hold" nodeType="withEffect">
                                  <p:stCondLst>
                                    <p:cond delay="0"/>
                                  </p:stCondLst>
                                  <p:childTnLst>
                                    <p:animEffect transition="out" filter="fade">
                                      <p:cBhvr>
                                        <p:cTn id="29" dur="500" tmFilter="0, 0; .2, .5; .8, .5; 1, 0"/>
                                        <p:tgtEl>
                                          <p:spTgt spid="12"/>
                                        </p:tgtEl>
                                      </p:cBhvr>
                                    </p:animEffect>
                                    <p:animScale>
                                      <p:cBhvr>
                                        <p:cTn id="30" dur="250" autoRev="1" fill="hold"/>
                                        <p:tgtEl>
                                          <p:spTgt spid="12"/>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32" presetClass="emph" presetSubtype="0" fill="hold" grpId="0" nodeType="clickEffect">
                                  <p:stCondLst>
                                    <p:cond delay="0"/>
                                  </p:stCondLst>
                                  <p:childTnLst>
                                    <p:animRot by="120000">
                                      <p:cBhvr>
                                        <p:cTn id="34" dur="100" fill="hold">
                                          <p:stCondLst>
                                            <p:cond delay="0"/>
                                          </p:stCondLst>
                                        </p:cTn>
                                        <p:tgtEl>
                                          <p:spTgt spid="24"/>
                                        </p:tgtEl>
                                        <p:attrNameLst>
                                          <p:attrName>r</p:attrName>
                                        </p:attrNameLst>
                                      </p:cBhvr>
                                    </p:animRot>
                                    <p:animRot by="-240000">
                                      <p:cBhvr>
                                        <p:cTn id="35" dur="200" fill="hold">
                                          <p:stCondLst>
                                            <p:cond delay="200"/>
                                          </p:stCondLst>
                                        </p:cTn>
                                        <p:tgtEl>
                                          <p:spTgt spid="24"/>
                                        </p:tgtEl>
                                        <p:attrNameLst>
                                          <p:attrName>r</p:attrName>
                                        </p:attrNameLst>
                                      </p:cBhvr>
                                    </p:animRot>
                                    <p:animRot by="240000">
                                      <p:cBhvr>
                                        <p:cTn id="36" dur="200" fill="hold">
                                          <p:stCondLst>
                                            <p:cond delay="400"/>
                                          </p:stCondLst>
                                        </p:cTn>
                                        <p:tgtEl>
                                          <p:spTgt spid="24"/>
                                        </p:tgtEl>
                                        <p:attrNameLst>
                                          <p:attrName>r</p:attrName>
                                        </p:attrNameLst>
                                      </p:cBhvr>
                                    </p:animRot>
                                    <p:animRot by="-240000">
                                      <p:cBhvr>
                                        <p:cTn id="37" dur="200" fill="hold">
                                          <p:stCondLst>
                                            <p:cond delay="600"/>
                                          </p:stCondLst>
                                        </p:cTn>
                                        <p:tgtEl>
                                          <p:spTgt spid="24"/>
                                        </p:tgtEl>
                                        <p:attrNameLst>
                                          <p:attrName>r</p:attrName>
                                        </p:attrNameLst>
                                      </p:cBhvr>
                                    </p:animRot>
                                    <p:animRot by="120000">
                                      <p:cBhvr>
                                        <p:cTn id="38" dur="200" fill="hold">
                                          <p:stCondLst>
                                            <p:cond delay="800"/>
                                          </p:stCondLst>
                                        </p:cTn>
                                        <p:tgtEl>
                                          <p:spTgt spid="24"/>
                                        </p:tgtEl>
                                        <p:attrNameLst>
                                          <p:attrName>r</p:attrName>
                                        </p:attrNameLst>
                                      </p:cBhvr>
                                    </p:animRot>
                                  </p:childTnLst>
                                </p:cTn>
                              </p:par>
                              <p:par>
                                <p:cTn id="39" presetID="32" presetClass="emph" presetSubtype="0" fill="hold" nodeType="withEffect">
                                  <p:stCondLst>
                                    <p:cond delay="0"/>
                                  </p:stCondLst>
                                  <p:childTnLst>
                                    <p:animRot by="120000">
                                      <p:cBhvr>
                                        <p:cTn id="40" dur="100" fill="hold">
                                          <p:stCondLst>
                                            <p:cond delay="0"/>
                                          </p:stCondLst>
                                        </p:cTn>
                                        <p:tgtEl>
                                          <p:spTgt spid="14"/>
                                        </p:tgtEl>
                                        <p:attrNameLst>
                                          <p:attrName>r</p:attrName>
                                        </p:attrNameLst>
                                      </p:cBhvr>
                                    </p:animRot>
                                    <p:animRot by="-240000">
                                      <p:cBhvr>
                                        <p:cTn id="41" dur="200" fill="hold">
                                          <p:stCondLst>
                                            <p:cond delay="200"/>
                                          </p:stCondLst>
                                        </p:cTn>
                                        <p:tgtEl>
                                          <p:spTgt spid="14"/>
                                        </p:tgtEl>
                                        <p:attrNameLst>
                                          <p:attrName>r</p:attrName>
                                        </p:attrNameLst>
                                      </p:cBhvr>
                                    </p:animRot>
                                    <p:animRot by="240000">
                                      <p:cBhvr>
                                        <p:cTn id="42" dur="200" fill="hold">
                                          <p:stCondLst>
                                            <p:cond delay="400"/>
                                          </p:stCondLst>
                                        </p:cTn>
                                        <p:tgtEl>
                                          <p:spTgt spid="14"/>
                                        </p:tgtEl>
                                        <p:attrNameLst>
                                          <p:attrName>r</p:attrName>
                                        </p:attrNameLst>
                                      </p:cBhvr>
                                    </p:animRot>
                                    <p:animRot by="-240000">
                                      <p:cBhvr>
                                        <p:cTn id="43" dur="200" fill="hold">
                                          <p:stCondLst>
                                            <p:cond delay="600"/>
                                          </p:stCondLst>
                                        </p:cTn>
                                        <p:tgtEl>
                                          <p:spTgt spid="14"/>
                                        </p:tgtEl>
                                        <p:attrNameLst>
                                          <p:attrName>r</p:attrName>
                                        </p:attrNameLst>
                                      </p:cBhvr>
                                    </p:animRot>
                                    <p:animRot by="120000">
                                      <p:cBhvr>
                                        <p:cTn id="44" dur="200" fill="hold">
                                          <p:stCondLst>
                                            <p:cond delay="800"/>
                                          </p:stCondLst>
                                        </p:cTn>
                                        <p:tgtEl>
                                          <p:spTgt spid="14"/>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9" presetClass="emph" presetSubtype="0" grpId="0" nodeType="clickEffect">
                                  <p:stCondLst>
                                    <p:cond delay="0"/>
                                  </p:stCondLst>
                                  <p:childTnLst>
                                    <p:set>
                                      <p:cBhvr rctx="PPT">
                                        <p:cTn id="48" dur="indefinite"/>
                                        <p:tgtEl>
                                          <p:spTgt spid="27"/>
                                        </p:tgtEl>
                                        <p:attrNameLst>
                                          <p:attrName>style.opacity</p:attrName>
                                        </p:attrNameLst>
                                      </p:cBhvr>
                                      <p:to>
                                        <p:strVal val="0.5"/>
                                      </p:to>
                                    </p:set>
                                    <p:animEffect filter="image" prLst="opacity: 0.5">
                                      <p:cBhvr rctx="IE">
                                        <p:cTn id="49" dur="indefinite"/>
                                        <p:tgtEl>
                                          <p:spTgt spid="27"/>
                                        </p:tgtEl>
                                      </p:cBhvr>
                                    </p:animEffect>
                                  </p:childTnLst>
                                </p:cTn>
                              </p:par>
                              <p:par>
                                <p:cTn id="50" presetID="9" presetClass="emph" presetSubtype="0" nodeType="withEffect">
                                  <p:stCondLst>
                                    <p:cond delay="0"/>
                                  </p:stCondLst>
                                  <p:childTnLst>
                                    <p:set>
                                      <p:cBhvr rctx="PPT">
                                        <p:cTn id="51" dur="indefinite"/>
                                        <p:tgtEl>
                                          <p:spTgt spid="10"/>
                                        </p:tgtEl>
                                        <p:attrNameLst>
                                          <p:attrName>style.opacity</p:attrName>
                                        </p:attrNameLst>
                                      </p:cBhvr>
                                      <p:to>
                                        <p:strVal val="0.5"/>
                                      </p:to>
                                    </p:set>
                                    <p:animEffect filter="image" prLst="opacity: 0.5">
                                      <p:cBhvr rctx="IE">
                                        <p:cTn id="52" dur="indefinite"/>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2" grpId="0"/>
      <p:bldP spid="23" grpId="0"/>
      <p:bldP spid="24"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user\Desktop\презентация урок\Which-cell-phone-has-the-best-camera.jpg"/>
          <p:cNvPicPr>
            <a:picLocks noChangeAspect="1" noChangeArrowheads="1"/>
          </p:cNvPicPr>
          <p:nvPr/>
        </p:nvPicPr>
        <p:blipFill>
          <a:blip r:embed="rId2" cstate="print">
            <a:extLst>
              <a:ext uri="{28A0092B-C50C-407E-A947-70E740481C1C}"/>
            </a:extLst>
          </a:blip>
          <a:srcRect/>
          <a:stretch>
            <a:fillRect/>
          </a:stretch>
        </p:blipFill>
        <p:spPr bwMode="auto">
          <a:xfrm>
            <a:off x="834169" y="773977"/>
            <a:ext cx="2240717" cy="1440537"/>
          </a:xfrm>
          <a:prstGeom prst="rect">
            <a:avLst/>
          </a:prstGeom>
          <a:ln>
            <a:noFill/>
          </a:ln>
          <a:effectLst>
            <a:softEdge rad="112500"/>
          </a:effectLst>
          <a:extLst>
            <a:ext uri="{909E8E84-426E-40DD-AFC4-6F175D3DCCD1}"/>
          </a:extLst>
        </p:spPr>
      </p:pic>
      <p:sp>
        <p:nvSpPr>
          <p:cNvPr id="17410" name="TextBox 9"/>
          <p:cNvSpPr txBox="1">
            <a:spLocks noChangeArrowheads="1"/>
          </p:cNvSpPr>
          <p:nvPr/>
        </p:nvSpPr>
        <p:spPr bwMode="auto">
          <a:xfrm>
            <a:off x="468313" y="1773238"/>
            <a:ext cx="719137" cy="457200"/>
          </a:xfrm>
          <a:prstGeom prst="rect">
            <a:avLst/>
          </a:prstGeom>
          <a:noFill/>
          <a:ln w="9525">
            <a:noFill/>
            <a:miter lim="800000"/>
            <a:headEnd/>
            <a:tailEnd/>
          </a:ln>
        </p:spPr>
        <p:txBody>
          <a:bodyPr>
            <a:spAutoFit/>
          </a:bodyPr>
          <a:lstStyle/>
          <a:p>
            <a:r>
              <a:rPr lang="en-US" sz="2400">
                <a:latin typeface="Century Gothic" pitchFamily="34" charset="0"/>
              </a:rPr>
              <a:t>a)</a:t>
            </a:r>
            <a:endParaRPr lang="ru-RU" sz="2400">
              <a:latin typeface="Century Gothic" pitchFamily="34" charset="0"/>
            </a:endParaRPr>
          </a:p>
        </p:txBody>
      </p:sp>
      <p:grpSp>
        <p:nvGrpSpPr>
          <p:cNvPr id="17411" name="Группа 15"/>
          <p:cNvGrpSpPr>
            <a:grpSpLocks/>
          </p:cNvGrpSpPr>
          <p:nvPr/>
        </p:nvGrpSpPr>
        <p:grpSpPr bwMode="auto">
          <a:xfrm>
            <a:off x="2916238" y="549275"/>
            <a:ext cx="2424112" cy="2092325"/>
            <a:chOff x="2843808" y="575879"/>
            <a:chExt cx="2424280" cy="2090928"/>
          </a:xfrm>
        </p:grpSpPr>
        <p:pic>
          <p:nvPicPr>
            <p:cNvPr id="2" name="Picture 2" descr="F:\презентация урок\9cRRArKce.gif"/>
            <p:cNvPicPr>
              <a:picLocks noChangeAspect="1" noChangeArrowheads="1"/>
            </p:cNvPicPr>
            <p:nvPr/>
          </p:nvPicPr>
          <p:blipFill>
            <a:blip r:embed="rId3" cstate="print">
              <a:extLst>
                <a:ext uri="{28A0092B-C50C-407E-A947-70E740481C1C}"/>
              </a:extLst>
            </a:blip>
            <a:srcRect/>
            <a:stretch>
              <a:fillRect/>
            </a:stretch>
          </p:blipFill>
          <p:spPr bwMode="auto">
            <a:xfrm>
              <a:off x="3419871" y="476672"/>
              <a:ext cx="1440161" cy="201298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extLst>
          </p:spPr>
        </p:pic>
        <p:sp>
          <p:nvSpPr>
            <p:cNvPr id="17471" name="TextBox 10"/>
            <p:cNvSpPr txBox="1">
              <a:spLocks noChangeArrowheads="1"/>
            </p:cNvSpPr>
            <p:nvPr/>
          </p:nvSpPr>
          <p:spPr bwMode="auto">
            <a:xfrm>
              <a:off x="2843808" y="1916558"/>
              <a:ext cx="504850" cy="457208"/>
            </a:xfrm>
            <a:prstGeom prst="rect">
              <a:avLst/>
            </a:prstGeom>
            <a:noFill/>
            <a:ln w="9525">
              <a:noFill/>
              <a:miter lim="800000"/>
              <a:headEnd/>
              <a:tailEnd/>
            </a:ln>
          </p:spPr>
          <p:txBody>
            <a:bodyPr>
              <a:spAutoFit/>
            </a:bodyPr>
            <a:lstStyle/>
            <a:p>
              <a:r>
                <a:rPr lang="en-US" sz="2400">
                  <a:latin typeface="Century Gothic" pitchFamily="34" charset="0"/>
                </a:rPr>
                <a:t>b)</a:t>
              </a:r>
              <a:endParaRPr lang="ru-RU" sz="2400">
                <a:latin typeface="Century Gothic" pitchFamily="34" charset="0"/>
              </a:endParaRPr>
            </a:p>
          </p:txBody>
        </p:sp>
      </p:grpSp>
      <p:grpSp>
        <p:nvGrpSpPr>
          <p:cNvPr id="17412" name="Группа 17"/>
          <p:cNvGrpSpPr>
            <a:grpSpLocks/>
          </p:cNvGrpSpPr>
          <p:nvPr/>
        </p:nvGrpSpPr>
        <p:grpSpPr bwMode="auto">
          <a:xfrm>
            <a:off x="539750" y="2349500"/>
            <a:ext cx="2049463" cy="2103438"/>
            <a:chOff x="539552" y="2348880"/>
            <a:chExt cx="2050417" cy="2103794"/>
          </a:xfrm>
        </p:grpSpPr>
        <p:pic>
          <p:nvPicPr>
            <p:cNvPr id="17468" name="Picture 4" descr="F:\презентация урок\images (1).jpg"/>
            <p:cNvPicPr>
              <a:picLocks noChangeAspect="1" noChangeArrowheads="1"/>
            </p:cNvPicPr>
            <p:nvPr/>
          </p:nvPicPr>
          <p:blipFill>
            <a:blip r:embed="rId4"/>
            <a:srcRect/>
            <a:stretch>
              <a:fillRect/>
            </a:stretch>
          </p:blipFill>
          <p:spPr bwMode="auto">
            <a:xfrm>
              <a:off x="683568" y="2348880"/>
              <a:ext cx="1906401" cy="2002156"/>
            </a:xfrm>
            <a:prstGeom prst="rect">
              <a:avLst/>
            </a:prstGeom>
            <a:noFill/>
            <a:ln w="9525">
              <a:noFill/>
              <a:miter lim="800000"/>
              <a:headEnd/>
              <a:tailEnd/>
            </a:ln>
          </p:spPr>
        </p:pic>
        <p:sp>
          <p:nvSpPr>
            <p:cNvPr id="17469" name="TextBox 11"/>
            <p:cNvSpPr txBox="1">
              <a:spLocks noChangeArrowheads="1"/>
            </p:cNvSpPr>
            <p:nvPr/>
          </p:nvSpPr>
          <p:spPr bwMode="auto">
            <a:xfrm>
              <a:off x="539552" y="3995396"/>
              <a:ext cx="503472" cy="457278"/>
            </a:xfrm>
            <a:prstGeom prst="rect">
              <a:avLst/>
            </a:prstGeom>
            <a:noFill/>
            <a:ln w="9525">
              <a:noFill/>
              <a:miter lim="800000"/>
              <a:headEnd/>
              <a:tailEnd/>
            </a:ln>
          </p:spPr>
          <p:txBody>
            <a:bodyPr>
              <a:spAutoFit/>
            </a:bodyPr>
            <a:lstStyle/>
            <a:p>
              <a:r>
                <a:rPr lang="en-US" sz="2400">
                  <a:latin typeface="Century Gothic" pitchFamily="34" charset="0"/>
                </a:rPr>
                <a:t>c)</a:t>
              </a:r>
              <a:endParaRPr lang="ru-RU" sz="2400">
                <a:latin typeface="Century Gothic" pitchFamily="34" charset="0"/>
              </a:endParaRPr>
            </a:p>
          </p:txBody>
        </p:sp>
      </p:grpSp>
      <p:grpSp>
        <p:nvGrpSpPr>
          <p:cNvPr id="17413" name="Группа 18"/>
          <p:cNvGrpSpPr>
            <a:grpSpLocks/>
          </p:cNvGrpSpPr>
          <p:nvPr/>
        </p:nvGrpSpPr>
        <p:grpSpPr bwMode="auto">
          <a:xfrm>
            <a:off x="2771775" y="2708275"/>
            <a:ext cx="2019300" cy="1833563"/>
            <a:chOff x="2771800" y="2700528"/>
            <a:chExt cx="2019656" cy="1833372"/>
          </a:xfrm>
        </p:grpSpPr>
        <p:pic>
          <p:nvPicPr>
            <p:cNvPr id="3" name="Picture 5" descr="F:\презентация урок\images.jpg"/>
            <p:cNvPicPr>
              <a:picLocks noChangeAspect="1" noChangeArrowheads="1"/>
            </p:cNvPicPr>
            <p:nvPr/>
          </p:nvPicPr>
          <p:blipFill>
            <a:blip r:embed="rId5" cstate="print">
              <a:extLst>
                <a:ext uri="{28A0092B-C50C-407E-A947-70E740481C1C}"/>
              </a:extLst>
            </a:blip>
            <a:srcRect/>
            <a:stretch>
              <a:fillRect/>
            </a:stretch>
          </p:blipFill>
          <p:spPr bwMode="auto">
            <a:xfrm>
              <a:off x="3131840" y="2708920"/>
              <a:ext cx="1656184" cy="1739371"/>
            </a:xfrm>
            <a:prstGeom prst="rect">
              <a:avLst/>
            </a:prstGeom>
            <a:ln>
              <a:noFill/>
            </a:ln>
            <a:effectLst>
              <a:softEdge rad="112500"/>
            </a:effectLst>
            <a:extLst>
              <a:ext uri="{909E8E84-426E-40DD-AFC4-6F175D3DCCD1}"/>
            </a:extLst>
          </p:spPr>
        </p:pic>
        <p:sp>
          <p:nvSpPr>
            <p:cNvPr id="17467" name="TextBox 12"/>
            <p:cNvSpPr txBox="1">
              <a:spLocks noChangeArrowheads="1"/>
            </p:cNvSpPr>
            <p:nvPr/>
          </p:nvSpPr>
          <p:spPr bwMode="auto">
            <a:xfrm>
              <a:off x="2771800" y="4076747"/>
              <a:ext cx="504914" cy="457153"/>
            </a:xfrm>
            <a:prstGeom prst="rect">
              <a:avLst/>
            </a:prstGeom>
            <a:noFill/>
            <a:ln w="9525">
              <a:noFill/>
              <a:miter lim="800000"/>
              <a:headEnd/>
              <a:tailEnd/>
            </a:ln>
          </p:spPr>
          <p:txBody>
            <a:bodyPr>
              <a:spAutoFit/>
            </a:bodyPr>
            <a:lstStyle/>
            <a:p>
              <a:endParaRPr lang="ru-RU" sz="2400">
                <a:latin typeface="Century Gothic" pitchFamily="34" charset="0"/>
              </a:endParaRPr>
            </a:p>
          </p:txBody>
        </p:sp>
      </p:grpSp>
      <p:grpSp>
        <p:nvGrpSpPr>
          <p:cNvPr id="17414" name="Группа 19"/>
          <p:cNvGrpSpPr>
            <a:grpSpLocks/>
          </p:cNvGrpSpPr>
          <p:nvPr/>
        </p:nvGrpSpPr>
        <p:grpSpPr bwMode="auto">
          <a:xfrm>
            <a:off x="539750" y="4652963"/>
            <a:ext cx="1941513" cy="1676400"/>
            <a:chOff x="539552" y="4657344"/>
            <a:chExt cx="1941520" cy="1676830"/>
          </a:xfrm>
        </p:grpSpPr>
        <p:pic>
          <p:nvPicPr>
            <p:cNvPr id="4" name="Picture 2" descr="C:\Users\user\Desktop\презентация урок\stock-vector-on-off-buttons-power-switches-274187624.jpg"/>
            <p:cNvPicPr>
              <a:picLocks noChangeAspect="1" noChangeArrowheads="1"/>
            </p:cNvPicPr>
            <p:nvPr/>
          </p:nvPicPr>
          <p:blipFill>
            <a:blip r:embed="rId6" cstate="print">
              <a:extLst>
                <a:ext uri="{28A0092B-C50C-407E-A947-70E740481C1C}"/>
              </a:extLst>
            </a:blip>
            <a:srcRect/>
            <a:stretch>
              <a:fillRect/>
            </a:stretch>
          </p:blipFill>
          <p:spPr bwMode="auto">
            <a:xfrm>
              <a:off x="899592" y="4660736"/>
              <a:ext cx="1578431" cy="1648584"/>
            </a:xfrm>
            <a:prstGeom prst="ellipse">
              <a:avLst/>
            </a:prstGeom>
            <a:ln>
              <a:noFill/>
            </a:ln>
            <a:effectLst>
              <a:softEdge rad="112500"/>
            </a:effectLst>
            <a:extLst>
              <a:ext uri="{909E8E84-426E-40DD-AFC4-6F175D3DCCD1}"/>
            </a:extLst>
          </p:spPr>
        </p:pic>
        <p:sp>
          <p:nvSpPr>
            <p:cNvPr id="17465" name="TextBox 13"/>
            <p:cNvSpPr txBox="1">
              <a:spLocks noChangeArrowheads="1"/>
            </p:cNvSpPr>
            <p:nvPr/>
          </p:nvSpPr>
          <p:spPr bwMode="auto">
            <a:xfrm>
              <a:off x="539552" y="5876916"/>
              <a:ext cx="503272" cy="457258"/>
            </a:xfrm>
            <a:prstGeom prst="rect">
              <a:avLst/>
            </a:prstGeom>
            <a:noFill/>
            <a:ln w="9525">
              <a:noFill/>
              <a:miter lim="800000"/>
              <a:headEnd/>
              <a:tailEnd/>
            </a:ln>
          </p:spPr>
          <p:txBody>
            <a:bodyPr>
              <a:spAutoFit/>
            </a:bodyPr>
            <a:lstStyle/>
            <a:p>
              <a:r>
                <a:rPr lang="en-US" sz="2400">
                  <a:latin typeface="Century Gothic" pitchFamily="34" charset="0"/>
                </a:rPr>
                <a:t>e) </a:t>
              </a:r>
              <a:endParaRPr lang="ru-RU" sz="2400">
                <a:latin typeface="Century Gothic" pitchFamily="34" charset="0"/>
              </a:endParaRPr>
            </a:p>
          </p:txBody>
        </p:sp>
      </p:grpSp>
      <p:grpSp>
        <p:nvGrpSpPr>
          <p:cNvPr id="17415" name="Группа 20"/>
          <p:cNvGrpSpPr>
            <a:grpSpLocks/>
          </p:cNvGrpSpPr>
          <p:nvPr/>
        </p:nvGrpSpPr>
        <p:grpSpPr bwMode="auto">
          <a:xfrm>
            <a:off x="2555875" y="4797425"/>
            <a:ext cx="2460625" cy="2481263"/>
            <a:chOff x="2555776" y="4815840"/>
            <a:chExt cx="2461232" cy="2481072"/>
          </a:xfrm>
        </p:grpSpPr>
        <p:pic>
          <p:nvPicPr>
            <p:cNvPr id="6" name="Picture 6" descr="F:\презентация урок\internet-multimedia-smart-phone-as-gadget-device-to-connect-to-world-wide-web-application-42106127.jpg"/>
            <p:cNvPicPr>
              <a:picLocks noChangeAspect="1" noChangeArrowheads="1"/>
            </p:cNvPicPr>
            <p:nvPr/>
          </p:nvPicPr>
          <p:blipFill>
            <a:blip r:embed="rId7" cstate="print">
              <a:extLst>
                <a:ext uri="{28A0092B-C50C-407E-A947-70E740481C1C}"/>
              </a:extLst>
            </a:blip>
            <a:srcRect/>
            <a:stretch>
              <a:fillRect/>
            </a:stretch>
          </p:blipFill>
          <p:spPr bwMode="auto">
            <a:xfrm>
              <a:off x="2915816" y="4869160"/>
              <a:ext cx="1872208" cy="14401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extLst>
          </p:spPr>
        </p:pic>
        <p:sp>
          <p:nvSpPr>
            <p:cNvPr id="17463" name="TextBox 14"/>
            <p:cNvSpPr txBox="1">
              <a:spLocks noChangeArrowheads="1"/>
            </p:cNvSpPr>
            <p:nvPr/>
          </p:nvSpPr>
          <p:spPr bwMode="auto">
            <a:xfrm>
              <a:off x="2555776" y="5805979"/>
              <a:ext cx="503288" cy="457294"/>
            </a:xfrm>
            <a:prstGeom prst="rect">
              <a:avLst/>
            </a:prstGeom>
            <a:noFill/>
            <a:ln w="9525">
              <a:noFill/>
              <a:miter lim="800000"/>
              <a:headEnd/>
              <a:tailEnd/>
            </a:ln>
          </p:spPr>
          <p:txBody>
            <a:bodyPr>
              <a:spAutoFit/>
            </a:bodyPr>
            <a:lstStyle/>
            <a:p>
              <a:r>
                <a:rPr lang="en-US" sz="2400">
                  <a:latin typeface="Century Gothic" pitchFamily="34" charset="0"/>
                </a:rPr>
                <a:t>f)</a:t>
              </a:r>
              <a:endParaRPr lang="ru-RU" sz="2400">
                <a:latin typeface="Century Gothic" pitchFamily="34" charset="0"/>
              </a:endParaRPr>
            </a:p>
          </p:txBody>
        </p:sp>
      </p:grpSp>
      <p:sp>
        <p:nvSpPr>
          <p:cNvPr id="27" name="Прямоугольник 26"/>
          <p:cNvSpPr/>
          <p:nvPr/>
        </p:nvSpPr>
        <p:spPr>
          <a:xfrm>
            <a:off x="5124252" y="923008"/>
            <a:ext cx="2579552" cy="646330"/>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7) </a:t>
            </a:r>
            <a:r>
              <a:rPr lang="uk-UA"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mn-lt"/>
                <a:cs typeface="+mn-cs"/>
              </a:rPr>
              <a:t> </a:t>
            </a: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ring tone</a:t>
            </a:r>
          </a:p>
        </p:txBody>
      </p:sp>
      <p:sp>
        <p:nvSpPr>
          <p:cNvPr id="28" name="Прямоугольник 27"/>
          <p:cNvSpPr/>
          <p:nvPr/>
        </p:nvSpPr>
        <p:spPr>
          <a:xfrm>
            <a:off x="5122194" y="1862287"/>
            <a:ext cx="3324948" cy="646331"/>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8)</a:t>
            </a:r>
            <a:r>
              <a:rPr lang="uk-UA"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mn-lt"/>
                <a:cs typeface="+mn-cs"/>
              </a:rPr>
              <a:t> </a:t>
            </a: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switch on/off</a:t>
            </a:r>
          </a:p>
        </p:txBody>
      </p:sp>
      <p:sp>
        <p:nvSpPr>
          <p:cNvPr id="29" name="Прямоугольник 28"/>
          <p:cNvSpPr/>
          <p:nvPr/>
        </p:nvSpPr>
        <p:spPr>
          <a:xfrm>
            <a:off x="5148064" y="2852936"/>
            <a:ext cx="2218877" cy="646331"/>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9)</a:t>
            </a:r>
            <a:r>
              <a:rPr lang="uk-UA"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mn-lt"/>
                <a:cs typeface="+mn-cs"/>
              </a:rPr>
              <a:t> </a:t>
            </a: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camera </a:t>
            </a:r>
            <a:endParaRPr lang="ru-RU" sz="3600" dirty="0">
              <a:latin typeface="+mn-lt"/>
              <a:cs typeface="+mn-cs"/>
            </a:endParaRPr>
          </a:p>
        </p:txBody>
      </p:sp>
      <p:sp>
        <p:nvSpPr>
          <p:cNvPr id="30" name="Прямоугольник 29"/>
          <p:cNvSpPr/>
          <p:nvPr/>
        </p:nvSpPr>
        <p:spPr>
          <a:xfrm>
            <a:off x="5076056" y="3789040"/>
            <a:ext cx="2598788" cy="646331"/>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10) Internet </a:t>
            </a:r>
          </a:p>
        </p:txBody>
      </p:sp>
      <p:sp>
        <p:nvSpPr>
          <p:cNvPr id="31" name="Прямоугольник 30"/>
          <p:cNvSpPr/>
          <p:nvPr/>
        </p:nvSpPr>
        <p:spPr>
          <a:xfrm>
            <a:off x="5124252" y="4745782"/>
            <a:ext cx="2190022" cy="646330"/>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11) to text </a:t>
            </a:r>
          </a:p>
        </p:txBody>
      </p:sp>
      <p:sp>
        <p:nvSpPr>
          <p:cNvPr id="32" name="Прямоугольник 31"/>
          <p:cNvSpPr/>
          <p:nvPr/>
        </p:nvSpPr>
        <p:spPr>
          <a:xfrm>
            <a:off x="5124252" y="5749131"/>
            <a:ext cx="2122697" cy="646331"/>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12)</a:t>
            </a:r>
            <a:r>
              <a:rPr lang="uk-UA"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mn-lt"/>
                <a:cs typeface="+mn-cs"/>
              </a:rPr>
              <a:t> </a:t>
            </a: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games</a:t>
            </a:r>
            <a:endParaRPr lang="ru-RU"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mn-lt"/>
              <a:cs typeface="+mn-cs"/>
            </a:endParaRPr>
          </a:p>
        </p:txBody>
      </p:sp>
      <p:grpSp>
        <p:nvGrpSpPr>
          <p:cNvPr id="17422" name="Group 28"/>
          <p:cNvGrpSpPr>
            <a:grpSpLocks/>
          </p:cNvGrpSpPr>
          <p:nvPr/>
        </p:nvGrpSpPr>
        <p:grpSpPr bwMode="auto">
          <a:xfrm>
            <a:off x="468313" y="765175"/>
            <a:ext cx="2613025" cy="1465263"/>
            <a:chOff x="295" y="482"/>
            <a:chExt cx="1646" cy="923"/>
          </a:xfrm>
        </p:grpSpPr>
        <p:pic>
          <p:nvPicPr>
            <p:cNvPr id="9" name="Picture 3" descr="C:\Users\user\Desktop\презентация урок\Which-cell-phone-has-the-best-camera.jpg"/>
            <p:cNvPicPr>
              <a:picLocks noChangeAspect="1" noChangeArrowheads="1"/>
            </p:cNvPicPr>
            <p:nvPr/>
          </p:nvPicPr>
          <p:blipFill>
            <a:blip r:embed="rId2" cstate="print">
              <a:extLst>
                <a:ext uri="{28A0092B-C50C-407E-A947-70E740481C1C}"/>
              </a:extLst>
            </a:blip>
            <a:srcRect/>
            <a:stretch>
              <a:fillRect/>
            </a:stretch>
          </p:blipFill>
          <p:spPr bwMode="auto">
            <a:xfrm>
              <a:off x="525" y="488"/>
              <a:ext cx="1412" cy="907"/>
            </a:xfrm>
            <a:prstGeom prst="rect">
              <a:avLst/>
            </a:prstGeom>
            <a:ln>
              <a:noFill/>
            </a:ln>
            <a:effectLst>
              <a:softEdge rad="112500"/>
            </a:effectLst>
            <a:extLst>
              <a:ext uri="{909E8E84-426E-40DD-AFC4-6F175D3DCCD1}"/>
            </a:extLst>
          </p:spPr>
        </p:pic>
        <p:sp>
          <p:nvSpPr>
            <p:cNvPr id="17461" name="TextBox 9"/>
            <p:cNvSpPr txBox="1">
              <a:spLocks noChangeArrowheads="1"/>
            </p:cNvSpPr>
            <p:nvPr/>
          </p:nvSpPr>
          <p:spPr bwMode="auto">
            <a:xfrm>
              <a:off x="295" y="1117"/>
              <a:ext cx="453" cy="288"/>
            </a:xfrm>
            <a:prstGeom prst="rect">
              <a:avLst/>
            </a:prstGeom>
            <a:noFill/>
            <a:ln w="9525">
              <a:noFill/>
              <a:miter lim="800000"/>
              <a:headEnd/>
              <a:tailEnd/>
            </a:ln>
          </p:spPr>
          <p:txBody>
            <a:bodyPr>
              <a:spAutoFit/>
            </a:bodyPr>
            <a:lstStyle/>
            <a:p>
              <a:r>
                <a:rPr lang="en-US" sz="2400">
                  <a:latin typeface="Century Gothic" pitchFamily="34" charset="0"/>
                </a:rPr>
                <a:t>a)</a:t>
              </a:r>
              <a:endParaRPr lang="ru-RU" sz="2400">
                <a:latin typeface="Century Gothic" pitchFamily="34" charset="0"/>
              </a:endParaRPr>
            </a:p>
          </p:txBody>
        </p:sp>
      </p:grpSp>
      <p:pic>
        <p:nvPicPr>
          <p:cNvPr id="7" name="Picture 5" descr="F:\презентация урок\images.jpg"/>
          <p:cNvPicPr>
            <a:picLocks noChangeAspect="1" noChangeArrowheads="1"/>
          </p:cNvPicPr>
          <p:nvPr/>
        </p:nvPicPr>
        <p:blipFill>
          <a:blip r:embed="rId5" cstate="print">
            <a:extLst>
              <a:ext uri="{28A0092B-C50C-407E-A947-70E740481C1C}"/>
            </a:extLst>
          </a:blip>
          <a:srcRect/>
          <a:stretch>
            <a:fillRect/>
          </a:stretch>
        </p:blipFill>
        <p:spPr bwMode="auto">
          <a:xfrm>
            <a:off x="3131966" y="2716668"/>
            <a:ext cx="1655678" cy="1739496"/>
          </a:xfrm>
          <a:prstGeom prst="rect">
            <a:avLst/>
          </a:prstGeom>
          <a:ln>
            <a:noFill/>
          </a:ln>
          <a:effectLst>
            <a:softEdge rad="112500"/>
          </a:effectLst>
          <a:extLst>
            <a:ext uri="{909E8E84-426E-40DD-AFC4-6F175D3DCCD1}"/>
          </a:extLst>
        </p:spPr>
      </p:pic>
      <p:pic>
        <p:nvPicPr>
          <p:cNvPr id="10" name="Picture 5" descr="F:\презентация урок\images.jpg"/>
          <p:cNvPicPr>
            <a:picLocks noChangeAspect="1" noChangeArrowheads="1"/>
          </p:cNvPicPr>
          <p:nvPr/>
        </p:nvPicPr>
        <p:blipFill>
          <a:blip r:embed="rId5" cstate="print">
            <a:extLst>
              <a:ext uri="{28A0092B-C50C-407E-A947-70E740481C1C}"/>
            </a:extLst>
          </a:blip>
          <a:srcRect/>
          <a:stretch>
            <a:fillRect/>
          </a:stretch>
        </p:blipFill>
        <p:spPr bwMode="auto">
          <a:xfrm>
            <a:off x="3136729" y="2716668"/>
            <a:ext cx="1655678" cy="1739496"/>
          </a:xfrm>
          <a:prstGeom prst="rect">
            <a:avLst/>
          </a:prstGeom>
          <a:ln>
            <a:noFill/>
          </a:ln>
          <a:effectLst>
            <a:softEdge rad="112500"/>
          </a:effectLst>
          <a:extLst>
            <a:ext uri="{909E8E84-426E-40DD-AFC4-6F175D3DCCD1}"/>
          </a:extLst>
        </p:spPr>
      </p:pic>
      <p:pic>
        <p:nvPicPr>
          <p:cNvPr id="11" name="Picture 5" descr="F:\презентация урок\images.jpg"/>
          <p:cNvPicPr>
            <a:picLocks noChangeAspect="1" noChangeArrowheads="1"/>
          </p:cNvPicPr>
          <p:nvPr/>
        </p:nvPicPr>
        <p:blipFill>
          <a:blip r:embed="rId5" cstate="print">
            <a:extLst>
              <a:ext uri="{28A0092B-C50C-407E-A947-70E740481C1C}"/>
            </a:extLst>
          </a:blip>
          <a:srcRect/>
          <a:stretch>
            <a:fillRect/>
          </a:stretch>
        </p:blipFill>
        <p:spPr bwMode="auto">
          <a:xfrm>
            <a:off x="3136729" y="2716668"/>
            <a:ext cx="1655678" cy="1739496"/>
          </a:xfrm>
          <a:prstGeom prst="rect">
            <a:avLst/>
          </a:prstGeom>
          <a:ln>
            <a:noFill/>
          </a:ln>
          <a:effectLst>
            <a:softEdge rad="112500"/>
          </a:effectLst>
          <a:extLst>
            <a:ext uri="{909E8E84-426E-40DD-AFC4-6F175D3DCCD1}"/>
          </a:extLst>
        </p:spPr>
      </p:pic>
      <p:pic>
        <p:nvPicPr>
          <p:cNvPr id="12" name="Picture 5" descr="F:\презентация урок\images.jpg"/>
          <p:cNvPicPr>
            <a:picLocks noChangeAspect="1" noChangeArrowheads="1"/>
          </p:cNvPicPr>
          <p:nvPr/>
        </p:nvPicPr>
        <p:blipFill>
          <a:blip r:embed="rId5" cstate="print">
            <a:extLst>
              <a:ext uri="{28A0092B-C50C-407E-A947-70E740481C1C}"/>
            </a:extLst>
          </a:blip>
          <a:srcRect/>
          <a:stretch>
            <a:fillRect/>
          </a:stretch>
        </p:blipFill>
        <p:spPr bwMode="auto">
          <a:xfrm>
            <a:off x="3131966" y="2716668"/>
            <a:ext cx="1655678" cy="1739496"/>
          </a:xfrm>
          <a:prstGeom prst="rect">
            <a:avLst/>
          </a:prstGeom>
          <a:ln>
            <a:noFill/>
          </a:ln>
          <a:effectLst>
            <a:softEdge rad="112500"/>
          </a:effectLst>
          <a:extLst>
            <a:ext uri="{909E8E84-426E-40DD-AFC4-6F175D3DCCD1}"/>
          </a:extLst>
        </p:spPr>
      </p:pic>
      <p:sp>
        <p:nvSpPr>
          <p:cNvPr id="17427" name="TextBox 12"/>
          <p:cNvSpPr txBox="1">
            <a:spLocks noChangeArrowheads="1"/>
          </p:cNvSpPr>
          <p:nvPr/>
        </p:nvSpPr>
        <p:spPr bwMode="auto">
          <a:xfrm>
            <a:off x="2700338" y="4076700"/>
            <a:ext cx="792162" cy="457200"/>
          </a:xfrm>
          <a:prstGeom prst="rect">
            <a:avLst/>
          </a:prstGeom>
          <a:noFill/>
          <a:ln w="9525">
            <a:noFill/>
            <a:miter lim="800000"/>
            <a:headEnd/>
            <a:tailEnd/>
          </a:ln>
        </p:spPr>
        <p:txBody>
          <a:bodyPr>
            <a:spAutoFit/>
          </a:bodyPr>
          <a:lstStyle/>
          <a:p>
            <a:r>
              <a:rPr lang="en-US" sz="2400">
                <a:latin typeface="Century Gothic" pitchFamily="34" charset="0"/>
              </a:rPr>
              <a:t>d)</a:t>
            </a:r>
            <a:endParaRPr lang="ru-RU" sz="2400">
              <a:latin typeface="Century Gothic" pitchFamily="34" charset="0"/>
            </a:endParaRPr>
          </a:p>
        </p:txBody>
      </p:sp>
      <p:pic>
        <p:nvPicPr>
          <p:cNvPr id="13" name="Picture 5" descr="F:\презентация урок\images.jpg"/>
          <p:cNvPicPr>
            <a:picLocks noChangeAspect="1" noChangeArrowheads="1"/>
          </p:cNvPicPr>
          <p:nvPr/>
        </p:nvPicPr>
        <p:blipFill>
          <a:blip r:embed="rId5" cstate="print">
            <a:extLst>
              <a:ext uri="{28A0092B-C50C-407E-A947-70E740481C1C}"/>
            </a:extLst>
          </a:blip>
          <a:srcRect/>
          <a:stretch>
            <a:fillRect/>
          </a:stretch>
        </p:blipFill>
        <p:spPr bwMode="auto">
          <a:xfrm>
            <a:off x="3136729" y="2716668"/>
            <a:ext cx="1655678" cy="1739496"/>
          </a:xfrm>
          <a:prstGeom prst="rect">
            <a:avLst/>
          </a:prstGeom>
          <a:ln>
            <a:noFill/>
          </a:ln>
          <a:effectLst>
            <a:softEdge rad="112500"/>
          </a:effectLst>
          <a:extLst>
            <a:ext uri="{909E8E84-426E-40DD-AFC4-6F175D3DCCD1}"/>
          </a:extLst>
        </p:spPr>
      </p:pic>
      <p:grpSp>
        <p:nvGrpSpPr>
          <p:cNvPr id="17429" name="Group 42"/>
          <p:cNvGrpSpPr>
            <a:grpSpLocks/>
          </p:cNvGrpSpPr>
          <p:nvPr/>
        </p:nvGrpSpPr>
        <p:grpSpPr bwMode="auto">
          <a:xfrm>
            <a:off x="2700338" y="2708275"/>
            <a:ext cx="2095500" cy="1825625"/>
            <a:chOff x="1701" y="1706"/>
            <a:chExt cx="1320" cy="1150"/>
          </a:xfrm>
        </p:grpSpPr>
        <p:sp>
          <p:nvSpPr>
            <p:cNvPr id="17458" name="TextBox 12"/>
            <p:cNvSpPr txBox="1">
              <a:spLocks noChangeArrowheads="1"/>
            </p:cNvSpPr>
            <p:nvPr/>
          </p:nvSpPr>
          <p:spPr bwMode="auto">
            <a:xfrm>
              <a:off x="1701" y="2568"/>
              <a:ext cx="499" cy="288"/>
            </a:xfrm>
            <a:prstGeom prst="rect">
              <a:avLst/>
            </a:prstGeom>
            <a:noFill/>
            <a:ln w="9525">
              <a:noFill/>
              <a:miter lim="800000"/>
              <a:headEnd/>
              <a:tailEnd/>
            </a:ln>
          </p:spPr>
          <p:txBody>
            <a:bodyPr>
              <a:spAutoFit/>
            </a:bodyPr>
            <a:lstStyle/>
            <a:p>
              <a:r>
                <a:rPr lang="en-US" sz="2400">
                  <a:latin typeface="Century Gothic" pitchFamily="34" charset="0"/>
                </a:rPr>
                <a:t>d)</a:t>
              </a:r>
              <a:endParaRPr lang="ru-RU" sz="2400">
                <a:latin typeface="Century Gothic" pitchFamily="34" charset="0"/>
              </a:endParaRPr>
            </a:p>
          </p:txBody>
        </p:sp>
        <p:pic>
          <p:nvPicPr>
            <p:cNvPr id="14" name="Picture 5" descr="F:\презентация урок\images.jpg"/>
            <p:cNvPicPr>
              <a:picLocks noChangeAspect="1" noChangeArrowheads="1"/>
            </p:cNvPicPr>
            <p:nvPr/>
          </p:nvPicPr>
          <p:blipFill>
            <a:blip r:embed="rId5" cstate="print">
              <a:extLst>
                <a:ext uri="{28A0092B-C50C-407E-A947-70E740481C1C}"/>
              </a:extLst>
            </a:blip>
            <a:srcRect/>
            <a:stretch>
              <a:fillRect/>
            </a:stretch>
          </p:blipFill>
          <p:spPr bwMode="auto">
            <a:xfrm>
              <a:off x="1976" y="1711"/>
              <a:ext cx="1043" cy="1096"/>
            </a:xfrm>
            <a:prstGeom prst="rect">
              <a:avLst/>
            </a:prstGeom>
            <a:ln>
              <a:noFill/>
            </a:ln>
            <a:effectLst>
              <a:softEdge rad="112500"/>
            </a:effectLst>
            <a:extLst>
              <a:ext uri="{909E8E84-426E-40DD-AFC4-6F175D3DCCD1}"/>
            </a:extLst>
          </p:spPr>
        </p:pic>
      </p:grpSp>
      <p:sp>
        <p:nvSpPr>
          <p:cNvPr id="15" name="Прямоугольник 28"/>
          <p:cNvSpPr/>
          <p:nvPr/>
        </p:nvSpPr>
        <p:spPr>
          <a:xfrm>
            <a:off x="5124252" y="2867223"/>
            <a:ext cx="2218876" cy="646332"/>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9)</a:t>
            </a:r>
            <a:r>
              <a:rPr lang="uk-UA"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mn-lt"/>
                <a:cs typeface="+mn-cs"/>
              </a:rPr>
              <a:t> </a:t>
            </a: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camera </a:t>
            </a:r>
            <a:endParaRPr lang="ru-RU" sz="3600" dirty="0">
              <a:latin typeface="+mn-lt"/>
              <a:cs typeface="+mn-cs"/>
            </a:endParaRPr>
          </a:p>
        </p:txBody>
      </p:sp>
      <p:grpSp>
        <p:nvGrpSpPr>
          <p:cNvPr id="17452" name="Group 44"/>
          <p:cNvGrpSpPr>
            <a:grpSpLocks/>
          </p:cNvGrpSpPr>
          <p:nvPr/>
        </p:nvGrpSpPr>
        <p:grpSpPr bwMode="auto">
          <a:xfrm>
            <a:off x="444500" y="779463"/>
            <a:ext cx="2613025" cy="1465262"/>
            <a:chOff x="295" y="482"/>
            <a:chExt cx="1646" cy="923"/>
          </a:xfrm>
        </p:grpSpPr>
        <p:pic>
          <p:nvPicPr>
            <p:cNvPr id="17" name="Picture 3" descr="C:\Users\user\Desktop\презентация урок\Which-cell-phone-has-the-best-camera.jpg"/>
            <p:cNvPicPr>
              <a:picLocks noChangeAspect="1" noChangeArrowheads="1"/>
            </p:cNvPicPr>
            <p:nvPr/>
          </p:nvPicPr>
          <p:blipFill>
            <a:blip r:embed="rId2" cstate="print">
              <a:extLst>
                <a:ext uri="{28A0092B-C50C-407E-A947-70E740481C1C}"/>
              </a:extLst>
            </a:blip>
            <a:srcRect/>
            <a:stretch>
              <a:fillRect/>
            </a:stretch>
          </p:blipFill>
          <p:spPr bwMode="auto">
            <a:xfrm>
              <a:off x="525" y="488"/>
              <a:ext cx="1412" cy="907"/>
            </a:xfrm>
            <a:prstGeom prst="rect">
              <a:avLst/>
            </a:prstGeom>
            <a:ln>
              <a:noFill/>
            </a:ln>
            <a:effectLst>
              <a:softEdge rad="112500"/>
            </a:effectLst>
            <a:extLst>
              <a:ext uri="{909E8E84-426E-40DD-AFC4-6F175D3DCCD1}"/>
            </a:extLst>
          </p:spPr>
        </p:pic>
        <p:sp>
          <p:nvSpPr>
            <p:cNvPr id="17457" name="TextBox 9"/>
            <p:cNvSpPr txBox="1">
              <a:spLocks noChangeArrowheads="1"/>
            </p:cNvSpPr>
            <p:nvPr/>
          </p:nvSpPr>
          <p:spPr bwMode="auto">
            <a:xfrm>
              <a:off x="295" y="1117"/>
              <a:ext cx="453" cy="288"/>
            </a:xfrm>
            <a:prstGeom prst="rect">
              <a:avLst/>
            </a:prstGeom>
            <a:noFill/>
            <a:ln w="9525">
              <a:noFill/>
              <a:miter lim="800000"/>
              <a:headEnd/>
              <a:tailEnd/>
            </a:ln>
          </p:spPr>
          <p:txBody>
            <a:bodyPr>
              <a:spAutoFit/>
            </a:bodyPr>
            <a:lstStyle/>
            <a:p>
              <a:r>
                <a:rPr lang="en-US" sz="2400">
                  <a:latin typeface="Century Gothic" pitchFamily="34" charset="0"/>
                </a:rPr>
                <a:t>a)</a:t>
              </a:r>
              <a:endParaRPr lang="ru-RU" sz="2400">
                <a:latin typeface="Century Gothic" pitchFamily="34" charset="0"/>
              </a:endParaRPr>
            </a:p>
          </p:txBody>
        </p:sp>
      </p:grpSp>
      <p:grpSp>
        <p:nvGrpSpPr>
          <p:cNvPr id="22" name="Группа 15"/>
          <p:cNvGrpSpPr>
            <a:grpSpLocks/>
          </p:cNvGrpSpPr>
          <p:nvPr/>
        </p:nvGrpSpPr>
        <p:grpSpPr bwMode="auto">
          <a:xfrm>
            <a:off x="2916238" y="549275"/>
            <a:ext cx="2424112" cy="2092325"/>
            <a:chOff x="2843808" y="575879"/>
            <a:chExt cx="2424280" cy="2090928"/>
          </a:xfrm>
        </p:grpSpPr>
        <p:pic>
          <p:nvPicPr>
            <p:cNvPr id="8" name="Picture 2" descr="F:\презентация урок\9cRRArKce.gif"/>
            <p:cNvPicPr>
              <a:picLocks noChangeAspect="1" noChangeArrowheads="1"/>
            </p:cNvPicPr>
            <p:nvPr/>
          </p:nvPicPr>
          <p:blipFill>
            <a:blip r:embed="rId3" cstate="print">
              <a:extLst>
                <a:ext uri="{28A0092B-C50C-407E-A947-70E740481C1C}"/>
              </a:extLst>
            </a:blip>
            <a:srcRect/>
            <a:stretch>
              <a:fillRect/>
            </a:stretch>
          </p:blipFill>
          <p:spPr bwMode="auto">
            <a:xfrm>
              <a:off x="3419871" y="476672"/>
              <a:ext cx="1440161" cy="201298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extLst>
          </p:spPr>
        </p:pic>
        <p:sp>
          <p:nvSpPr>
            <p:cNvPr id="17455" name="TextBox 10"/>
            <p:cNvSpPr txBox="1">
              <a:spLocks noChangeArrowheads="1"/>
            </p:cNvSpPr>
            <p:nvPr/>
          </p:nvSpPr>
          <p:spPr bwMode="auto">
            <a:xfrm>
              <a:off x="2843808" y="1916558"/>
              <a:ext cx="504850" cy="457208"/>
            </a:xfrm>
            <a:prstGeom prst="rect">
              <a:avLst/>
            </a:prstGeom>
            <a:noFill/>
            <a:ln w="9525">
              <a:noFill/>
              <a:miter lim="800000"/>
              <a:headEnd/>
              <a:tailEnd/>
            </a:ln>
          </p:spPr>
          <p:txBody>
            <a:bodyPr>
              <a:spAutoFit/>
            </a:bodyPr>
            <a:lstStyle/>
            <a:p>
              <a:r>
                <a:rPr lang="en-US" sz="2400">
                  <a:latin typeface="Century Gothic" pitchFamily="34" charset="0"/>
                </a:rPr>
                <a:t>b)</a:t>
              </a:r>
              <a:endParaRPr lang="ru-RU" sz="2400">
                <a:latin typeface="Century Gothic" pitchFamily="34" charset="0"/>
              </a:endParaRPr>
            </a:p>
          </p:txBody>
        </p:sp>
      </p:grpSp>
      <p:sp>
        <p:nvSpPr>
          <p:cNvPr id="23" name="Прямоугольник 26"/>
          <p:cNvSpPr/>
          <p:nvPr/>
        </p:nvSpPr>
        <p:spPr>
          <a:xfrm>
            <a:off x="5124252" y="923008"/>
            <a:ext cx="2579552" cy="646330"/>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7) </a:t>
            </a:r>
            <a:r>
              <a:rPr lang="uk-UA"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mn-lt"/>
                <a:cs typeface="+mn-cs"/>
              </a:rPr>
              <a:t> </a:t>
            </a: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ring tone</a:t>
            </a:r>
          </a:p>
        </p:txBody>
      </p:sp>
      <p:grpSp>
        <p:nvGrpSpPr>
          <p:cNvPr id="24" name="Группа 17"/>
          <p:cNvGrpSpPr>
            <a:grpSpLocks/>
          </p:cNvGrpSpPr>
          <p:nvPr/>
        </p:nvGrpSpPr>
        <p:grpSpPr bwMode="auto">
          <a:xfrm>
            <a:off x="539750" y="2349500"/>
            <a:ext cx="2049463" cy="2103438"/>
            <a:chOff x="539552" y="2348880"/>
            <a:chExt cx="2050417" cy="2103794"/>
          </a:xfrm>
        </p:grpSpPr>
        <p:pic>
          <p:nvPicPr>
            <p:cNvPr id="16" name="Picture 4" descr="F:\презентация урок\images (1).jpg"/>
            <p:cNvPicPr>
              <a:picLocks noChangeAspect="1" noChangeArrowheads="1"/>
            </p:cNvPicPr>
            <p:nvPr/>
          </p:nvPicPr>
          <p:blipFill>
            <a:blip r:embed="rId4"/>
            <a:srcRect/>
            <a:stretch>
              <a:fillRect/>
            </a:stretch>
          </p:blipFill>
          <p:spPr bwMode="auto">
            <a:xfrm>
              <a:off x="683568" y="2348880"/>
              <a:ext cx="1906401" cy="2002156"/>
            </a:xfrm>
            <a:prstGeom prst="rect">
              <a:avLst/>
            </a:prstGeom>
            <a:noFill/>
            <a:ln w="9525">
              <a:noFill/>
              <a:miter lim="800000"/>
              <a:headEnd/>
              <a:tailEnd/>
            </a:ln>
          </p:spPr>
        </p:pic>
        <p:sp>
          <p:nvSpPr>
            <p:cNvPr id="17453" name="TextBox 11"/>
            <p:cNvSpPr txBox="1">
              <a:spLocks noChangeArrowheads="1"/>
            </p:cNvSpPr>
            <p:nvPr/>
          </p:nvSpPr>
          <p:spPr bwMode="auto">
            <a:xfrm>
              <a:off x="539552" y="3995396"/>
              <a:ext cx="503472" cy="457278"/>
            </a:xfrm>
            <a:prstGeom prst="rect">
              <a:avLst/>
            </a:prstGeom>
            <a:noFill/>
            <a:ln w="9525">
              <a:noFill/>
              <a:miter lim="800000"/>
              <a:headEnd/>
              <a:tailEnd/>
            </a:ln>
          </p:spPr>
          <p:txBody>
            <a:bodyPr>
              <a:spAutoFit/>
            </a:bodyPr>
            <a:lstStyle/>
            <a:p>
              <a:r>
                <a:rPr lang="en-US" sz="2400">
                  <a:latin typeface="Century Gothic" pitchFamily="34" charset="0"/>
                </a:rPr>
                <a:t>c)</a:t>
              </a:r>
              <a:endParaRPr lang="ru-RU" sz="2400">
                <a:latin typeface="Century Gothic" pitchFamily="34" charset="0"/>
              </a:endParaRPr>
            </a:p>
          </p:txBody>
        </p:sp>
      </p:grpSp>
      <p:sp>
        <p:nvSpPr>
          <p:cNvPr id="25" name="Прямоугольник 31"/>
          <p:cNvSpPr/>
          <p:nvPr/>
        </p:nvSpPr>
        <p:spPr>
          <a:xfrm>
            <a:off x="5124252" y="5749131"/>
            <a:ext cx="2122697" cy="646331"/>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12)</a:t>
            </a:r>
            <a:r>
              <a:rPr lang="uk-UA"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mn-lt"/>
                <a:cs typeface="+mn-cs"/>
              </a:rPr>
              <a:t> </a:t>
            </a: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games</a:t>
            </a:r>
            <a:endParaRPr lang="ru-RU"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mn-lt"/>
              <a:cs typeface="+mn-cs"/>
            </a:endParaRPr>
          </a:p>
        </p:txBody>
      </p:sp>
      <p:sp>
        <p:nvSpPr>
          <p:cNvPr id="26" name="Прямоугольник 30"/>
          <p:cNvSpPr/>
          <p:nvPr/>
        </p:nvSpPr>
        <p:spPr>
          <a:xfrm>
            <a:off x="5124252" y="4745782"/>
            <a:ext cx="2190022" cy="646330"/>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11) to text </a:t>
            </a:r>
          </a:p>
        </p:txBody>
      </p:sp>
      <p:grpSp>
        <p:nvGrpSpPr>
          <p:cNvPr id="17464" name="Group 56"/>
          <p:cNvGrpSpPr>
            <a:grpSpLocks/>
          </p:cNvGrpSpPr>
          <p:nvPr/>
        </p:nvGrpSpPr>
        <p:grpSpPr bwMode="auto">
          <a:xfrm>
            <a:off x="2700338" y="2708275"/>
            <a:ext cx="2095500" cy="1825625"/>
            <a:chOff x="1701" y="1706"/>
            <a:chExt cx="1320" cy="1150"/>
          </a:xfrm>
        </p:grpSpPr>
        <p:sp>
          <p:nvSpPr>
            <p:cNvPr id="17450" name="TextBox 12"/>
            <p:cNvSpPr txBox="1">
              <a:spLocks noChangeArrowheads="1"/>
            </p:cNvSpPr>
            <p:nvPr/>
          </p:nvSpPr>
          <p:spPr bwMode="auto">
            <a:xfrm>
              <a:off x="1701" y="2568"/>
              <a:ext cx="499" cy="288"/>
            </a:xfrm>
            <a:prstGeom prst="rect">
              <a:avLst/>
            </a:prstGeom>
            <a:noFill/>
            <a:ln w="9525">
              <a:noFill/>
              <a:miter lim="800000"/>
              <a:headEnd/>
              <a:tailEnd/>
            </a:ln>
          </p:spPr>
          <p:txBody>
            <a:bodyPr>
              <a:spAutoFit/>
            </a:bodyPr>
            <a:lstStyle/>
            <a:p>
              <a:r>
                <a:rPr lang="en-US" sz="2400">
                  <a:latin typeface="Century Gothic" pitchFamily="34" charset="0"/>
                </a:rPr>
                <a:t>d)</a:t>
              </a:r>
              <a:endParaRPr lang="ru-RU" sz="2400">
                <a:latin typeface="Century Gothic" pitchFamily="34" charset="0"/>
              </a:endParaRPr>
            </a:p>
          </p:txBody>
        </p:sp>
        <p:pic>
          <p:nvPicPr>
            <p:cNvPr id="17472" name="Picture 5" descr="F:\презентация урок\images.jpg"/>
            <p:cNvPicPr>
              <a:picLocks noChangeAspect="1" noChangeArrowheads="1"/>
            </p:cNvPicPr>
            <p:nvPr/>
          </p:nvPicPr>
          <p:blipFill>
            <a:blip r:embed="rId5" cstate="print">
              <a:extLst>
                <a:ext uri="{28A0092B-C50C-407E-A947-70E740481C1C}"/>
              </a:extLst>
            </a:blip>
            <a:srcRect/>
            <a:stretch>
              <a:fillRect/>
            </a:stretch>
          </p:blipFill>
          <p:spPr bwMode="auto">
            <a:xfrm>
              <a:off x="1976" y="1711"/>
              <a:ext cx="1043" cy="1096"/>
            </a:xfrm>
            <a:prstGeom prst="rect">
              <a:avLst/>
            </a:prstGeom>
            <a:ln>
              <a:noFill/>
            </a:ln>
            <a:effectLst>
              <a:softEdge rad="112500"/>
            </a:effectLst>
            <a:extLst>
              <a:ext uri="{909E8E84-426E-40DD-AFC4-6F175D3DCCD1}"/>
            </a:extLst>
          </p:spPr>
        </p:pic>
      </p:grpSp>
      <p:grpSp>
        <p:nvGrpSpPr>
          <p:cNvPr id="17474" name="Группа 19"/>
          <p:cNvGrpSpPr>
            <a:grpSpLocks/>
          </p:cNvGrpSpPr>
          <p:nvPr/>
        </p:nvGrpSpPr>
        <p:grpSpPr bwMode="auto">
          <a:xfrm>
            <a:off x="539750" y="4652963"/>
            <a:ext cx="1941513" cy="1676400"/>
            <a:chOff x="539552" y="4657344"/>
            <a:chExt cx="1941520" cy="1676830"/>
          </a:xfrm>
        </p:grpSpPr>
        <p:pic>
          <p:nvPicPr>
            <p:cNvPr id="1026" name="Picture 2" descr="C:\Users\user\Desktop\презентация урок\stock-vector-on-off-buttons-power-switches-274187624.jpg"/>
            <p:cNvPicPr>
              <a:picLocks noChangeAspect="1" noChangeArrowheads="1"/>
            </p:cNvPicPr>
            <p:nvPr/>
          </p:nvPicPr>
          <p:blipFill>
            <a:blip r:embed="rId6" cstate="print">
              <a:extLst>
                <a:ext uri="{28A0092B-C50C-407E-A947-70E740481C1C}"/>
              </a:extLst>
            </a:blip>
            <a:srcRect/>
            <a:stretch>
              <a:fillRect/>
            </a:stretch>
          </p:blipFill>
          <p:spPr bwMode="auto">
            <a:xfrm>
              <a:off x="899592" y="4660736"/>
              <a:ext cx="1578431" cy="1648584"/>
            </a:xfrm>
            <a:prstGeom prst="ellipse">
              <a:avLst/>
            </a:prstGeom>
            <a:ln>
              <a:noFill/>
            </a:ln>
            <a:effectLst>
              <a:softEdge rad="112500"/>
            </a:effectLst>
            <a:extLst>
              <a:ext uri="{909E8E84-426E-40DD-AFC4-6F175D3DCCD1}"/>
            </a:extLst>
          </p:spPr>
        </p:pic>
        <p:sp>
          <p:nvSpPr>
            <p:cNvPr id="17449" name="TextBox 13"/>
            <p:cNvSpPr txBox="1">
              <a:spLocks noChangeArrowheads="1"/>
            </p:cNvSpPr>
            <p:nvPr/>
          </p:nvSpPr>
          <p:spPr bwMode="auto">
            <a:xfrm>
              <a:off x="539552" y="5876916"/>
              <a:ext cx="503272" cy="457258"/>
            </a:xfrm>
            <a:prstGeom prst="rect">
              <a:avLst/>
            </a:prstGeom>
            <a:noFill/>
            <a:ln w="9525">
              <a:noFill/>
              <a:miter lim="800000"/>
              <a:headEnd/>
              <a:tailEnd/>
            </a:ln>
          </p:spPr>
          <p:txBody>
            <a:bodyPr>
              <a:spAutoFit/>
            </a:bodyPr>
            <a:lstStyle/>
            <a:p>
              <a:r>
                <a:rPr lang="en-US" sz="2400">
                  <a:latin typeface="Century Gothic" pitchFamily="34" charset="0"/>
                </a:rPr>
                <a:t>e) </a:t>
              </a:r>
              <a:endParaRPr lang="ru-RU" sz="2400">
                <a:latin typeface="Century Gothic" pitchFamily="34" charset="0"/>
              </a:endParaRPr>
            </a:p>
          </p:txBody>
        </p:sp>
      </p:grpSp>
      <p:sp>
        <p:nvSpPr>
          <p:cNvPr id="17475" name="Прямоугольник 27"/>
          <p:cNvSpPr/>
          <p:nvPr/>
        </p:nvSpPr>
        <p:spPr>
          <a:xfrm>
            <a:off x="5122194" y="1862287"/>
            <a:ext cx="3324948" cy="646331"/>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8)</a:t>
            </a:r>
            <a:r>
              <a:rPr lang="uk-UA"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mn-lt"/>
                <a:cs typeface="+mn-cs"/>
              </a:rPr>
              <a:t> </a:t>
            </a: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switch on/off</a:t>
            </a:r>
          </a:p>
        </p:txBody>
      </p:sp>
      <p:grpSp>
        <p:nvGrpSpPr>
          <p:cNvPr id="17478" name="Группа 20"/>
          <p:cNvGrpSpPr>
            <a:grpSpLocks/>
          </p:cNvGrpSpPr>
          <p:nvPr/>
        </p:nvGrpSpPr>
        <p:grpSpPr bwMode="auto">
          <a:xfrm>
            <a:off x="2525713" y="4819650"/>
            <a:ext cx="2460625" cy="2481263"/>
            <a:chOff x="2555776" y="4815840"/>
            <a:chExt cx="2461232" cy="2481072"/>
          </a:xfrm>
        </p:grpSpPr>
        <p:pic>
          <p:nvPicPr>
            <p:cNvPr id="5" name="Picture 6" descr="F:\презентация урок\internet-multimedia-smart-phone-as-gadget-device-to-connect-to-world-wide-web-application-42106127.jpg"/>
            <p:cNvPicPr>
              <a:picLocks noChangeAspect="1" noChangeArrowheads="1"/>
            </p:cNvPicPr>
            <p:nvPr/>
          </p:nvPicPr>
          <p:blipFill>
            <a:blip r:embed="rId7" cstate="print">
              <a:extLst>
                <a:ext uri="{28A0092B-C50C-407E-A947-70E740481C1C}"/>
              </a:extLst>
            </a:blip>
            <a:srcRect/>
            <a:stretch>
              <a:fillRect/>
            </a:stretch>
          </p:blipFill>
          <p:spPr bwMode="auto">
            <a:xfrm>
              <a:off x="2915816" y="4869160"/>
              <a:ext cx="1872208" cy="14401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extLst>
          </p:spPr>
        </p:pic>
        <p:sp>
          <p:nvSpPr>
            <p:cNvPr id="17447" name="TextBox 14"/>
            <p:cNvSpPr txBox="1">
              <a:spLocks noChangeArrowheads="1"/>
            </p:cNvSpPr>
            <p:nvPr/>
          </p:nvSpPr>
          <p:spPr bwMode="auto">
            <a:xfrm>
              <a:off x="2555776" y="5805979"/>
              <a:ext cx="503288" cy="457294"/>
            </a:xfrm>
            <a:prstGeom prst="rect">
              <a:avLst/>
            </a:prstGeom>
            <a:noFill/>
            <a:ln w="9525">
              <a:noFill/>
              <a:miter lim="800000"/>
              <a:headEnd/>
              <a:tailEnd/>
            </a:ln>
          </p:spPr>
          <p:txBody>
            <a:bodyPr>
              <a:spAutoFit/>
            </a:bodyPr>
            <a:lstStyle/>
            <a:p>
              <a:r>
                <a:rPr lang="en-US" sz="2400">
                  <a:latin typeface="Century Gothic" pitchFamily="34" charset="0"/>
                </a:rPr>
                <a:t>f)</a:t>
              </a:r>
              <a:endParaRPr lang="ru-RU" sz="2400">
                <a:latin typeface="Century Gothic" pitchFamily="34" charset="0"/>
              </a:endParaRPr>
            </a:p>
          </p:txBody>
        </p:sp>
      </p:grpSp>
      <p:sp>
        <p:nvSpPr>
          <p:cNvPr id="17479" name="Прямоугольник 29"/>
          <p:cNvSpPr/>
          <p:nvPr/>
        </p:nvSpPr>
        <p:spPr>
          <a:xfrm>
            <a:off x="5045894" y="3811265"/>
            <a:ext cx="2598788" cy="646331"/>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10) Internet </a:t>
            </a:r>
          </a:p>
        </p:txBody>
      </p:sp>
      <p:grpSp>
        <p:nvGrpSpPr>
          <p:cNvPr id="17480" name="Группа 17"/>
          <p:cNvGrpSpPr>
            <a:grpSpLocks/>
          </p:cNvGrpSpPr>
          <p:nvPr/>
        </p:nvGrpSpPr>
        <p:grpSpPr bwMode="auto">
          <a:xfrm>
            <a:off x="539750" y="2349500"/>
            <a:ext cx="2049463" cy="2103438"/>
            <a:chOff x="539552" y="2348880"/>
            <a:chExt cx="2050417" cy="2103794"/>
          </a:xfrm>
        </p:grpSpPr>
        <p:pic>
          <p:nvPicPr>
            <p:cNvPr id="17444" name="Picture 4" descr="F:\презентация урок\images (1).jpg"/>
            <p:cNvPicPr>
              <a:picLocks noChangeAspect="1" noChangeArrowheads="1"/>
            </p:cNvPicPr>
            <p:nvPr/>
          </p:nvPicPr>
          <p:blipFill>
            <a:blip r:embed="rId4"/>
            <a:srcRect/>
            <a:stretch>
              <a:fillRect/>
            </a:stretch>
          </p:blipFill>
          <p:spPr bwMode="auto">
            <a:xfrm>
              <a:off x="683568" y="2348880"/>
              <a:ext cx="1906401" cy="2002156"/>
            </a:xfrm>
            <a:prstGeom prst="rect">
              <a:avLst/>
            </a:prstGeom>
            <a:noFill/>
            <a:ln w="9525">
              <a:noFill/>
              <a:miter lim="800000"/>
              <a:headEnd/>
              <a:tailEnd/>
            </a:ln>
          </p:spPr>
        </p:pic>
        <p:sp>
          <p:nvSpPr>
            <p:cNvPr id="17445" name="TextBox 11"/>
            <p:cNvSpPr txBox="1">
              <a:spLocks noChangeArrowheads="1"/>
            </p:cNvSpPr>
            <p:nvPr/>
          </p:nvSpPr>
          <p:spPr bwMode="auto">
            <a:xfrm>
              <a:off x="539552" y="3995396"/>
              <a:ext cx="503472" cy="457278"/>
            </a:xfrm>
            <a:prstGeom prst="rect">
              <a:avLst/>
            </a:prstGeom>
            <a:noFill/>
            <a:ln w="9525">
              <a:noFill/>
              <a:miter lim="800000"/>
              <a:headEnd/>
              <a:tailEnd/>
            </a:ln>
          </p:spPr>
          <p:txBody>
            <a:bodyPr>
              <a:spAutoFit/>
            </a:bodyPr>
            <a:lstStyle/>
            <a:p>
              <a:r>
                <a:rPr lang="en-US" sz="2400">
                  <a:latin typeface="Century Gothic" pitchFamily="34" charset="0"/>
                </a:rPr>
                <a:t>c)</a:t>
              </a:r>
              <a:endParaRPr lang="ru-RU" sz="2400">
                <a:latin typeface="Century Gothic" pitchFamily="34" charset="0"/>
              </a:endParaRPr>
            </a:p>
          </p:txBody>
        </p:sp>
      </p:grpSp>
      <p:sp>
        <p:nvSpPr>
          <p:cNvPr id="17481" name="Прямоугольник 31"/>
          <p:cNvSpPr/>
          <p:nvPr/>
        </p:nvSpPr>
        <p:spPr>
          <a:xfrm>
            <a:off x="5124252" y="5749131"/>
            <a:ext cx="2122697" cy="646331"/>
          </a:xfrm>
          <a:prstGeom prst="rect">
            <a:avLst/>
          </a:prstGeom>
        </p:spPr>
        <p:txBody>
          <a:bodyPr wrap="none">
            <a:spAutoFit/>
          </a:bodyPr>
          <a:lstStyle/>
          <a:p>
            <a:pPr fontAlgn="auto">
              <a:spcBef>
                <a:spcPts val="0"/>
              </a:spcBef>
              <a:spcAft>
                <a:spcPts val="0"/>
              </a:spcAft>
              <a:defRPr/>
            </a:pP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12)</a:t>
            </a:r>
            <a:r>
              <a:rPr lang="uk-UA"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mn-lt"/>
                <a:cs typeface="+mn-cs"/>
              </a:rPr>
              <a:t> </a:t>
            </a:r>
            <a:r>
              <a:rPr lang="en-US"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Imprint MT Shadow" pitchFamily="82" charset="0"/>
                <a:cs typeface="+mn-cs"/>
              </a:rPr>
              <a:t>games</a:t>
            </a:r>
            <a:endParaRPr lang="ru-RU" sz="3600" b="1" dirty="0">
              <a:ln w="10541" cmpd="sng">
                <a:solidFill>
                  <a:srgbClr val="00B0F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mn-lt"/>
              <a:cs typeface="+mn-cs"/>
            </a:endParaRPr>
          </a:p>
        </p:txBody>
      </p:sp>
    </p:spTree>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1745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15"/>
                                        </p:tgtEl>
                                        <p:attrNameLst>
                                          <p:attrName>r</p:attrName>
                                        </p:attrNameLst>
                                      </p:cBhvr>
                                    </p:animRot>
                                  </p:childTnLst>
                                </p:cTn>
                              </p:par>
                            </p:childTnLst>
                          </p:cTn>
                        </p:par>
                      </p:childTnLst>
                    </p:cTn>
                  </p:par>
                  <p:par>
                    <p:cTn id="9" fill="hold">
                      <p:stCondLst>
                        <p:cond delay="indefinite"/>
                      </p:stCondLst>
                      <p:childTnLst>
                        <p:par>
                          <p:cTn id="10" fill="hold">
                            <p:stCondLst>
                              <p:cond delay="0"/>
                            </p:stCondLst>
                            <p:childTnLst>
                              <p:par>
                                <p:cTn id="11" presetID="32" presetClass="emph" presetSubtype="0" fill="hold" nodeType="clickEffect">
                                  <p:stCondLst>
                                    <p:cond delay="0"/>
                                  </p:stCondLst>
                                  <p:childTnLst>
                                    <p:animClr clrSpc="rgb" dir="cw">
                                      <p:cBhvr override="childStyle">
                                        <p:cTn id="12" dur="100" fill="hold"/>
                                        <p:tgtEl>
                                          <p:spTgt spid="22"/>
                                        </p:tgtEl>
                                        <p:attrNameLst>
                                          <p:attrName>style.color</p:attrName>
                                        </p:attrNameLst>
                                      </p:cBhvr>
                                      <p:to>
                                        <a:schemeClr val="accent2"/>
                                      </p:to>
                                    </p:animClr>
                                    <p:animClr clrSpc="rgb" dir="cw">
                                      <p:cBhvr>
                                        <p:cTn id="13" dur="100" fill="hold"/>
                                        <p:tgtEl>
                                          <p:spTgt spid="22"/>
                                        </p:tgtEl>
                                        <p:attrNameLst>
                                          <p:attrName>fillcolor</p:attrName>
                                        </p:attrNameLst>
                                      </p:cBhvr>
                                      <p:to>
                                        <a:schemeClr val="accent2"/>
                                      </p:to>
                                    </p:animClr>
                                    <p:set>
                                      <p:cBhvr>
                                        <p:cTn id="14" dur="100" fill="hold"/>
                                        <p:tgtEl>
                                          <p:spTgt spid="22"/>
                                        </p:tgtEl>
                                        <p:attrNameLst>
                                          <p:attrName>fill.type</p:attrName>
                                        </p:attrNameLst>
                                      </p:cBhvr>
                                      <p:to>
                                        <p:strVal val="solid"/>
                                      </p:to>
                                    </p:set>
                                    <p:set>
                                      <p:cBhvr>
                                        <p:cTn id="15" dur="100" fill="hold"/>
                                        <p:tgtEl>
                                          <p:spTgt spid="22"/>
                                        </p:tgtEl>
                                        <p:attrNameLst>
                                          <p:attrName>fill.on</p:attrName>
                                        </p:attrNameLst>
                                      </p:cBhvr>
                                      <p:to>
                                        <p:strVal val="true"/>
                                      </p:to>
                                    </p:set>
                                    <p:animRot by="120000">
                                      <p:cBhvr>
                                        <p:cTn id="16" dur="100" fill="hold">
                                          <p:stCondLst>
                                            <p:cond delay="0"/>
                                          </p:stCondLst>
                                        </p:cTn>
                                        <p:tgtEl>
                                          <p:spTgt spid="22"/>
                                        </p:tgtEl>
                                        <p:attrNameLst>
                                          <p:attrName>r</p:attrName>
                                        </p:attrNameLst>
                                      </p:cBhvr>
                                    </p:animRot>
                                    <p:animRot by="-240000">
                                      <p:cBhvr>
                                        <p:cTn id="17" dur="200" fill="hold">
                                          <p:stCondLst>
                                            <p:cond delay="200"/>
                                          </p:stCondLst>
                                        </p:cTn>
                                        <p:tgtEl>
                                          <p:spTgt spid="22"/>
                                        </p:tgtEl>
                                        <p:attrNameLst>
                                          <p:attrName>r</p:attrName>
                                        </p:attrNameLst>
                                      </p:cBhvr>
                                    </p:animRot>
                                    <p:animRot by="240000">
                                      <p:cBhvr>
                                        <p:cTn id="18" dur="200" fill="hold">
                                          <p:stCondLst>
                                            <p:cond delay="400"/>
                                          </p:stCondLst>
                                        </p:cTn>
                                        <p:tgtEl>
                                          <p:spTgt spid="22"/>
                                        </p:tgtEl>
                                        <p:attrNameLst>
                                          <p:attrName>r</p:attrName>
                                        </p:attrNameLst>
                                      </p:cBhvr>
                                    </p:animRot>
                                    <p:animRot by="-240000">
                                      <p:cBhvr>
                                        <p:cTn id="19" dur="200" fill="hold">
                                          <p:stCondLst>
                                            <p:cond delay="600"/>
                                          </p:stCondLst>
                                        </p:cTn>
                                        <p:tgtEl>
                                          <p:spTgt spid="22"/>
                                        </p:tgtEl>
                                        <p:attrNameLst>
                                          <p:attrName>r</p:attrName>
                                        </p:attrNameLst>
                                      </p:cBhvr>
                                    </p:animRot>
                                    <p:animRot by="120000">
                                      <p:cBhvr>
                                        <p:cTn id="20" dur="200" fill="hold">
                                          <p:stCondLst>
                                            <p:cond delay="800"/>
                                          </p:stCondLst>
                                        </p:cTn>
                                        <p:tgtEl>
                                          <p:spTgt spid="22"/>
                                        </p:tgtEl>
                                        <p:attrNameLst>
                                          <p:attrName>r</p:attrName>
                                        </p:attrNameLst>
                                      </p:cBhvr>
                                    </p:animRot>
                                  </p:childTnLst>
                                </p:cTn>
                              </p:par>
                              <p:par>
                                <p:cTn id="21" presetID="32" presetClass="emph" presetSubtype="0" fill="hold" nodeType="withEffect">
                                  <p:stCondLst>
                                    <p:cond delay="0"/>
                                  </p:stCondLst>
                                  <p:childTnLst>
                                    <p:animClr clrSpc="rgb" dir="cw">
                                      <p:cBhvr override="childStyle">
                                        <p:cTn id="22" dur="100" fill="hold"/>
                                        <p:tgtEl>
                                          <p:spTgt spid="23"/>
                                        </p:tgtEl>
                                        <p:attrNameLst>
                                          <p:attrName>style.color</p:attrName>
                                        </p:attrNameLst>
                                      </p:cBhvr>
                                      <p:to>
                                        <a:schemeClr val="accent2"/>
                                      </p:to>
                                    </p:animClr>
                                    <p:animClr clrSpc="rgb" dir="cw">
                                      <p:cBhvr>
                                        <p:cTn id="23" dur="100" fill="hold"/>
                                        <p:tgtEl>
                                          <p:spTgt spid="23"/>
                                        </p:tgtEl>
                                        <p:attrNameLst>
                                          <p:attrName>fillcolor</p:attrName>
                                        </p:attrNameLst>
                                      </p:cBhvr>
                                      <p:to>
                                        <a:schemeClr val="accent2"/>
                                      </p:to>
                                    </p:animClr>
                                    <p:set>
                                      <p:cBhvr>
                                        <p:cTn id="24" dur="100" fill="hold"/>
                                        <p:tgtEl>
                                          <p:spTgt spid="23"/>
                                        </p:tgtEl>
                                        <p:attrNameLst>
                                          <p:attrName>fill.type</p:attrName>
                                        </p:attrNameLst>
                                      </p:cBhvr>
                                      <p:to>
                                        <p:strVal val="solid"/>
                                      </p:to>
                                    </p:set>
                                    <p:set>
                                      <p:cBhvr>
                                        <p:cTn id="25" dur="100" fill="hold"/>
                                        <p:tgtEl>
                                          <p:spTgt spid="23"/>
                                        </p:tgtEl>
                                        <p:attrNameLst>
                                          <p:attrName>fill.on</p:attrName>
                                        </p:attrNameLst>
                                      </p:cBhvr>
                                      <p:to>
                                        <p:strVal val="true"/>
                                      </p:to>
                                    </p:set>
                                    <p:animRot by="120000">
                                      <p:cBhvr>
                                        <p:cTn id="26" dur="100" fill="hold">
                                          <p:stCondLst>
                                            <p:cond delay="0"/>
                                          </p:stCondLst>
                                        </p:cTn>
                                        <p:tgtEl>
                                          <p:spTgt spid="23"/>
                                        </p:tgtEl>
                                        <p:attrNameLst>
                                          <p:attrName>r</p:attrName>
                                        </p:attrNameLst>
                                      </p:cBhvr>
                                    </p:animRot>
                                    <p:animRot by="-240000">
                                      <p:cBhvr>
                                        <p:cTn id="27" dur="200" fill="hold">
                                          <p:stCondLst>
                                            <p:cond delay="200"/>
                                          </p:stCondLst>
                                        </p:cTn>
                                        <p:tgtEl>
                                          <p:spTgt spid="23"/>
                                        </p:tgtEl>
                                        <p:attrNameLst>
                                          <p:attrName>r</p:attrName>
                                        </p:attrNameLst>
                                      </p:cBhvr>
                                    </p:animRot>
                                    <p:animRot by="240000">
                                      <p:cBhvr>
                                        <p:cTn id="28" dur="200" fill="hold">
                                          <p:stCondLst>
                                            <p:cond delay="400"/>
                                          </p:stCondLst>
                                        </p:cTn>
                                        <p:tgtEl>
                                          <p:spTgt spid="23"/>
                                        </p:tgtEl>
                                        <p:attrNameLst>
                                          <p:attrName>r</p:attrName>
                                        </p:attrNameLst>
                                      </p:cBhvr>
                                    </p:animRot>
                                    <p:animRot by="-240000">
                                      <p:cBhvr>
                                        <p:cTn id="29" dur="200" fill="hold">
                                          <p:stCondLst>
                                            <p:cond delay="600"/>
                                          </p:stCondLst>
                                        </p:cTn>
                                        <p:tgtEl>
                                          <p:spTgt spid="23"/>
                                        </p:tgtEl>
                                        <p:attrNameLst>
                                          <p:attrName>r</p:attrName>
                                        </p:attrNameLst>
                                      </p:cBhvr>
                                    </p:animRot>
                                    <p:animRot by="120000">
                                      <p:cBhvr>
                                        <p:cTn id="30" dur="200" fill="hold">
                                          <p:stCondLst>
                                            <p:cond delay="800"/>
                                          </p:stCondLst>
                                        </p:cTn>
                                        <p:tgtEl>
                                          <p:spTgt spid="23"/>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6" presetClass="emph" presetSubtype="0" fill="hold" nodeType="clickEffect">
                                  <p:stCondLst>
                                    <p:cond delay="0"/>
                                  </p:stCondLst>
                                  <p:childTnLst>
                                    <p:animScale>
                                      <p:cBhvr>
                                        <p:cTn id="34" dur="2000" fill="hold"/>
                                        <p:tgtEl>
                                          <p:spTgt spid="24"/>
                                        </p:tgtEl>
                                      </p:cBhvr>
                                      <p:by x="150000" y="150000"/>
                                    </p:animScale>
                                  </p:childTnLst>
                                </p:cTn>
                              </p:par>
                              <p:par>
                                <p:cTn id="35" presetID="6" presetClass="emph" presetSubtype="0" fill="hold" nodeType="withEffect">
                                  <p:stCondLst>
                                    <p:cond delay="0"/>
                                  </p:stCondLst>
                                  <p:childTnLst>
                                    <p:animScale>
                                      <p:cBhvr>
                                        <p:cTn id="36" dur="2000" fill="hold"/>
                                        <p:tgtEl>
                                          <p:spTgt spid="25"/>
                                        </p:tgtEl>
                                      </p:cBhvr>
                                      <p:by x="150000" y="150000"/>
                                    </p:animScale>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nodeType="clickEffect">
                                  <p:stCondLst>
                                    <p:cond delay="0"/>
                                  </p:stCondLst>
                                  <p:childTnLst>
                                    <p:animClr clrSpc="rgb" dir="cw">
                                      <p:cBhvr override="childStyle">
                                        <p:cTn id="40" dur="100" fill="hold"/>
                                        <p:tgtEl>
                                          <p:spTgt spid="17464"/>
                                        </p:tgtEl>
                                        <p:attrNameLst>
                                          <p:attrName>style.color</p:attrName>
                                        </p:attrNameLst>
                                      </p:cBhvr>
                                      <p:to>
                                        <a:schemeClr val="accent2"/>
                                      </p:to>
                                    </p:animClr>
                                    <p:animClr clrSpc="rgb" dir="cw">
                                      <p:cBhvr>
                                        <p:cTn id="41" dur="100" fill="hold"/>
                                        <p:tgtEl>
                                          <p:spTgt spid="17464"/>
                                        </p:tgtEl>
                                        <p:attrNameLst>
                                          <p:attrName>fillcolor</p:attrName>
                                        </p:attrNameLst>
                                      </p:cBhvr>
                                      <p:to>
                                        <a:schemeClr val="accent2"/>
                                      </p:to>
                                    </p:animClr>
                                    <p:set>
                                      <p:cBhvr>
                                        <p:cTn id="42" dur="100" fill="hold"/>
                                        <p:tgtEl>
                                          <p:spTgt spid="17464"/>
                                        </p:tgtEl>
                                        <p:attrNameLst>
                                          <p:attrName>fill.type</p:attrName>
                                        </p:attrNameLst>
                                      </p:cBhvr>
                                      <p:to>
                                        <p:strVal val="solid"/>
                                      </p:to>
                                    </p:set>
                                    <p:set>
                                      <p:cBhvr>
                                        <p:cTn id="43" dur="100" fill="hold"/>
                                        <p:tgtEl>
                                          <p:spTgt spid="17464"/>
                                        </p:tgtEl>
                                        <p:attrNameLst>
                                          <p:attrName>fill.on</p:attrName>
                                        </p:attrNameLst>
                                      </p:cBhvr>
                                      <p:to>
                                        <p:strVal val="true"/>
                                      </p:to>
                                    </p:set>
                                    <p:animRot by="120000">
                                      <p:cBhvr>
                                        <p:cTn id="44" dur="100" fill="hold">
                                          <p:stCondLst>
                                            <p:cond delay="0"/>
                                          </p:stCondLst>
                                        </p:cTn>
                                        <p:tgtEl>
                                          <p:spTgt spid="17464"/>
                                        </p:tgtEl>
                                        <p:attrNameLst>
                                          <p:attrName>r</p:attrName>
                                        </p:attrNameLst>
                                      </p:cBhvr>
                                    </p:animRot>
                                    <p:animRot by="-240000">
                                      <p:cBhvr>
                                        <p:cTn id="45" dur="200" fill="hold">
                                          <p:stCondLst>
                                            <p:cond delay="200"/>
                                          </p:stCondLst>
                                        </p:cTn>
                                        <p:tgtEl>
                                          <p:spTgt spid="17464"/>
                                        </p:tgtEl>
                                        <p:attrNameLst>
                                          <p:attrName>r</p:attrName>
                                        </p:attrNameLst>
                                      </p:cBhvr>
                                    </p:animRot>
                                    <p:animRot by="240000">
                                      <p:cBhvr>
                                        <p:cTn id="46" dur="200" fill="hold">
                                          <p:stCondLst>
                                            <p:cond delay="400"/>
                                          </p:stCondLst>
                                        </p:cTn>
                                        <p:tgtEl>
                                          <p:spTgt spid="17464"/>
                                        </p:tgtEl>
                                        <p:attrNameLst>
                                          <p:attrName>r</p:attrName>
                                        </p:attrNameLst>
                                      </p:cBhvr>
                                    </p:animRot>
                                    <p:animRot by="-240000">
                                      <p:cBhvr>
                                        <p:cTn id="47" dur="200" fill="hold">
                                          <p:stCondLst>
                                            <p:cond delay="600"/>
                                          </p:stCondLst>
                                        </p:cTn>
                                        <p:tgtEl>
                                          <p:spTgt spid="17464"/>
                                        </p:tgtEl>
                                        <p:attrNameLst>
                                          <p:attrName>r</p:attrName>
                                        </p:attrNameLst>
                                      </p:cBhvr>
                                    </p:animRot>
                                    <p:animRot by="120000">
                                      <p:cBhvr>
                                        <p:cTn id="48" dur="200" fill="hold">
                                          <p:stCondLst>
                                            <p:cond delay="800"/>
                                          </p:stCondLst>
                                        </p:cTn>
                                        <p:tgtEl>
                                          <p:spTgt spid="17464"/>
                                        </p:tgtEl>
                                        <p:attrNameLst>
                                          <p:attrName>r</p:attrName>
                                        </p:attrNameLst>
                                      </p:cBhvr>
                                    </p:animRot>
                                  </p:childTnLst>
                                </p:cTn>
                              </p:par>
                              <p:par>
                                <p:cTn id="49" presetID="32" presetClass="emph" presetSubtype="0" fill="hold" nodeType="withEffect">
                                  <p:stCondLst>
                                    <p:cond delay="0"/>
                                  </p:stCondLst>
                                  <p:childTnLst>
                                    <p:animClr clrSpc="rgb" dir="cw">
                                      <p:cBhvr override="childStyle">
                                        <p:cTn id="50" dur="100" fill="hold"/>
                                        <p:tgtEl>
                                          <p:spTgt spid="26"/>
                                        </p:tgtEl>
                                        <p:attrNameLst>
                                          <p:attrName>style.color</p:attrName>
                                        </p:attrNameLst>
                                      </p:cBhvr>
                                      <p:to>
                                        <a:schemeClr val="accent2"/>
                                      </p:to>
                                    </p:animClr>
                                    <p:animClr clrSpc="rgb" dir="cw">
                                      <p:cBhvr>
                                        <p:cTn id="51" dur="100" fill="hold"/>
                                        <p:tgtEl>
                                          <p:spTgt spid="26"/>
                                        </p:tgtEl>
                                        <p:attrNameLst>
                                          <p:attrName>fillcolor</p:attrName>
                                        </p:attrNameLst>
                                      </p:cBhvr>
                                      <p:to>
                                        <a:schemeClr val="accent2"/>
                                      </p:to>
                                    </p:animClr>
                                    <p:set>
                                      <p:cBhvr>
                                        <p:cTn id="52" dur="100" fill="hold"/>
                                        <p:tgtEl>
                                          <p:spTgt spid="26"/>
                                        </p:tgtEl>
                                        <p:attrNameLst>
                                          <p:attrName>fill.type</p:attrName>
                                        </p:attrNameLst>
                                      </p:cBhvr>
                                      <p:to>
                                        <p:strVal val="solid"/>
                                      </p:to>
                                    </p:set>
                                    <p:set>
                                      <p:cBhvr>
                                        <p:cTn id="53" dur="100" fill="hold"/>
                                        <p:tgtEl>
                                          <p:spTgt spid="26"/>
                                        </p:tgtEl>
                                        <p:attrNameLst>
                                          <p:attrName>fill.on</p:attrName>
                                        </p:attrNameLst>
                                      </p:cBhvr>
                                      <p:to>
                                        <p:strVal val="true"/>
                                      </p:to>
                                    </p:set>
                                    <p:animRot by="120000">
                                      <p:cBhvr>
                                        <p:cTn id="54" dur="100" fill="hold">
                                          <p:stCondLst>
                                            <p:cond delay="0"/>
                                          </p:stCondLst>
                                        </p:cTn>
                                        <p:tgtEl>
                                          <p:spTgt spid="26"/>
                                        </p:tgtEl>
                                        <p:attrNameLst>
                                          <p:attrName>r</p:attrName>
                                        </p:attrNameLst>
                                      </p:cBhvr>
                                    </p:animRot>
                                    <p:animRot by="-240000">
                                      <p:cBhvr>
                                        <p:cTn id="55" dur="200" fill="hold">
                                          <p:stCondLst>
                                            <p:cond delay="200"/>
                                          </p:stCondLst>
                                        </p:cTn>
                                        <p:tgtEl>
                                          <p:spTgt spid="26"/>
                                        </p:tgtEl>
                                        <p:attrNameLst>
                                          <p:attrName>r</p:attrName>
                                        </p:attrNameLst>
                                      </p:cBhvr>
                                    </p:animRot>
                                    <p:animRot by="240000">
                                      <p:cBhvr>
                                        <p:cTn id="56" dur="200" fill="hold">
                                          <p:stCondLst>
                                            <p:cond delay="400"/>
                                          </p:stCondLst>
                                        </p:cTn>
                                        <p:tgtEl>
                                          <p:spTgt spid="26"/>
                                        </p:tgtEl>
                                        <p:attrNameLst>
                                          <p:attrName>r</p:attrName>
                                        </p:attrNameLst>
                                      </p:cBhvr>
                                    </p:animRot>
                                    <p:animRot by="-240000">
                                      <p:cBhvr>
                                        <p:cTn id="57" dur="200" fill="hold">
                                          <p:stCondLst>
                                            <p:cond delay="600"/>
                                          </p:stCondLst>
                                        </p:cTn>
                                        <p:tgtEl>
                                          <p:spTgt spid="26"/>
                                        </p:tgtEl>
                                        <p:attrNameLst>
                                          <p:attrName>r</p:attrName>
                                        </p:attrNameLst>
                                      </p:cBhvr>
                                    </p:animRot>
                                    <p:animRot by="120000">
                                      <p:cBhvr>
                                        <p:cTn id="58" dur="200" fill="hold">
                                          <p:stCondLst>
                                            <p:cond delay="800"/>
                                          </p:stCondLst>
                                        </p:cTn>
                                        <p:tgtEl>
                                          <p:spTgt spid="26"/>
                                        </p:tgtEl>
                                        <p:attrNameLst>
                                          <p:attrName>r</p:attrName>
                                        </p:attrNameLst>
                                      </p:cBhvr>
                                    </p:animRot>
                                  </p:childTnLst>
                                </p:cTn>
                              </p:par>
                            </p:childTnLst>
                          </p:cTn>
                        </p:par>
                      </p:childTnLst>
                    </p:cTn>
                  </p:par>
                  <p:par>
                    <p:cTn id="59" fill="hold">
                      <p:stCondLst>
                        <p:cond delay="indefinite"/>
                      </p:stCondLst>
                      <p:childTnLst>
                        <p:par>
                          <p:cTn id="60" fill="hold">
                            <p:stCondLst>
                              <p:cond delay="0"/>
                            </p:stCondLst>
                            <p:childTnLst>
                              <p:par>
                                <p:cTn id="61" presetID="35" presetClass="emph" presetSubtype="0" fill="hold" nodeType="clickEffect">
                                  <p:stCondLst>
                                    <p:cond delay="0"/>
                                  </p:stCondLst>
                                  <p:childTnLst>
                                    <p:anim calcmode="discrete" valueType="str">
                                      <p:cBhvr>
                                        <p:cTn id="62" dur="1000" fill="hold"/>
                                        <p:tgtEl>
                                          <p:spTgt spid="17474"/>
                                        </p:tgtEl>
                                        <p:attrNameLst>
                                          <p:attrName>style.visibility</p:attrName>
                                        </p:attrNameLst>
                                      </p:cBhvr>
                                      <p:tavLst>
                                        <p:tav tm="0">
                                          <p:val>
                                            <p:strVal val="hidden"/>
                                          </p:val>
                                        </p:tav>
                                        <p:tav tm="50000">
                                          <p:val>
                                            <p:strVal val="visible"/>
                                          </p:val>
                                        </p:tav>
                                      </p:tavLst>
                                    </p:anim>
                                  </p:childTnLst>
                                </p:cTn>
                              </p:par>
                              <p:par>
                                <p:cTn id="63" presetID="35" presetClass="emph" presetSubtype="0" fill="hold" nodeType="withEffect">
                                  <p:stCondLst>
                                    <p:cond delay="0"/>
                                  </p:stCondLst>
                                  <p:childTnLst>
                                    <p:anim calcmode="discrete" valueType="str">
                                      <p:cBhvr>
                                        <p:cTn id="64" dur="1000" fill="hold"/>
                                        <p:tgtEl>
                                          <p:spTgt spid="17475"/>
                                        </p:tgtEl>
                                        <p:attrNameLst>
                                          <p:attrName>style.visibility</p:attrName>
                                        </p:attrNameLst>
                                      </p:cBhvr>
                                      <p:tavLst>
                                        <p:tav tm="0">
                                          <p:val>
                                            <p:strVal val="hidden"/>
                                          </p:val>
                                        </p:tav>
                                        <p:tav tm="50000">
                                          <p:val>
                                            <p:strVal val="visible"/>
                                          </p:val>
                                        </p:tav>
                                      </p:tavLst>
                                    </p:anim>
                                  </p:childTnLst>
                                </p:cTn>
                              </p:par>
                            </p:childTnLst>
                          </p:cTn>
                        </p:par>
                      </p:childTnLst>
                    </p:cTn>
                  </p:par>
                  <p:par>
                    <p:cTn id="65" fill="hold">
                      <p:stCondLst>
                        <p:cond delay="indefinite"/>
                      </p:stCondLst>
                      <p:childTnLst>
                        <p:par>
                          <p:cTn id="66" fill="hold">
                            <p:stCondLst>
                              <p:cond delay="0"/>
                            </p:stCondLst>
                            <p:childTnLst>
                              <p:par>
                                <p:cTn id="67" presetID="32" presetClass="emph" presetSubtype="0" fill="hold" nodeType="clickEffect">
                                  <p:stCondLst>
                                    <p:cond delay="0"/>
                                  </p:stCondLst>
                                  <p:childTnLst>
                                    <p:animClr clrSpc="rgb" dir="cw">
                                      <p:cBhvr override="childStyle">
                                        <p:cTn id="68" dur="100" fill="hold"/>
                                        <p:tgtEl>
                                          <p:spTgt spid="17478"/>
                                        </p:tgtEl>
                                        <p:attrNameLst>
                                          <p:attrName>style.color</p:attrName>
                                        </p:attrNameLst>
                                      </p:cBhvr>
                                      <p:to>
                                        <a:schemeClr val="accent2"/>
                                      </p:to>
                                    </p:animClr>
                                    <p:animClr clrSpc="rgb" dir="cw">
                                      <p:cBhvr>
                                        <p:cTn id="69" dur="100" fill="hold"/>
                                        <p:tgtEl>
                                          <p:spTgt spid="17478"/>
                                        </p:tgtEl>
                                        <p:attrNameLst>
                                          <p:attrName>fillcolor</p:attrName>
                                        </p:attrNameLst>
                                      </p:cBhvr>
                                      <p:to>
                                        <a:schemeClr val="accent2"/>
                                      </p:to>
                                    </p:animClr>
                                    <p:set>
                                      <p:cBhvr>
                                        <p:cTn id="70" dur="100" fill="hold"/>
                                        <p:tgtEl>
                                          <p:spTgt spid="17478"/>
                                        </p:tgtEl>
                                        <p:attrNameLst>
                                          <p:attrName>fill.type</p:attrName>
                                        </p:attrNameLst>
                                      </p:cBhvr>
                                      <p:to>
                                        <p:strVal val="solid"/>
                                      </p:to>
                                    </p:set>
                                    <p:set>
                                      <p:cBhvr>
                                        <p:cTn id="71" dur="100" fill="hold"/>
                                        <p:tgtEl>
                                          <p:spTgt spid="17478"/>
                                        </p:tgtEl>
                                        <p:attrNameLst>
                                          <p:attrName>fill.on</p:attrName>
                                        </p:attrNameLst>
                                      </p:cBhvr>
                                      <p:to>
                                        <p:strVal val="true"/>
                                      </p:to>
                                    </p:set>
                                    <p:animRot by="120000">
                                      <p:cBhvr>
                                        <p:cTn id="72" dur="100" fill="hold">
                                          <p:stCondLst>
                                            <p:cond delay="0"/>
                                          </p:stCondLst>
                                        </p:cTn>
                                        <p:tgtEl>
                                          <p:spTgt spid="17478"/>
                                        </p:tgtEl>
                                        <p:attrNameLst>
                                          <p:attrName>r</p:attrName>
                                        </p:attrNameLst>
                                      </p:cBhvr>
                                    </p:animRot>
                                    <p:animRot by="-240000">
                                      <p:cBhvr>
                                        <p:cTn id="73" dur="200" fill="hold">
                                          <p:stCondLst>
                                            <p:cond delay="200"/>
                                          </p:stCondLst>
                                        </p:cTn>
                                        <p:tgtEl>
                                          <p:spTgt spid="17478"/>
                                        </p:tgtEl>
                                        <p:attrNameLst>
                                          <p:attrName>r</p:attrName>
                                        </p:attrNameLst>
                                      </p:cBhvr>
                                    </p:animRot>
                                    <p:animRot by="240000">
                                      <p:cBhvr>
                                        <p:cTn id="74" dur="200" fill="hold">
                                          <p:stCondLst>
                                            <p:cond delay="400"/>
                                          </p:stCondLst>
                                        </p:cTn>
                                        <p:tgtEl>
                                          <p:spTgt spid="17478"/>
                                        </p:tgtEl>
                                        <p:attrNameLst>
                                          <p:attrName>r</p:attrName>
                                        </p:attrNameLst>
                                      </p:cBhvr>
                                    </p:animRot>
                                    <p:animRot by="-240000">
                                      <p:cBhvr>
                                        <p:cTn id="75" dur="200" fill="hold">
                                          <p:stCondLst>
                                            <p:cond delay="600"/>
                                          </p:stCondLst>
                                        </p:cTn>
                                        <p:tgtEl>
                                          <p:spTgt spid="17478"/>
                                        </p:tgtEl>
                                        <p:attrNameLst>
                                          <p:attrName>r</p:attrName>
                                        </p:attrNameLst>
                                      </p:cBhvr>
                                    </p:animRot>
                                    <p:animRot by="120000">
                                      <p:cBhvr>
                                        <p:cTn id="76" dur="200" fill="hold">
                                          <p:stCondLst>
                                            <p:cond delay="800"/>
                                          </p:stCondLst>
                                        </p:cTn>
                                        <p:tgtEl>
                                          <p:spTgt spid="17478"/>
                                        </p:tgtEl>
                                        <p:attrNameLst>
                                          <p:attrName>r</p:attrName>
                                        </p:attrNameLst>
                                      </p:cBhvr>
                                    </p:animRot>
                                  </p:childTnLst>
                                </p:cTn>
                              </p:par>
                              <p:par>
                                <p:cTn id="77" presetID="32" presetClass="emph" presetSubtype="0" fill="hold" nodeType="withEffect">
                                  <p:stCondLst>
                                    <p:cond delay="0"/>
                                  </p:stCondLst>
                                  <p:childTnLst>
                                    <p:animClr clrSpc="rgb" dir="cw">
                                      <p:cBhvr override="childStyle">
                                        <p:cTn id="78" dur="100" fill="hold"/>
                                        <p:tgtEl>
                                          <p:spTgt spid="17479"/>
                                        </p:tgtEl>
                                        <p:attrNameLst>
                                          <p:attrName>style.color</p:attrName>
                                        </p:attrNameLst>
                                      </p:cBhvr>
                                      <p:to>
                                        <a:schemeClr val="accent2"/>
                                      </p:to>
                                    </p:animClr>
                                    <p:animClr clrSpc="rgb" dir="cw">
                                      <p:cBhvr>
                                        <p:cTn id="79" dur="100" fill="hold"/>
                                        <p:tgtEl>
                                          <p:spTgt spid="17479"/>
                                        </p:tgtEl>
                                        <p:attrNameLst>
                                          <p:attrName>fillcolor</p:attrName>
                                        </p:attrNameLst>
                                      </p:cBhvr>
                                      <p:to>
                                        <a:schemeClr val="accent2"/>
                                      </p:to>
                                    </p:animClr>
                                    <p:set>
                                      <p:cBhvr>
                                        <p:cTn id="80" dur="100" fill="hold"/>
                                        <p:tgtEl>
                                          <p:spTgt spid="17479"/>
                                        </p:tgtEl>
                                        <p:attrNameLst>
                                          <p:attrName>fill.type</p:attrName>
                                        </p:attrNameLst>
                                      </p:cBhvr>
                                      <p:to>
                                        <p:strVal val="solid"/>
                                      </p:to>
                                    </p:set>
                                    <p:set>
                                      <p:cBhvr>
                                        <p:cTn id="81" dur="100" fill="hold"/>
                                        <p:tgtEl>
                                          <p:spTgt spid="17479"/>
                                        </p:tgtEl>
                                        <p:attrNameLst>
                                          <p:attrName>fill.on</p:attrName>
                                        </p:attrNameLst>
                                      </p:cBhvr>
                                      <p:to>
                                        <p:strVal val="true"/>
                                      </p:to>
                                    </p:set>
                                    <p:animRot by="120000">
                                      <p:cBhvr>
                                        <p:cTn id="82" dur="100" fill="hold">
                                          <p:stCondLst>
                                            <p:cond delay="0"/>
                                          </p:stCondLst>
                                        </p:cTn>
                                        <p:tgtEl>
                                          <p:spTgt spid="17479"/>
                                        </p:tgtEl>
                                        <p:attrNameLst>
                                          <p:attrName>r</p:attrName>
                                        </p:attrNameLst>
                                      </p:cBhvr>
                                    </p:animRot>
                                    <p:animRot by="-240000">
                                      <p:cBhvr>
                                        <p:cTn id="83" dur="200" fill="hold">
                                          <p:stCondLst>
                                            <p:cond delay="200"/>
                                          </p:stCondLst>
                                        </p:cTn>
                                        <p:tgtEl>
                                          <p:spTgt spid="17479"/>
                                        </p:tgtEl>
                                        <p:attrNameLst>
                                          <p:attrName>r</p:attrName>
                                        </p:attrNameLst>
                                      </p:cBhvr>
                                    </p:animRot>
                                    <p:animRot by="240000">
                                      <p:cBhvr>
                                        <p:cTn id="84" dur="200" fill="hold">
                                          <p:stCondLst>
                                            <p:cond delay="400"/>
                                          </p:stCondLst>
                                        </p:cTn>
                                        <p:tgtEl>
                                          <p:spTgt spid="17479"/>
                                        </p:tgtEl>
                                        <p:attrNameLst>
                                          <p:attrName>r</p:attrName>
                                        </p:attrNameLst>
                                      </p:cBhvr>
                                    </p:animRot>
                                    <p:animRot by="-240000">
                                      <p:cBhvr>
                                        <p:cTn id="85" dur="200" fill="hold">
                                          <p:stCondLst>
                                            <p:cond delay="600"/>
                                          </p:stCondLst>
                                        </p:cTn>
                                        <p:tgtEl>
                                          <p:spTgt spid="17479"/>
                                        </p:tgtEl>
                                        <p:attrNameLst>
                                          <p:attrName>r</p:attrName>
                                        </p:attrNameLst>
                                      </p:cBhvr>
                                    </p:animRot>
                                    <p:animRot by="120000">
                                      <p:cBhvr>
                                        <p:cTn id="86" dur="200" fill="hold">
                                          <p:stCondLst>
                                            <p:cond delay="800"/>
                                          </p:stCondLst>
                                        </p:cTn>
                                        <p:tgtEl>
                                          <p:spTgt spid="17479"/>
                                        </p:tgtEl>
                                        <p:attrNameLst>
                                          <p:attrName>r</p:attrName>
                                        </p:attrNameLst>
                                      </p:cBhvr>
                                    </p:animRot>
                                  </p:childTnLst>
                                </p:cTn>
                              </p:par>
                            </p:childTnLst>
                          </p:cTn>
                        </p:par>
                      </p:childTnLst>
                    </p:cTn>
                  </p:par>
                  <p:par>
                    <p:cTn id="87" fill="hold">
                      <p:stCondLst>
                        <p:cond delay="indefinite"/>
                      </p:stCondLst>
                      <p:childTnLst>
                        <p:par>
                          <p:cTn id="88" fill="hold">
                            <p:stCondLst>
                              <p:cond delay="0"/>
                            </p:stCondLst>
                            <p:childTnLst>
                              <p:par>
                                <p:cTn id="89" presetID="6" presetClass="emph" presetSubtype="0" fill="hold" nodeType="clickEffect">
                                  <p:stCondLst>
                                    <p:cond delay="0"/>
                                  </p:stCondLst>
                                  <p:childTnLst>
                                    <p:animScale>
                                      <p:cBhvr>
                                        <p:cTn id="90" dur="2000" fill="hold"/>
                                        <p:tgtEl>
                                          <p:spTgt spid="17480"/>
                                        </p:tgtEl>
                                      </p:cBhvr>
                                      <p:by x="150000" y="150000"/>
                                    </p:animScale>
                                  </p:childTnLst>
                                </p:cTn>
                              </p:par>
                              <p:par>
                                <p:cTn id="91" presetID="6" presetClass="emph" presetSubtype="0" fill="hold" nodeType="withEffect">
                                  <p:stCondLst>
                                    <p:cond delay="0"/>
                                  </p:stCondLst>
                                  <p:childTnLst>
                                    <p:animScale>
                                      <p:cBhvr>
                                        <p:cTn id="92" dur="2000" fill="hold"/>
                                        <p:tgtEl>
                                          <p:spTgt spid="17481"/>
                                        </p:tgtEl>
                                      </p:cBhvr>
                                      <p:by x="150000" y="150000"/>
                                    </p:animScale>
                                  </p:childTnLst>
                                </p:cTn>
                              </p:par>
                            </p:childTnLst>
                          </p:cTn>
                        </p:par>
                      </p:childTnLst>
                    </p:cTn>
                  </p:par>
                  <p:par>
                    <p:cTn id="93" fill="hold">
                      <p:stCondLst>
                        <p:cond delay="indefinite"/>
                      </p:stCondLst>
                      <p:childTnLst>
                        <p:par>
                          <p:cTn id="94" fill="hold">
                            <p:stCondLst>
                              <p:cond delay="0"/>
                            </p:stCondLst>
                            <p:childTnLst>
                              <p:par>
                                <p:cTn id="95" presetID="8" presetClass="emph" presetSubtype="0" fill="hold" nodeType="clickEffect">
                                  <p:stCondLst>
                                    <p:cond delay="0"/>
                                  </p:stCondLst>
                                  <p:childTnLst>
                                    <p:animRot by="21600000">
                                      <p:cBhvr>
                                        <p:cTn id="96" dur="2000" fill="hold"/>
                                        <p:tgtEl>
                                          <p:spTgt spid="17480"/>
                                        </p:tgtEl>
                                        <p:attrNameLst>
                                          <p:attrName>r</p:attrName>
                                        </p:attrNameLst>
                                      </p:cBhvr>
                                    </p:animRot>
                                  </p:childTnLst>
                                </p:cTn>
                              </p:par>
                              <p:par>
                                <p:cTn id="97" presetID="8" presetClass="emph" presetSubtype="0" fill="hold" nodeType="withEffect">
                                  <p:stCondLst>
                                    <p:cond delay="0"/>
                                  </p:stCondLst>
                                  <p:childTnLst>
                                    <p:animRot by="21600000">
                                      <p:cBhvr>
                                        <p:cTn id="98" dur="2000" fill="hold"/>
                                        <p:tgtEl>
                                          <p:spTgt spid="1748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user\Desktop\презентация урок\20052007-godov-telefony-eto-interesno-poznavatelno-kartinki_2785112859.jpg"/>
          <p:cNvPicPr>
            <a:picLocks noChangeAspect="1" noChangeArrowheads="1"/>
          </p:cNvPicPr>
          <p:nvPr/>
        </p:nvPicPr>
        <p:blipFill>
          <a:blip r:embed="rId2"/>
          <a:srcRect/>
          <a:stretch>
            <a:fillRect/>
          </a:stretch>
        </p:blipFill>
        <p:spPr bwMode="auto">
          <a:xfrm>
            <a:off x="-3302000" y="-1323975"/>
            <a:ext cx="2978150" cy="2376488"/>
          </a:xfrm>
          <a:prstGeom prst="rect">
            <a:avLst/>
          </a:prstGeom>
          <a:ln>
            <a:noFill/>
          </a:ln>
          <a:effectLst>
            <a:outerShdw blurRad="292100" dist="139700" dir="2700000" algn="tl" rotWithShape="0">
              <a:srgbClr val="333333">
                <a:alpha val="65000"/>
              </a:srgbClr>
            </a:outerShdw>
          </a:effectLst>
          <a:extLst>
            <a:ext uri="{909E8E84-426E-40DD-AFC4-6F175D3DCCD1}"/>
          </a:extLst>
        </p:spPr>
      </p:pic>
      <p:pic>
        <p:nvPicPr>
          <p:cNvPr id="2051" name="Picture 3"/>
          <p:cNvPicPr>
            <a:picLocks noChangeAspect="1" noChangeArrowheads="1"/>
          </p:cNvPicPr>
          <p:nvPr/>
        </p:nvPicPr>
        <p:blipFill>
          <a:blip r:embed="rId3" cstate="print">
            <a:extLst>
              <a:ext uri="{28A0092B-C50C-407E-A947-70E740481C1C}"/>
            </a:extLst>
          </a:blip>
          <a:srcRect/>
          <a:stretch>
            <a:fillRect/>
          </a:stretch>
        </p:blipFill>
        <p:spPr bwMode="auto">
          <a:xfrm>
            <a:off x="-2700808" y="1268760"/>
            <a:ext cx="2355336" cy="4394284"/>
          </a:xfrm>
          <a:prstGeom prst="rect">
            <a:avLst/>
          </a:prstGeom>
          <a:solidFill>
            <a:srgbClr val="FFFFFF">
              <a:shade val="85000"/>
            </a:srgbClr>
          </a:solidFill>
          <a:ln w="88900" cap="sq">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ext uri="{91240B29-F687-4F45-9708-019B960494DF}"/>
          </a:extLst>
        </p:spPr>
      </p:pic>
      <p:pic>
        <p:nvPicPr>
          <p:cNvPr id="2050" name="Picture 2" descr="C:\Users\user\Desktop\презентация урок\5268437.jpg"/>
          <p:cNvPicPr>
            <a:picLocks noChangeAspect="1" noChangeArrowheads="1"/>
          </p:cNvPicPr>
          <p:nvPr/>
        </p:nvPicPr>
        <p:blipFill>
          <a:blip r:embed="rId4" cstate="print">
            <a:extLst>
              <a:ext uri="{28A0092B-C50C-407E-A947-70E740481C1C}"/>
            </a:extLst>
          </a:blip>
          <a:srcRect/>
          <a:stretch>
            <a:fillRect/>
          </a:stretch>
        </p:blipFill>
        <p:spPr bwMode="auto">
          <a:xfrm>
            <a:off x="-2700808" y="5877272"/>
            <a:ext cx="2346572" cy="43670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extLst>
        </p:spPr>
      </p:pic>
      <p:sp>
        <p:nvSpPr>
          <p:cNvPr id="2" name="TextBox 1"/>
          <p:cNvSpPr txBox="1"/>
          <p:nvPr/>
        </p:nvSpPr>
        <p:spPr>
          <a:xfrm>
            <a:off x="755576" y="548680"/>
            <a:ext cx="7632848" cy="1323439"/>
          </a:xfrm>
          <a:prstGeom prst="rect">
            <a:avLst/>
          </a:prstGeom>
          <a:noFill/>
        </p:spPr>
        <p:txBody>
          <a:bodyPr>
            <a:spAutoFit/>
          </a:bodyPr>
          <a:lstStyle/>
          <a:p>
            <a:pPr algn="ctr" fontAlgn="auto">
              <a:spcBef>
                <a:spcPts val="0"/>
              </a:spcBef>
              <a:spcAft>
                <a:spcPts val="0"/>
              </a:spcAft>
              <a:defRPr/>
            </a:pPr>
            <a:r>
              <a:rPr lang="en-US" sz="4000" b="1" dirty="0">
                <a:ln>
                  <a:solidFill>
                    <a:srgbClr val="C00000"/>
                  </a:solidFill>
                </a:ln>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effectLst>
                  <a:outerShdw blurRad="38100" dist="38100" dir="2700000" algn="tl">
                    <a:srgbClr val="000000">
                      <a:alpha val="43137"/>
                    </a:srgbClr>
                  </a:outerShdw>
                </a:effectLst>
                <a:latin typeface="Comic Sans MS" pitchFamily="66" charset="0"/>
                <a:cs typeface="+mn-cs"/>
              </a:rPr>
              <a:t>Such  telephones were used 10 years ago.</a:t>
            </a:r>
            <a:endParaRPr lang="ru-RU" sz="4000" b="1" dirty="0">
              <a:ln>
                <a:solidFill>
                  <a:srgbClr val="C00000"/>
                </a:solidFill>
              </a:ln>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path path="circle">
                  <a:fillToRect l="50000" t="50000" r="50000" b="50000"/>
                </a:path>
                <a:tileRect/>
              </a:gradFill>
              <a:effectLst>
                <a:outerShdw blurRad="38100" dist="38100" dir="2700000" algn="tl">
                  <a:srgbClr val="000000">
                    <a:alpha val="43137"/>
                  </a:srgbClr>
                </a:outerShdw>
              </a:effectLst>
              <a:latin typeface="Comic Sans MS" pitchFamily="66" charset="0"/>
              <a:cs typeface="+mn-cs"/>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69826 -0.2574 L 0.69826 0.55116 " pathEditMode="relative" rAng="0" ptsTypes="AA">
                                      <p:cBhvr>
                                        <p:cTn id="6" dur="2000" fill="hold"/>
                                        <p:tgtEl>
                                          <p:spTgt spid="2052"/>
                                        </p:tgtEl>
                                        <p:attrNameLst>
                                          <p:attrName>ppt_x</p:attrName>
                                          <p:attrName>ppt_y</p:attrName>
                                        </p:attrNameLst>
                                      </p:cBhvr>
                                      <p:rCtr x="0" y="404"/>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0.01077 0.0676 C 0.17257 -0.05833 0.35573 -0.18402 0.41649 -0.18055 C 0.4776 -0.17685 0.36441 0.04422 0.35382 0.08912 " pathEditMode="relative" rAng="0" ptsTypes="aaA">
                                      <p:cBhvr>
                                        <p:cTn id="10" dur="2000" fill="hold"/>
                                        <p:tgtEl>
                                          <p:spTgt spid="2051"/>
                                        </p:tgtEl>
                                        <p:attrNameLst>
                                          <p:attrName>ppt_x</p:attrName>
                                          <p:attrName>ppt_y</p:attrName>
                                        </p:attrNameLst>
                                      </p:cBhvr>
                                      <p:rCtr x="244" y="-115"/>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1.3993 -0.87477 L 0.98194 -0.64375 " pathEditMode="relative" rAng="0" ptsTypes="AA">
                                      <p:cBhvr>
                                        <p:cTn id="14" dur="2000" fill="hold"/>
                                        <p:tgtEl>
                                          <p:spTgt spid="2050"/>
                                        </p:tgtEl>
                                        <p:attrNameLst>
                                          <p:attrName>ppt_x</p:attrName>
                                          <p:attrName>ppt_y</p:attrName>
                                        </p:attrNameLst>
                                      </p:cBhvr>
                                      <p:rCtr x="-209" y="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esktop\презентация урок\0802da6d254ba5071010d910eb86da81.jpg"/>
          <p:cNvPicPr>
            <a:picLocks noChangeAspect="1" noChangeArrowheads="1"/>
          </p:cNvPicPr>
          <p:nvPr/>
        </p:nvPicPr>
        <p:blipFill>
          <a:blip r:embed="rId2" cstate="print">
            <a:extLst>
              <a:ext uri="{28A0092B-C50C-407E-A947-70E740481C1C}"/>
            </a:extLst>
          </a:blip>
          <a:srcRect/>
          <a:stretch>
            <a:fillRect/>
          </a:stretch>
        </p:blipFill>
        <p:spPr bwMode="auto">
          <a:xfrm>
            <a:off x="4585277" y="836711"/>
            <a:ext cx="4019367" cy="381642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a:ext uri="{909E8E84-426E-40DD-AFC4-6F175D3DCCD1}"/>
          </a:extLst>
        </p:spPr>
      </p:pic>
      <p:pic>
        <p:nvPicPr>
          <p:cNvPr id="3075" name="Picture 3" descr="C:\Users\user\Desktop\презентация урок\Телефон.jpg"/>
          <p:cNvPicPr>
            <a:picLocks noChangeAspect="1" noChangeArrowheads="1"/>
          </p:cNvPicPr>
          <p:nvPr/>
        </p:nvPicPr>
        <p:blipFill>
          <a:blip r:embed="rId3" cstate="print">
            <a:extLst>
              <a:ext uri="{28A0092B-C50C-407E-A947-70E740481C1C}"/>
            </a:extLst>
          </a:blip>
          <a:srcRect/>
          <a:stretch>
            <a:fillRect/>
          </a:stretch>
        </p:blipFill>
        <p:spPr bwMode="auto">
          <a:xfrm>
            <a:off x="566983" y="692696"/>
            <a:ext cx="4331209" cy="396044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extLst>
        </p:spPr>
      </p:pic>
      <p:sp>
        <p:nvSpPr>
          <p:cNvPr id="4" name="TextBox 3"/>
          <p:cNvSpPr txBox="1"/>
          <p:nvPr/>
        </p:nvSpPr>
        <p:spPr>
          <a:xfrm>
            <a:off x="539552" y="4941168"/>
            <a:ext cx="8136904" cy="1569660"/>
          </a:xfrm>
          <a:prstGeom prst="rect">
            <a:avLst/>
          </a:prstGeom>
          <a:noFill/>
        </p:spPr>
        <p:txBody>
          <a:bodyPr>
            <a:spAutoFit/>
          </a:bodyPr>
          <a:lstStyle/>
          <a:p>
            <a:pPr algn="ctr" fontAlgn="auto">
              <a:spcBef>
                <a:spcPts val="0"/>
              </a:spcBef>
              <a:spcAft>
                <a:spcPts val="0"/>
              </a:spcAft>
              <a:defRPr/>
            </a:pPr>
            <a:r>
              <a:rPr lang="en-US" sz="4800" b="1" dirty="0">
                <a:ln>
                  <a:solidFill>
                    <a:srgbClr val="00B050"/>
                  </a:solidFill>
                  <a:prstDash val="sysDot"/>
                </a:ln>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a:effectLst>
                  <a:outerShdw blurRad="38100" dist="38100" dir="2700000" algn="tl">
                    <a:srgbClr val="000000">
                      <a:alpha val="43137"/>
                    </a:srgbClr>
                  </a:outerShdw>
                </a:effectLst>
                <a:latin typeface="MV Boli" pitchFamily="2" charset="0"/>
                <a:cs typeface="MV Boli" pitchFamily="2" charset="0"/>
              </a:rPr>
              <a:t>These ones were used about 30 years ago</a:t>
            </a:r>
            <a:r>
              <a:rPr lang="en-US" sz="3600" dirty="0">
                <a:ln>
                  <a:solidFill>
                    <a:srgbClr val="00B050"/>
                  </a:solidFill>
                  <a:prstDash val="sysDot"/>
                </a:ln>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a:effectLst>
                  <a:outerShdw blurRad="38100" dist="38100" dir="2700000" algn="tl">
                    <a:srgbClr val="000000">
                      <a:alpha val="43137"/>
                    </a:srgbClr>
                  </a:outerShdw>
                </a:effectLst>
                <a:latin typeface="MV Boli" pitchFamily="2" charset="0"/>
                <a:cs typeface="MV Boli" pitchFamily="2" charset="0"/>
              </a:rPr>
              <a:t>. </a:t>
            </a:r>
            <a:endParaRPr lang="ru-RU" sz="3600" dirty="0">
              <a:ln>
                <a:solidFill>
                  <a:srgbClr val="00B050"/>
                </a:solidFill>
                <a:prstDash val="sysDot"/>
              </a:ln>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a:effectLst>
                <a:outerShdw blurRad="38100" dist="38100" dir="2700000" algn="tl">
                  <a:srgbClr val="000000">
                    <a:alpha val="43137"/>
                  </a:srgbClr>
                </a:outerShdw>
              </a:effectLst>
              <a:latin typeface="+mn-lt"/>
              <a:cs typeface="MV Boli" pitchFamily="2" charset="0"/>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500" fill="hold"/>
                                        <p:tgtEl>
                                          <p:spTgt spid="3075"/>
                                        </p:tgtEl>
                                        <p:attrNameLst>
                                          <p:attrName>ppt_w</p:attrName>
                                        </p:attrNameLst>
                                      </p:cBhvr>
                                      <p:tavLst>
                                        <p:tav tm="0">
                                          <p:val>
                                            <p:fltVal val="0"/>
                                          </p:val>
                                        </p:tav>
                                        <p:tav tm="100000">
                                          <p:val>
                                            <p:strVal val="#ppt_w"/>
                                          </p:val>
                                        </p:tav>
                                      </p:tavLst>
                                    </p:anim>
                                    <p:anim calcmode="lin" valueType="num">
                                      <p:cBhvr>
                                        <p:cTn id="8" dur="500" fill="hold"/>
                                        <p:tgtEl>
                                          <p:spTgt spid="3075"/>
                                        </p:tgtEl>
                                        <p:attrNameLst>
                                          <p:attrName>ppt_h</p:attrName>
                                        </p:attrNameLst>
                                      </p:cBhvr>
                                      <p:tavLst>
                                        <p:tav tm="0">
                                          <p:val>
                                            <p:fltVal val="0"/>
                                          </p:val>
                                        </p:tav>
                                        <p:tav tm="100000">
                                          <p:val>
                                            <p:strVal val="#ppt_h"/>
                                          </p:val>
                                        </p:tav>
                                      </p:tavLst>
                                    </p:anim>
                                    <p:animEffect transition="in" filter="fade">
                                      <p:cBhvr>
                                        <p:cTn id="9" dur="500"/>
                                        <p:tgtEl>
                                          <p:spTgt spid="307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 calcmode="lin" valueType="num">
                                      <p:cBhvr>
                                        <p:cTn id="14" dur="1000" fill="hold"/>
                                        <p:tgtEl>
                                          <p:spTgt spid="3074"/>
                                        </p:tgtEl>
                                        <p:attrNameLst>
                                          <p:attrName>ppt_w</p:attrName>
                                        </p:attrNameLst>
                                      </p:cBhvr>
                                      <p:tavLst>
                                        <p:tav tm="0">
                                          <p:val>
                                            <p:strVal val="#ppt_w+.3"/>
                                          </p:val>
                                        </p:tav>
                                        <p:tav tm="100000">
                                          <p:val>
                                            <p:strVal val="#ppt_w"/>
                                          </p:val>
                                        </p:tav>
                                      </p:tavLst>
                                    </p:anim>
                                    <p:anim calcmode="lin" valueType="num">
                                      <p:cBhvr>
                                        <p:cTn id="15" dur="1000" fill="hold"/>
                                        <p:tgtEl>
                                          <p:spTgt spid="3074"/>
                                        </p:tgtEl>
                                        <p:attrNameLst>
                                          <p:attrName>ppt_h</p:attrName>
                                        </p:attrNameLst>
                                      </p:cBhvr>
                                      <p:tavLst>
                                        <p:tav tm="0">
                                          <p:val>
                                            <p:strVal val="#ppt_h"/>
                                          </p:val>
                                        </p:tav>
                                        <p:tav tm="100000">
                                          <p:val>
                                            <p:strVal val="#ppt_h"/>
                                          </p:val>
                                        </p:tav>
                                      </p:tavLst>
                                    </p:anim>
                                    <p:animEffect transition="in" filter="fade">
                                      <p:cBhvr>
                                        <p:cTn id="16"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презентация урок\2110613.jpg"/>
          <p:cNvPicPr>
            <a:picLocks noChangeAspect="1" noChangeArrowheads="1"/>
          </p:cNvPicPr>
          <p:nvPr/>
        </p:nvPicPr>
        <p:blipFill>
          <a:blip r:embed="rId2" cstate="print">
            <a:extLst>
              <a:ext uri="{28A0092B-C50C-407E-A947-70E740481C1C}"/>
            </a:extLst>
          </a:blip>
          <a:srcRect/>
          <a:stretch>
            <a:fillRect/>
          </a:stretch>
        </p:blipFill>
        <p:spPr bwMode="auto">
          <a:xfrm>
            <a:off x="543278" y="426790"/>
            <a:ext cx="3692564" cy="3794298"/>
          </a:xfrm>
          <a:prstGeom prst="rect">
            <a:avLst/>
          </a:prstGeom>
          <a:ln>
            <a:noFill/>
          </a:ln>
          <a:effectLst>
            <a:softEdge rad="112500"/>
          </a:effectLst>
          <a:extLst>
            <a:ext uri="{909E8E84-426E-40DD-AFC4-6F175D3DCCD1}"/>
          </a:extLst>
        </p:spPr>
      </p:pic>
      <p:pic>
        <p:nvPicPr>
          <p:cNvPr id="4099" name="Picture 3"/>
          <p:cNvPicPr>
            <a:picLocks noChangeAspect="1" noChangeArrowheads="1"/>
          </p:cNvPicPr>
          <p:nvPr/>
        </p:nvPicPr>
        <p:blipFill>
          <a:blip r:embed="rId3" cstate="print">
            <a:extLst>
              <a:ext uri="{28A0092B-C50C-407E-A947-70E740481C1C}"/>
            </a:extLst>
          </a:blip>
          <a:srcRect/>
          <a:stretch>
            <a:fillRect/>
          </a:stretch>
        </p:blipFill>
        <p:spPr bwMode="auto">
          <a:xfrm>
            <a:off x="4283968" y="376596"/>
            <a:ext cx="4471751" cy="3844492"/>
          </a:xfrm>
          <a:prstGeom prst="rect">
            <a:avLst/>
          </a:prstGeom>
          <a:ln>
            <a:noFill/>
          </a:ln>
          <a:effectLst>
            <a:softEdge rad="112500"/>
          </a:effectLst>
          <a:extLst>
            <a:ext uri="{909E8E84-426E-40DD-AFC4-6F175D3DCCD1}"/>
            <a:ext uri="{91240B29-F687-4F45-9708-019B960494DF}"/>
          </a:extLst>
        </p:spPr>
      </p:pic>
      <p:sp>
        <p:nvSpPr>
          <p:cNvPr id="4" name="TextBox 3"/>
          <p:cNvSpPr txBox="1"/>
          <p:nvPr/>
        </p:nvSpPr>
        <p:spPr>
          <a:xfrm>
            <a:off x="539552" y="4653136"/>
            <a:ext cx="8280920" cy="169019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prstTxWarp prst="textWave1">
              <a:avLst/>
            </a:prstTxWarp>
            <a:spAutoFit/>
          </a:bodyPr>
          <a:lstStyle/>
          <a:p>
            <a:pPr algn="ctr" fontAlgn="auto">
              <a:spcBef>
                <a:spcPts val="0"/>
              </a:spcBef>
              <a:spcAft>
                <a:spcPts val="0"/>
              </a:spcAft>
              <a:defRPr/>
            </a:pPr>
            <a:r>
              <a:rPr lang="en-US" sz="4800" b="1" dirty="0">
                <a:ln>
                  <a:solidFill>
                    <a:srgbClr val="00B0F0"/>
                  </a:solidFill>
                </a:ln>
                <a:solidFill>
                  <a:srgbClr val="33CCFF"/>
                </a:solidFill>
                <a:effectLst>
                  <a:outerShdw blurRad="38100" dist="38100" dir="2700000" algn="tl">
                    <a:srgbClr val="000000">
                      <a:alpha val="43137"/>
                    </a:srgbClr>
                  </a:outerShdw>
                </a:effectLst>
                <a:latin typeface="+mn-lt"/>
                <a:cs typeface="+mn-cs"/>
              </a:rPr>
              <a:t>A hundred years ago the telephone looked like that.</a:t>
            </a:r>
            <a:endParaRPr lang="ru-RU" sz="4800" b="1" dirty="0">
              <a:ln>
                <a:solidFill>
                  <a:srgbClr val="00B0F0"/>
                </a:solidFill>
              </a:ln>
              <a:solidFill>
                <a:srgbClr val="33CCFF"/>
              </a:solidFill>
              <a:effectLst>
                <a:outerShdw blurRad="38100" dist="38100" dir="2700000" algn="tl">
                  <a:srgbClr val="000000">
                    <a:alpha val="43137"/>
                  </a:srgbClr>
                </a:outerShdw>
              </a:effectLst>
              <a:latin typeface="+mn-lt"/>
              <a:cs typeface="+mn-cs"/>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from="(-#ppt_w/2)" to="(#ppt_x)" calcmode="lin" valueType="num">
                                      <p:cBhvr>
                                        <p:cTn id="7" dur="600" fill="hold">
                                          <p:stCondLst>
                                            <p:cond delay="0"/>
                                          </p:stCondLst>
                                        </p:cTn>
                                        <p:tgtEl>
                                          <p:spTgt spid="4099"/>
                                        </p:tgtEl>
                                        <p:attrNameLst>
                                          <p:attrName>ppt_x</p:attrName>
                                        </p:attrNameLst>
                                      </p:cBhvr>
                                    </p:anim>
                                    <p:anim from="0" to="-1.0" calcmode="lin" valueType="num">
                                      <p:cBhvr>
                                        <p:cTn id="8" dur="200" decel="50000" autoRev="1" fill="hold">
                                          <p:stCondLst>
                                            <p:cond delay="600"/>
                                          </p:stCondLst>
                                        </p:cTn>
                                        <p:tgtEl>
                                          <p:spTgt spid="4099"/>
                                        </p:tgtEl>
                                        <p:attrNameLst>
                                          <p:attrName>xshear</p:attrName>
                                        </p:attrNameLst>
                                      </p:cBhvr>
                                    </p:anim>
                                    <p:animScale>
                                      <p:cBhvr>
                                        <p:cTn id="9" dur="200" decel="100000" autoRev="1" fill="hold">
                                          <p:stCondLst>
                                            <p:cond delay="600"/>
                                          </p:stCondLst>
                                        </p:cTn>
                                        <p:tgtEl>
                                          <p:spTgt spid="4099"/>
                                        </p:tgtEl>
                                      </p:cBhvr>
                                      <p:from x="100000" y="100000"/>
                                      <p:to x="80000" y="100000"/>
                                    </p:animScale>
                                    <p:anim by="(#ppt_h/3+#ppt_w*0.1)" calcmode="lin" valueType="num">
                                      <p:cBhvr additive="sum">
                                        <p:cTn id="10" dur="200" decel="100000" autoRev="1" fill="hold">
                                          <p:stCondLst>
                                            <p:cond delay="600"/>
                                          </p:stCondLst>
                                        </p:cTn>
                                        <p:tgtEl>
                                          <p:spTgt spid="4099"/>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anim calcmode="lin" valueType="num">
                                      <p:cBhvr>
                                        <p:cTn id="15" dur="1000" fill="hold"/>
                                        <p:tgtEl>
                                          <p:spTgt spid="4098"/>
                                        </p:tgtEl>
                                        <p:attrNameLst>
                                          <p:attrName>ppt_w</p:attrName>
                                        </p:attrNameLst>
                                      </p:cBhvr>
                                      <p:tavLst>
                                        <p:tav tm="0">
                                          <p:val>
                                            <p:fltVal val="0"/>
                                          </p:val>
                                        </p:tav>
                                        <p:tav tm="100000">
                                          <p:val>
                                            <p:strVal val="#ppt_w"/>
                                          </p:val>
                                        </p:tav>
                                      </p:tavLst>
                                    </p:anim>
                                    <p:anim calcmode="lin" valueType="num">
                                      <p:cBhvr>
                                        <p:cTn id="16" dur="1000" fill="hold"/>
                                        <p:tgtEl>
                                          <p:spTgt spid="4098"/>
                                        </p:tgtEl>
                                        <p:attrNameLst>
                                          <p:attrName>ppt_h</p:attrName>
                                        </p:attrNameLst>
                                      </p:cBhvr>
                                      <p:tavLst>
                                        <p:tav tm="0">
                                          <p:val>
                                            <p:fltVal val="0"/>
                                          </p:val>
                                        </p:tav>
                                        <p:tav tm="100000">
                                          <p:val>
                                            <p:strVal val="#ppt_h"/>
                                          </p:val>
                                        </p:tav>
                                      </p:tavLst>
                                    </p:anim>
                                    <p:anim calcmode="lin" valueType="num">
                                      <p:cBhvr>
                                        <p:cTn id="17" dur="1000" fill="hold"/>
                                        <p:tgtEl>
                                          <p:spTgt spid="409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09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user\Desktop\презентация урок\First.gif"/>
          <p:cNvPicPr>
            <a:picLocks noChangeAspect="1" noChangeArrowheads="1"/>
          </p:cNvPicPr>
          <p:nvPr/>
        </p:nvPicPr>
        <p:blipFill>
          <a:blip r:embed="rId2" cstate="print">
            <a:extLst>
              <a:ext uri="{28A0092B-C50C-407E-A947-70E740481C1C}"/>
            </a:extLst>
          </a:blip>
          <a:srcRect/>
          <a:stretch>
            <a:fillRect/>
          </a:stretch>
        </p:blipFill>
        <p:spPr bwMode="auto">
          <a:xfrm>
            <a:off x="4067944" y="908720"/>
            <a:ext cx="4608512" cy="4283553"/>
          </a:xfrm>
          <a:prstGeom prst="rect">
            <a:avLst/>
          </a:prstGeom>
          <a:solidFill>
            <a:srgbClr val="FFFFFF">
              <a:shade val="85000"/>
            </a:srgbClr>
          </a:solidFill>
          <a:ln w="190500" cap="rnd">
            <a:solidFill>
              <a:srgbClr val="FFFFFF"/>
            </a:solidFill>
          </a:ln>
          <a:effectLst>
            <a:glow rad="228600">
              <a:schemeClr val="accent6">
                <a:satMod val="175000"/>
                <a:alpha val="40000"/>
              </a:schemeClr>
            </a:glow>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extLst>
        </p:spPr>
      </p:pic>
      <p:pic>
        <p:nvPicPr>
          <p:cNvPr id="5122" name="Picture 2" descr="C:\Users\user\Desktop\презентация урок\http---leprastuff.ru-data-img-20110525-6c1638a8a8e8c6960e9aff0bf386a63a.jpg"/>
          <p:cNvPicPr>
            <a:picLocks noChangeAspect="1" noChangeArrowheads="1"/>
          </p:cNvPicPr>
          <p:nvPr/>
        </p:nvPicPr>
        <p:blipFill>
          <a:blip r:embed="rId3" cstate="print">
            <a:extLst>
              <a:ext uri="{28A0092B-C50C-407E-A947-70E740481C1C}"/>
            </a:extLst>
          </a:blip>
          <a:srcRect/>
          <a:stretch>
            <a:fillRect/>
          </a:stretch>
        </p:blipFill>
        <p:spPr bwMode="auto">
          <a:xfrm>
            <a:off x="539552" y="662968"/>
            <a:ext cx="3096344" cy="4734472"/>
          </a:xfrm>
          <a:prstGeom prst="rect">
            <a:avLst/>
          </a:prstGeom>
          <a:solidFill>
            <a:srgbClr val="FFFFFF">
              <a:shade val="85000"/>
            </a:srgbClr>
          </a:solidFill>
          <a:ln w="190500" cap="rnd">
            <a:solidFill>
              <a:srgbClr val="FFFFFF"/>
            </a:solidFill>
          </a:ln>
          <a:effectLst>
            <a:glow rad="228600">
              <a:schemeClr val="accent6">
                <a:satMod val="175000"/>
                <a:alpha val="40000"/>
              </a:schemeClr>
            </a:glow>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extLst>
        </p:spPr>
      </p:pic>
      <p:sp>
        <p:nvSpPr>
          <p:cNvPr id="4" name="TextBox 3"/>
          <p:cNvSpPr txBox="1"/>
          <p:nvPr/>
        </p:nvSpPr>
        <p:spPr>
          <a:xfrm>
            <a:off x="611560" y="5726360"/>
            <a:ext cx="8172400" cy="769441"/>
          </a:xfrm>
          <a:prstGeom prst="rect">
            <a:avLst/>
          </a:prstGeom>
          <a:noFill/>
        </p:spPr>
        <p:txBody>
          <a:bodyPr>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en-US"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ndalus" pitchFamily="18" charset="-78"/>
                <a:cs typeface="Andalus" pitchFamily="18" charset="-78"/>
              </a:rPr>
              <a:t>The model of the first telephone </a:t>
            </a:r>
            <a:endParaRPr lang="ru-RU" sz="4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Andalus" pitchFamily="18" charset="-78"/>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nodeType="clickEffect">
                                  <p:stCondLst>
                                    <p:cond delay="0"/>
                                  </p:stCondLst>
                                  <p:childTnLst>
                                    <p:set>
                                      <p:cBhvr>
                                        <p:cTn id="10" dur="1" fill="hold">
                                          <p:stCondLst>
                                            <p:cond delay="0"/>
                                          </p:stCondLst>
                                        </p:cTn>
                                        <p:tgtEl>
                                          <p:spTgt spid="5122"/>
                                        </p:tgtEl>
                                        <p:attrNameLst>
                                          <p:attrName>style.visibility</p:attrName>
                                        </p:attrNameLst>
                                      </p:cBhvr>
                                      <p:to>
                                        <p:strVal val="visible"/>
                                      </p:to>
                                    </p:set>
                                    <p:anim calcmode="lin" valueType="num">
                                      <p:cBhvr>
                                        <p:cTn id="11" dur="1000" fill="hold"/>
                                        <p:tgtEl>
                                          <p:spTgt spid="5122"/>
                                        </p:tgtEl>
                                        <p:attrNameLst>
                                          <p:attrName>ppt_w</p:attrName>
                                        </p:attrNameLst>
                                      </p:cBhvr>
                                      <p:tavLst>
                                        <p:tav tm="0">
                                          <p:val>
                                            <p:strVal val="#ppt_w*0.70"/>
                                          </p:val>
                                        </p:tav>
                                        <p:tav tm="100000">
                                          <p:val>
                                            <p:strVal val="#ppt_w"/>
                                          </p:val>
                                        </p:tav>
                                      </p:tavLst>
                                    </p:anim>
                                    <p:anim calcmode="lin" valueType="num">
                                      <p:cBhvr>
                                        <p:cTn id="12" dur="1000" fill="hold"/>
                                        <p:tgtEl>
                                          <p:spTgt spid="5122"/>
                                        </p:tgtEl>
                                        <p:attrNameLst>
                                          <p:attrName>ppt_h</p:attrName>
                                        </p:attrNameLst>
                                      </p:cBhvr>
                                      <p:tavLst>
                                        <p:tav tm="0">
                                          <p:val>
                                            <p:strVal val="#ppt_h"/>
                                          </p:val>
                                        </p:tav>
                                        <p:tav tm="100000">
                                          <p:val>
                                            <p:strVal val="#ppt_h"/>
                                          </p:val>
                                        </p:tav>
                                      </p:tavLst>
                                    </p:anim>
                                    <p:animEffect transition="in" filter="fade">
                                      <p:cBhvr>
                                        <p:cTn id="13" dur="1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відео до уроку.com.mp4">
            <a:hlinkClick r:id="" action="ppaction://media"/>
          </p:cNvPr>
          <p:cNvPicPr>
            <a:picLocks noRot="1" noChangeAspect="1" noChangeArrowheads="1"/>
          </p:cNvPicPr>
          <p:nvPr>
            <a:videoFile r:link="rId1"/>
          </p:nvPr>
        </p:nvPicPr>
        <p:blipFill>
          <a:blip r:embed="rId3"/>
          <a:srcRect/>
          <a:stretch>
            <a:fillRect/>
          </a:stretch>
        </p:blipFill>
        <p:spPr bwMode="auto">
          <a:xfrm>
            <a:off x="468313" y="1181100"/>
            <a:ext cx="8243887" cy="4637088"/>
          </a:xfrm>
          <a:prstGeom prst="rect">
            <a:avLst/>
          </a:prstGeom>
          <a:noFill/>
          <a:ln w="9525">
            <a:noFill/>
            <a:miter lim="800000"/>
            <a:headEnd/>
            <a:tailEnd/>
          </a:ln>
        </p:spPr>
      </p:pic>
    </p:spTree>
  </p:cSld>
  <p:clrMapOvr>
    <a:masterClrMapping/>
  </p:clrMapOvr>
  <p:transition spd="med">
    <p:circle/>
  </p:transition>
  <p:timing>
    <p:tnLst>
      <p:par>
        <p:cTn id="1" dur="indefinite" restart="never" nodeType="tmRoot">
          <p:childTnLst>
            <p:seq concurrent="1" nextAc="seek">
              <p:cTn id="2" restart="whenNotActive" fill="hold" evtFilter="cancelBubble" nodeType="interactiveSeq">
                <p:stCondLst>
                  <p:cond evt="onClick" delay="0">
                    <p:tgtEl>
                      <p:spTgt spid="2253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2531"/>
                                        </p:tgtEl>
                                      </p:cBhvr>
                                    </p:cmd>
                                  </p:childTnLst>
                                </p:cTn>
                              </p:par>
                            </p:childTnLst>
                          </p:cTn>
                        </p:par>
                      </p:childTnLst>
                    </p:cTn>
                  </p:par>
                </p:childTnLst>
              </p:cTn>
              <p:nextCondLst>
                <p:cond evt="onClick" delay="0">
                  <p:tgtEl>
                    <p:spTgt spid="22531"/>
                  </p:tgtEl>
                </p:cond>
              </p:nextCondLst>
            </p:seq>
            <p:video>
              <p:cMediaNode>
                <p:cTn id="7" fill="hold" display="0">
                  <p:stCondLst>
                    <p:cond delay="indefinite"/>
                  </p:stCondLst>
                  <p:endCondLst>
                    <p:cond evt="onNext" delay="0">
                      <p:tgtEl>
                        <p:sldTgt/>
                      </p:tgtEl>
                    </p:cond>
                    <p:cond evt="onPrev" delay="0">
                      <p:tgtEl>
                        <p:sldTgt/>
                      </p:tgtEl>
                    </p:cond>
                  </p:endCondLst>
                </p:cTn>
                <p:tgtEl>
                  <p:spTgt spid="22531"/>
                </p:tgtEl>
              </p:cMediaNode>
            </p:vide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Другая 1">
      <a:dk1>
        <a:srgbClr val="FF0000"/>
      </a:dk1>
      <a:lt1>
        <a:sysClr val="window" lastClr="FFFFFF"/>
      </a:lt1>
      <a:dk2>
        <a:srgbClr val="3E3D2D"/>
      </a:dk2>
      <a:lt2>
        <a:srgbClr val="CAF278"/>
      </a:lt2>
      <a:accent1>
        <a:srgbClr val="94C600"/>
      </a:accent1>
      <a:accent2>
        <a:srgbClr val="FFC000"/>
      </a:accent2>
      <a:accent3>
        <a:srgbClr val="FF6700"/>
      </a:accent3>
      <a:accent4>
        <a:srgbClr val="909465"/>
      </a:accent4>
      <a:accent5>
        <a:srgbClr val="956B43"/>
      </a:accent5>
      <a:accent6>
        <a:srgbClr val="FEA022"/>
      </a:accent6>
      <a:hlink>
        <a:srgbClr val="E68200"/>
      </a:hlink>
      <a:folHlink>
        <a:srgbClr val="FFA94A"/>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303</TotalTime>
  <Words>715</Words>
  <Application>Microsoft Office PowerPoint</Application>
  <PresentationFormat>Экран (4:3)</PresentationFormat>
  <Paragraphs>102</Paragraphs>
  <Slides>18</Slides>
  <Notes>1</Notes>
  <HiddenSlides>0</HiddenSlides>
  <MMClips>1</MMClips>
  <ScaleCrop>false</ScaleCrop>
  <HeadingPairs>
    <vt:vector size="6" baseType="variant">
      <vt:variant>
        <vt:lpstr>Использованные шрифты</vt:lpstr>
      </vt:variant>
      <vt:variant>
        <vt:i4>7</vt:i4>
      </vt:variant>
      <vt:variant>
        <vt:lpstr>Шаблон оформления</vt:lpstr>
      </vt:variant>
      <vt:variant>
        <vt:i4>4</vt:i4>
      </vt:variant>
      <vt:variant>
        <vt:lpstr>Заголовки слайдов</vt:lpstr>
      </vt:variant>
      <vt:variant>
        <vt:i4>18</vt:i4>
      </vt:variant>
    </vt:vector>
  </HeadingPairs>
  <TitlesOfParts>
    <vt:vector size="29" baseType="lpstr">
      <vt:lpstr>Arial</vt:lpstr>
      <vt:lpstr>Century Gothic</vt:lpstr>
      <vt:lpstr>Wingdings 2</vt:lpstr>
      <vt:lpstr>Calibri</vt:lpstr>
      <vt:lpstr>Times New Roman</vt:lpstr>
      <vt:lpstr>Aharoni</vt:lpstr>
      <vt:lpstr>Comic Sans MS</vt:lpstr>
      <vt:lpstr>Остин</vt:lpstr>
      <vt:lpstr>Остин</vt:lpstr>
      <vt:lpstr>Остин</vt:lpstr>
      <vt:lpstr>Остин</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  Match the vocabulary with the correct definition and write a – h next to the number 1 – 8. </vt:lpstr>
      <vt:lpstr>Слайд 14</vt:lpstr>
      <vt:lpstr>Слайд 15</vt:lpstr>
      <vt:lpstr>Слайд 16</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XTreme.ws</cp:lastModifiedBy>
  <cp:revision>44</cp:revision>
  <dcterms:modified xsi:type="dcterms:W3CDTF">2016-01-19T10:05:22Z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676360</vt:lpwstr>
  </property>
  <property fmtid="{D5CDD505-2E9C-101B-9397-08002B2CF9AE}" name="NXPowerLiteVersion" pid="3">
    <vt:lpwstr>D4.1.4</vt:lpwstr>
  </property>
</Properties>
</file>