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30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7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0" r:id="rId36"/>
    <p:sldId id="289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301" r:id="rId46"/>
    <p:sldId id="299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102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668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797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52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17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666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55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8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54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22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624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65901-5A86-495A-B53F-B5012C8F200F}" type="datetimeFigureOut">
              <a:rPr lang="ru-RU" smtClean="0"/>
              <a:t>05.02.2016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795B7-5719-4508-847B-FA37BA7560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944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>
                <a:solidFill>
                  <a:schemeClr val="tx2">
                    <a:lumMod val="75000"/>
                  </a:schemeClr>
                </a:solidFill>
              </a:rPr>
              <a:t>The outstanding artists of </a:t>
            </a:r>
            <a:r>
              <a:rPr lang="en-US" sz="8800" dirty="0" err="1" smtClean="0">
                <a:solidFill>
                  <a:schemeClr val="tx2">
                    <a:lumMod val="75000"/>
                  </a:schemeClr>
                </a:solidFill>
              </a:rPr>
              <a:t>Poltavschina</a:t>
            </a:r>
            <a:endParaRPr lang="ru-RU" sz="8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81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74363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“Decorative flowers”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torinka-m.kiev.ua/pict_1/big/3275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0185" y="188640"/>
            <a:ext cx="388843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651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8177908" cy="5328592"/>
          </a:xfrm>
        </p:spPr>
      </p:pic>
    </p:spTree>
    <p:extLst>
      <p:ext uri="{BB962C8B-B14F-4D97-AF65-F5344CB8AC3E}">
        <p14:creationId xmlns:p14="http://schemas.microsoft.com/office/powerpoint/2010/main" val="4860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6632"/>
            <a:ext cx="5256584" cy="6614536"/>
          </a:xfrm>
        </p:spPr>
      </p:pic>
    </p:spTree>
    <p:extLst>
      <p:ext uri="{BB962C8B-B14F-4D97-AF65-F5344CB8AC3E}">
        <p14:creationId xmlns:p14="http://schemas.microsoft.com/office/powerpoint/2010/main" val="266919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8170395" cy="5904656"/>
          </a:xfrm>
        </p:spPr>
      </p:pic>
    </p:spTree>
    <p:extLst>
      <p:ext uri="{BB962C8B-B14F-4D97-AF65-F5344CB8AC3E}">
        <p14:creationId xmlns:p14="http://schemas.microsoft.com/office/powerpoint/2010/main" val="412281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0648"/>
            <a:ext cx="4896544" cy="6406695"/>
          </a:xfrm>
        </p:spPr>
      </p:pic>
    </p:spTree>
    <p:extLst>
      <p:ext uri="{BB962C8B-B14F-4D97-AF65-F5344CB8AC3E}">
        <p14:creationId xmlns:p14="http://schemas.microsoft.com/office/powerpoint/2010/main" val="135658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89909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310431" cy="6336704"/>
          </a:xfrm>
        </p:spPr>
      </p:pic>
    </p:spTree>
    <p:extLst>
      <p:ext uri="{BB962C8B-B14F-4D97-AF65-F5344CB8AC3E}">
        <p14:creationId xmlns:p14="http://schemas.microsoft.com/office/powerpoint/2010/main" val="161324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6632"/>
            <a:ext cx="6624736" cy="6624736"/>
          </a:xfrm>
        </p:spPr>
      </p:pic>
    </p:spTree>
    <p:extLst>
      <p:ext uri="{BB962C8B-B14F-4D97-AF65-F5344CB8AC3E}">
        <p14:creationId xmlns:p14="http://schemas.microsoft.com/office/powerpoint/2010/main" val="185781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79081"/>
            <a:ext cx="5634133" cy="6778919"/>
          </a:xfrm>
        </p:spPr>
      </p:pic>
    </p:spTree>
    <p:extLst>
      <p:ext uri="{BB962C8B-B14F-4D97-AF65-F5344CB8AC3E}">
        <p14:creationId xmlns:p14="http://schemas.microsoft.com/office/powerpoint/2010/main" val="126331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88640"/>
            <a:ext cx="5040560" cy="6392015"/>
          </a:xfrm>
        </p:spPr>
      </p:pic>
    </p:spTree>
    <p:extLst>
      <p:ext uri="{BB962C8B-B14F-4D97-AF65-F5344CB8AC3E}">
        <p14:creationId xmlns:p14="http://schemas.microsoft.com/office/powerpoint/2010/main" val="188801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80928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dirty="0" smtClean="0">
                <a:solidFill>
                  <a:schemeClr val="tx2">
                    <a:lumMod val="75000"/>
                  </a:schemeClr>
                </a:solidFill>
              </a:rPr>
              <a:t>Saying “ A picture is a poem without words”</a:t>
            </a:r>
            <a:endParaRPr lang="ru-RU" sz="9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collection of modern clothes and gifts dedicated to Catherine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Bilokur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 Designer is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Iryna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Pasichnyk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04864"/>
            <a:ext cx="4000165" cy="26667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059" y="3538252"/>
            <a:ext cx="3967884" cy="264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06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3600400" cy="54006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692696"/>
            <a:ext cx="3960440" cy="59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4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39"/>
            <a:ext cx="3672408" cy="550861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08720"/>
            <a:ext cx="3749751" cy="562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31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Maria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Bashkirtseva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60648"/>
            <a:ext cx="4104456" cy="5418424"/>
          </a:xfrm>
        </p:spPr>
      </p:pic>
    </p:spTree>
    <p:extLst>
      <p:ext uri="{BB962C8B-B14F-4D97-AF65-F5344CB8AC3E}">
        <p14:creationId xmlns:p14="http://schemas.microsoft.com/office/powerpoint/2010/main" val="91731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“Meeting”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F:\відкритий англ урок\img20091011170129_39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2656"/>
            <a:ext cx="4680520" cy="5442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05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716341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“Rain umbrella”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26003"/>
            <a:ext cx="4392488" cy="5577763"/>
          </a:xfrm>
        </p:spPr>
      </p:pic>
    </p:spTree>
    <p:extLst>
      <p:ext uri="{BB962C8B-B14F-4D97-AF65-F5344CB8AC3E}">
        <p14:creationId xmlns:p14="http://schemas.microsoft.com/office/powerpoint/2010/main" val="305313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68747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“Girl’s portrait”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6632"/>
            <a:ext cx="4248472" cy="5633096"/>
          </a:xfrm>
        </p:spPr>
      </p:pic>
    </p:spTree>
    <p:extLst>
      <p:ext uri="{BB962C8B-B14F-4D97-AF65-F5344CB8AC3E}">
        <p14:creationId xmlns:p14="http://schemas.microsoft.com/office/powerpoint/2010/main" val="351536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2998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Autoportrait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88640"/>
            <a:ext cx="4464496" cy="5602663"/>
          </a:xfrm>
        </p:spPr>
      </p:pic>
    </p:spTree>
    <p:extLst>
      <p:ext uri="{BB962C8B-B14F-4D97-AF65-F5344CB8AC3E}">
        <p14:creationId xmlns:p14="http://schemas.microsoft.com/office/powerpoint/2010/main" val="396503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2998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“Woman’s laugh”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32656"/>
            <a:ext cx="6624736" cy="5429552"/>
          </a:xfrm>
        </p:spPr>
      </p:pic>
    </p:spTree>
    <p:extLst>
      <p:ext uri="{BB962C8B-B14F-4D97-AF65-F5344CB8AC3E}">
        <p14:creationId xmlns:p14="http://schemas.microsoft.com/office/powerpoint/2010/main" val="139565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0648"/>
            <a:ext cx="5184576" cy="6339378"/>
          </a:xfrm>
        </p:spPr>
      </p:pic>
    </p:spTree>
    <p:extLst>
      <p:ext uri="{BB962C8B-B14F-4D97-AF65-F5344CB8AC3E}">
        <p14:creationId xmlns:p14="http://schemas.microsoft.com/office/powerpoint/2010/main" val="1202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r>
              <a:rPr lang="en-US" sz="11500" dirty="0" err="1" smtClean="0">
                <a:solidFill>
                  <a:schemeClr val="tx2">
                    <a:lumMod val="75000"/>
                  </a:schemeClr>
                </a:solidFill>
              </a:rPr>
              <a:t>Mottor</a:t>
            </a:r>
            <a:endParaRPr lang="ru-RU" sz="7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 anchor="ctr">
            <a:noAutofit/>
          </a:bodyPr>
          <a:lstStyle/>
          <a:p>
            <a:pPr algn="ctr"/>
            <a:r>
              <a:rPr lang="en-US" sz="6600" dirty="0" smtClean="0">
                <a:solidFill>
                  <a:schemeClr val="tx2">
                    <a:lumMod val="75000"/>
                  </a:schemeClr>
                </a:solidFill>
              </a:rPr>
              <a:t>Be positive</a:t>
            </a:r>
          </a:p>
          <a:p>
            <a:pPr algn="ctr"/>
            <a:r>
              <a:rPr lang="en-US" sz="6600" dirty="0" smtClean="0">
                <a:solidFill>
                  <a:schemeClr val="tx2">
                    <a:lumMod val="75000"/>
                  </a:schemeClr>
                </a:solidFill>
              </a:rPr>
              <a:t>Be prepared</a:t>
            </a:r>
          </a:p>
          <a:p>
            <a:pPr algn="ctr"/>
            <a:r>
              <a:rPr lang="en-US" sz="6600" dirty="0" smtClean="0">
                <a:solidFill>
                  <a:schemeClr val="tx2">
                    <a:lumMod val="75000"/>
                  </a:schemeClr>
                </a:solidFill>
              </a:rPr>
              <a:t>Be respectful</a:t>
            </a:r>
          </a:p>
          <a:p>
            <a:pPr algn="ctr"/>
            <a:r>
              <a:rPr lang="en-US" sz="6600" dirty="0" smtClean="0">
                <a:solidFill>
                  <a:schemeClr val="tx2">
                    <a:lumMod val="75000"/>
                  </a:schemeClr>
                </a:solidFill>
              </a:rPr>
              <a:t>Be responsible</a:t>
            </a:r>
            <a:endParaRPr lang="ru-RU" sz="6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0648"/>
            <a:ext cx="7938280" cy="6291901"/>
          </a:xfrm>
        </p:spPr>
      </p:pic>
    </p:spTree>
    <p:extLst>
      <p:ext uri="{BB962C8B-B14F-4D97-AF65-F5344CB8AC3E}">
        <p14:creationId xmlns:p14="http://schemas.microsoft.com/office/powerpoint/2010/main" val="249341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3064"/>
            <a:ext cx="5185444" cy="6685068"/>
          </a:xfrm>
        </p:spPr>
      </p:pic>
    </p:spTree>
    <p:extLst>
      <p:ext uri="{BB962C8B-B14F-4D97-AF65-F5344CB8AC3E}">
        <p14:creationId xmlns:p14="http://schemas.microsoft.com/office/powerpoint/2010/main" val="394223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6632"/>
            <a:ext cx="5184576" cy="6649198"/>
          </a:xfrm>
        </p:spPr>
      </p:pic>
    </p:spTree>
    <p:extLst>
      <p:ext uri="{BB962C8B-B14F-4D97-AF65-F5344CB8AC3E}">
        <p14:creationId xmlns:p14="http://schemas.microsoft.com/office/powerpoint/2010/main" val="360964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1500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Mykola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Scheglov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32656"/>
            <a:ext cx="4104456" cy="5192593"/>
          </a:xfrm>
        </p:spPr>
      </p:pic>
    </p:spTree>
    <p:extLst>
      <p:ext uri="{BB962C8B-B14F-4D97-AF65-F5344CB8AC3E}">
        <p14:creationId xmlns:p14="http://schemas.microsoft.com/office/powerpoint/2010/main" val="244715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15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first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barries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7726301" cy="4896544"/>
          </a:xfrm>
        </p:spPr>
      </p:pic>
    </p:spTree>
    <p:extLst>
      <p:ext uri="{BB962C8B-B14F-4D97-AF65-F5344CB8AC3E}">
        <p14:creationId xmlns:p14="http://schemas.microsoft.com/office/powerpoint/2010/main" val="388239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“Sunset”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32656"/>
            <a:ext cx="8051287" cy="5112568"/>
          </a:xfrm>
        </p:spPr>
      </p:pic>
    </p:spTree>
    <p:extLst>
      <p:ext uri="{BB962C8B-B14F-4D97-AF65-F5344CB8AC3E}">
        <p14:creationId xmlns:p14="http://schemas.microsoft.com/office/powerpoint/2010/main" val="362198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58924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“Landscape near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Vorskla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river”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445577" cy="4824536"/>
          </a:xfrm>
        </p:spPr>
      </p:pic>
    </p:spTree>
    <p:extLst>
      <p:ext uri="{BB962C8B-B14F-4D97-AF65-F5344CB8AC3E}">
        <p14:creationId xmlns:p14="http://schemas.microsoft.com/office/powerpoint/2010/main" val="337350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8924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“In May”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4664"/>
            <a:ext cx="7213681" cy="5040560"/>
          </a:xfrm>
        </p:spPr>
      </p:pic>
    </p:spTree>
    <p:extLst>
      <p:ext uri="{BB962C8B-B14F-4D97-AF65-F5344CB8AC3E}">
        <p14:creationId xmlns:p14="http://schemas.microsoft.com/office/powerpoint/2010/main" val="38663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229600" cy="1143000"/>
          </a:xfrm>
        </p:spPr>
        <p:txBody>
          <a:bodyPr/>
          <a:lstStyle/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8909790" cy="4464496"/>
          </a:xfrm>
        </p:spPr>
      </p:pic>
    </p:spTree>
    <p:extLst>
      <p:ext uri="{BB962C8B-B14F-4D97-AF65-F5344CB8AC3E}">
        <p14:creationId xmlns:p14="http://schemas.microsoft.com/office/powerpoint/2010/main" val="350867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8647062" cy="5101767"/>
          </a:xfrm>
        </p:spPr>
      </p:pic>
    </p:spTree>
    <p:extLst>
      <p:ext uri="{BB962C8B-B14F-4D97-AF65-F5344CB8AC3E}">
        <p14:creationId xmlns:p14="http://schemas.microsoft.com/office/powerpoint/2010/main" val="112756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0218155"/>
              </p:ext>
            </p:extLst>
          </p:nvPr>
        </p:nvGraphicFramePr>
        <p:xfrm>
          <a:off x="395536" y="332656"/>
          <a:ext cx="8424936" cy="61926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02078"/>
                <a:gridCol w="702078"/>
                <a:gridCol w="702078"/>
                <a:gridCol w="702078"/>
                <a:gridCol w="702078"/>
                <a:gridCol w="702078"/>
                <a:gridCol w="702078"/>
                <a:gridCol w="702078"/>
                <a:gridCol w="702078"/>
                <a:gridCol w="702078"/>
                <a:gridCol w="702078"/>
                <a:gridCol w="702078"/>
              </a:tblGrid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d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h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n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k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p  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j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h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p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b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 q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i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l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n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c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o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k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g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b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de-DE" sz="2800">
                          <a:effectLst/>
                        </a:rPr>
                        <a:t>a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c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h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i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c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u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h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f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v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s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n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v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w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c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l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u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m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d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b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j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o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n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s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w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s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c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n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y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v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n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h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d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c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g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p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o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i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q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l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x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z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b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v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a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l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s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i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t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p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u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q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b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p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x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s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g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c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192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m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f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i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g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u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e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r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t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w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q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2800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3"/>
            <a:ext cx="7776864" cy="6009941"/>
          </a:xfrm>
        </p:spPr>
      </p:pic>
    </p:spTree>
    <p:extLst>
      <p:ext uri="{BB962C8B-B14F-4D97-AF65-F5344CB8AC3E}">
        <p14:creationId xmlns:p14="http://schemas.microsoft.com/office/powerpoint/2010/main" val="349688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08720"/>
            <a:ext cx="8690621" cy="5040560"/>
          </a:xfrm>
        </p:spPr>
      </p:pic>
    </p:spTree>
    <p:extLst>
      <p:ext uri="{BB962C8B-B14F-4D97-AF65-F5344CB8AC3E}">
        <p14:creationId xmlns:p14="http://schemas.microsoft.com/office/powerpoint/2010/main" val="41468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8676519" cy="4392488"/>
          </a:xfrm>
        </p:spPr>
      </p:pic>
    </p:spTree>
    <p:extLst>
      <p:ext uri="{BB962C8B-B14F-4D97-AF65-F5344CB8AC3E}">
        <p14:creationId xmlns:p14="http://schemas.microsoft.com/office/powerpoint/2010/main" val="395006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620688"/>
            <a:ext cx="8594503" cy="5328592"/>
          </a:xfrm>
        </p:spPr>
      </p:pic>
    </p:spTree>
    <p:extLst>
      <p:ext uri="{BB962C8B-B14F-4D97-AF65-F5344CB8AC3E}">
        <p14:creationId xmlns:p14="http://schemas.microsoft.com/office/powerpoint/2010/main" val="215737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6632"/>
            <a:ext cx="5760640" cy="6529978"/>
          </a:xfrm>
        </p:spPr>
      </p:pic>
    </p:spTree>
    <p:extLst>
      <p:ext uri="{BB962C8B-B14F-4D97-AF65-F5344CB8AC3E}">
        <p14:creationId xmlns:p14="http://schemas.microsoft.com/office/powerpoint/2010/main" val="324910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a typeface="Calibri"/>
                <a:cs typeface="Times New Roman"/>
              </a:rPr>
              <a:t> How to describe a picture   </a:t>
            </a:r>
            <a:r>
              <a:rPr lang="en-US" b="1" dirty="0" smtClean="0">
                <a:ea typeface="Calibri"/>
                <a:cs typeface="Times New Roman"/>
              </a:rPr>
              <a:t>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uk-UA" sz="4000" dirty="0"/>
              <a:t>«</a:t>
            </a:r>
            <a:r>
              <a:rPr lang="en-US" sz="4000" dirty="0"/>
              <a:t>The author of this picture is…</a:t>
            </a:r>
            <a:r>
              <a:rPr lang="uk-UA" sz="4000" dirty="0"/>
              <a:t>»  «</a:t>
            </a:r>
            <a:r>
              <a:rPr lang="en-US" sz="4000" dirty="0"/>
              <a:t>The picture makes me feel happy/sad…</a:t>
            </a:r>
            <a:r>
              <a:rPr lang="uk-UA" sz="4000" dirty="0"/>
              <a:t>»</a:t>
            </a:r>
            <a:endParaRPr lang="ru-RU" sz="4000" dirty="0"/>
          </a:p>
          <a:p>
            <a:pPr lvl="0"/>
            <a:r>
              <a:rPr lang="uk-UA" sz="4000" dirty="0"/>
              <a:t>« </a:t>
            </a:r>
            <a:r>
              <a:rPr lang="en-US" sz="4000" dirty="0"/>
              <a:t>My attention was captured by a woman who is… .She is wearing…</a:t>
            </a:r>
            <a:r>
              <a:rPr lang="uk-UA" sz="4000" dirty="0"/>
              <a:t>»</a:t>
            </a:r>
            <a:endParaRPr lang="ru-RU" sz="4000" dirty="0"/>
          </a:p>
          <a:p>
            <a:pPr lvl="0"/>
            <a:r>
              <a:rPr lang="uk-UA" sz="4000" dirty="0"/>
              <a:t>«</a:t>
            </a:r>
            <a:r>
              <a:rPr lang="en-US" sz="4000" dirty="0"/>
              <a:t>On the second plan of the picture we can see dogs/trees… </a:t>
            </a:r>
            <a:r>
              <a:rPr lang="uk-UA" sz="4000" dirty="0" smtClean="0"/>
              <a:t>    </a:t>
            </a:r>
            <a:r>
              <a:rPr lang="en-US" sz="4000" dirty="0" smtClean="0"/>
              <a:t>The </a:t>
            </a:r>
            <a:r>
              <a:rPr lang="en-US" sz="4000" dirty="0"/>
              <a:t>dogs really makes this </a:t>
            </a:r>
            <a:r>
              <a:rPr lang="en-US" sz="4000" dirty="0" smtClean="0"/>
              <a:t>picture</a:t>
            </a:r>
            <a:r>
              <a:rPr lang="uk-UA" sz="4000" dirty="0" smtClean="0"/>
              <a:t> </a:t>
            </a:r>
            <a:r>
              <a:rPr lang="en-US" sz="4000" dirty="0"/>
              <a:t>funny…</a:t>
            </a:r>
            <a:r>
              <a:rPr lang="uk-UA" sz="4000" dirty="0" smtClean="0"/>
              <a:t>» </a:t>
            </a:r>
            <a:endParaRPr lang="ru-RU" sz="4000" dirty="0"/>
          </a:p>
          <a:p>
            <a:pPr lvl="0"/>
            <a:r>
              <a:rPr lang="uk-UA" sz="4000" dirty="0"/>
              <a:t>«</a:t>
            </a:r>
            <a:r>
              <a:rPr lang="en-US" sz="4000" dirty="0"/>
              <a:t>The boys are happy, because they…</a:t>
            </a:r>
            <a:r>
              <a:rPr lang="uk-UA" sz="4000" dirty="0"/>
              <a:t>»</a:t>
            </a:r>
            <a:endParaRPr lang="ru-RU" sz="4000" dirty="0"/>
          </a:p>
          <a:p>
            <a:r>
              <a:rPr lang="en-US" sz="4000" dirty="0"/>
              <a:t>«They might be talking about…»</a:t>
            </a:r>
            <a:endParaRPr lang="ru-RU" sz="4000" dirty="0"/>
          </a:p>
          <a:p>
            <a:pPr lvl="0"/>
            <a:r>
              <a:rPr lang="en-US" sz="4000" dirty="0"/>
              <a:t>«The picture made me think about… I think the artist tried to show us…»</a:t>
            </a:r>
            <a:endParaRPr lang="ru-RU" sz="4000" dirty="0"/>
          </a:p>
          <a:p>
            <a:r>
              <a:rPr lang="en-US" sz="4000" dirty="0"/>
              <a:t>«I recommended everybody  to watch this picture, because it is…»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1333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725"/>
            <a:ext cx="9252520" cy="7038339"/>
          </a:xfrm>
        </p:spPr>
      </p:pic>
    </p:spTree>
    <p:extLst>
      <p:ext uri="{BB962C8B-B14F-4D97-AF65-F5344CB8AC3E}">
        <p14:creationId xmlns:p14="http://schemas.microsoft.com/office/powerpoint/2010/main" val="374935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71500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</a:rPr>
              <a:t>      Catherine </a:t>
            </a:r>
            <a:r>
              <a:rPr lang="en-US" sz="7200" dirty="0" err="1" smtClean="0">
                <a:solidFill>
                  <a:schemeClr val="tx2">
                    <a:lumMod val="75000"/>
                  </a:schemeClr>
                </a:solidFill>
              </a:rPr>
              <a:t>Bilocur</a:t>
            </a:r>
            <a:endParaRPr lang="ru-RU" sz="7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60648"/>
            <a:ext cx="4464496" cy="5489936"/>
          </a:xfrm>
        </p:spPr>
      </p:pic>
    </p:spTree>
    <p:extLst>
      <p:ext uri="{BB962C8B-B14F-4D97-AF65-F5344CB8AC3E}">
        <p14:creationId xmlns:p14="http://schemas.microsoft.com/office/powerpoint/2010/main" val="163369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2998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“Flowers on the fence”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7" y="21222"/>
            <a:ext cx="3888432" cy="5782055"/>
          </a:xfrm>
        </p:spPr>
      </p:pic>
    </p:spTree>
    <p:extLst>
      <p:ext uri="{BB962C8B-B14F-4D97-AF65-F5344CB8AC3E}">
        <p14:creationId xmlns:p14="http://schemas.microsoft.com/office/powerpoint/2010/main" val="310032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755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“Flowers and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kalyna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torinka-m.kiev.ua/pict_1/big/3291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188640"/>
            <a:ext cx="748883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299986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54953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715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“Wildflowers”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1.bp.blogspot.com/-_R8z3K_7TZs/U_q7_19QbRI/AAAAAAAAAdg/SWGZTvjC9mU/w371-h552-no/01c4be5da62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832" y="128618"/>
            <a:ext cx="3473802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451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94928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“Lush”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4.bp.blogspot.com/--suPcFqGZrg/U_q8AjCfHrI/AAAAAAAAAbk/6b0ucqqLLZQ/w390-h553-no/bc5e3b5925f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832" y="116632"/>
            <a:ext cx="381642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827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335</Words>
  <Application>Microsoft Office PowerPoint</Application>
  <PresentationFormat>Экран (4:3)</PresentationFormat>
  <Paragraphs>153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The outstanding artists of Poltavschina</vt:lpstr>
      <vt:lpstr>Saying “ A picture is a poem without words”</vt:lpstr>
      <vt:lpstr>Mottor</vt:lpstr>
      <vt:lpstr>Презентация PowerPoint</vt:lpstr>
      <vt:lpstr>      Catherine Bilocur</vt:lpstr>
      <vt:lpstr>“Flowers on the fence”</vt:lpstr>
      <vt:lpstr>“Flowers and kalyna”</vt:lpstr>
      <vt:lpstr>“Wildflowers”</vt:lpstr>
      <vt:lpstr>“Lush” </vt:lpstr>
      <vt:lpstr>“Decorative flowers”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 collection of modern clothes and gifts dedicated to Catherine Bilokur. Designer is Iryna Pasichnyk</vt:lpstr>
      <vt:lpstr>Презентация PowerPoint</vt:lpstr>
      <vt:lpstr>Презентация PowerPoint</vt:lpstr>
      <vt:lpstr>Maria Bashkirtseva</vt:lpstr>
      <vt:lpstr>“Meeting”</vt:lpstr>
      <vt:lpstr>“Rain umbrella”</vt:lpstr>
      <vt:lpstr>“Girl’s portrait”</vt:lpstr>
      <vt:lpstr>“Autoportrait”</vt:lpstr>
      <vt:lpstr>“Woman’s laugh”</vt:lpstr>
      <vt:lpstr>Презентация PowerPoint</vt:lpstr>
      <vt:lpstr>Презентация PowerPoint</vt:lpstr>
      <vt:lpstr>Презентация PowerPoint</vt:lpstr>
      <vt:lpstr>Презентация PowerPoint</vt:lpstr>
      <vt:lpstr>Mykola Scheglov</vt:lpstr>
      <vt:lpstr>“The first barries”</vt:lpstr>
      <vt:lpstr>“Sunset”</vt:lpstr>
      <vt:lpstr>“Landscape near Vorskla river”</vt:lpstr>
      <vt:lpstr>“In May”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How to describe a picture                                                                                                                                                  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outstanding artists of Poltavschina</dc:title>
  <dc:creator>LENOVO</dc:creator>
  <cp:lastModifiedBy>LENOVO</cp:lastModifiedBy>
  <cp:revision>13</cp:revision>
  <dcterms:created xsi:type="dcterms:W3CDTF">2015-10-20T07:21:27Z</dcterms:created>
  <dcterms:modified xsi:type="dcterms:W3CDTF">2016-02-05T08:58:20Z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4641800</vt:lpwstr>
  </property>
  <property fmtid="{D5CDD505-2E9C-101B-9397-08002B2CF9AE}" name="NXPowerLiteVersion" pid="3">
    <vt:lpwstr>D4.1.4</vt:lpwstr>
  </property>
</Properties>
</file>