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Default ContentType="image/vnd.ms-photo" Extension="wdp"/>
  <Default ContentType="image/jpeg" Extension="jpg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drawingml.diagramData+xml" PartName="/ppt/diagrams/data1.xml"/>
  <Override ContentType="application/vnd.openxmlformats-officedocument.drawingml.diagramLayout+xml" PartName="/ppt/diagrams/layout1.xml"/>
  <Override ContentType="application/vnd.openxmlformats-officedocument.drawingml.diagramStyle+xml" PartName="/ppt/diagrams/quickStyle1.xml"/>
  <Override ContentType="application/vnd.openxmlformats-officedocument.drawingml.diagramColors+xml" PartName="/ppt/diagrams/colors1.xml"/>
  <Override ContentType="application/vnd.ms-office.drawingml.diagramDrawing+xml" PartName="/ppt/diagrams/drawing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3" r:id="rId3"/>
    <p:sldId id="257" r:id="rId4"/>
    <p:sldId id="258" r:id="rId5"/>
    <p:sldId id="259" r:id="rId6"/>
    <p:sldId id="260" r:id="rId7"/>
    <p:sldId id="261" r:id="rId8"/>
    <p:sldId id="262" r:id="rId9"/>
    <p:sldId id="264" r:id="rId10"/>
    <p:sldId id="267" r:id="rId11"/>
    <p:sldId id="265" r:id="rId12"/>
    <p:sldId id="270" r:id="rId13"/>
    <p:sldId id="269" r:id="rId14"/>
    <p:sldId id="271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81E7F52-EB25-4A92-84BF-4DF4CF626CB8}" type="doc">
      <dgm:prSet loTypeId="urn:microsoft.com/office/officeart/2005/8/layout/lProcess3" loCatId="process" qsTypeId="urn:microsoft.com/office/officeart/2005/8/quickstyle/simple1" qsCatId="simple" csTypeId="urn:microsoft.com/office/officeart/2005/8/colors/colorful2" csCatId="colorful" phldr="1"/>
      <dgm:spPr/>
      <dgm:t>
        <a:bodyPr/>
        <a:lstStyle/>
        <a:p>
          <a:endParaRPr lang="ru-RU"/>
        </a:p>
      </dgm:t>
    </dgm:pt>
    <dgm:pt modelId="{99B0067F-980A-49BA-9360-323CEE3FDAEB}">
      <dgm:prSet phldrT="[Текст]"/>
      <dgm:spPr/>
      <dgm:t>
        <a:bodyPr/>
        <a:lstStyle/>
        <a:p>
          <a:r>
            <a:rPr lang="en-US" dirty="0" smtClean="0"/>
            <a:t>To talk about something that will finish before a specific time in the future</a:t>
          </a:r>
          <a:endParaRPr lang="ru-RU" dirty="0"/>
        </a:p>
      </dgm:t>
    </dgm:pt>
    <dgm:pt modelId="{E714F0A8-6009-4443-883C-84D8D4B57843}" type="parTrans" cxnId="{145261D6-EFDD-415C-A5A8-9E1AAEED5B3C}">
      <dgm:prSet/>
      <dgm:spPr/>
      <dgm:t>
        <a:bodyPr/>
        <a:lstStyle/>
        <a:p>
          <a:endParaRPr lang="ru-RU"/>
        </a:p>
      </dgm:t>
    </dgm:pt>
    <dgm:pt modelId="{E1F4B55F-52E3-4439-A5A1-CFC761A0CC6B}" type="sibTrans" cxnId="{145261D6-EFDD-415C-A5A8-9E1AAEED5B3C}">
      <dgm:prSet/>
      <dgm:spPr/>
      <dgm:t>
        <a:bodyPr/>
        <a:lstStyle/>
        <a:p>
          <a:endParaRPr lang="ru-RU"/>
        </a:p>
      </dgm:t>
    </dgm:pt>
    <dgm:pt modelId="{1B528C5E-89C3-47DB-95DA-32F86562A9DE}">
      <dgm:prSet phldrT="[Текст]"/>
      <dgm:spPr/>
      <dgm:t>
        <a:bodyPr/>
        <a:lstStyle/>
        <a:p>
          <a:r>
            <a:rPr lang="en-US" dirty="0" smtClean="0"/>
            <a:t>Future Perfect</a:t>
          </a:r>
          <a:endParaRPr lang="ru-RU" dirty="0"/>
        </a:p>
      </dgm:t>
    </dgm:pt>
    <dgm:pt modelId="{95C1112D-A248-46BD-A17B-D7DEE19873FD}" type="parTrans" cxnId="{C18B8234-B5FC-41BE-8DC5-119F687662A9}">
      <dgm:prSet/>
      <dgm:spPr/>
      <dgm:t>
        <a:bodyPr/>
        <a:lstStyle/>
        <a:p>
          <a:endParaRPr lang="ru-RU"/>
        </a:p>
      </dgm:t>
    </dgm:pt>
    <dgm:pt modelId="{E27FE66F-44CD-45A0-AAFE-AC89CDFCB461}" type="sibTrans" cxnId="{C18B8234-B5FC-41BE-8DC5-119F687662A9}">
      <dgm:prSet/>
      <dgm:spPr/>
      <dgm:t>
        <a:bodyPr/>
        <a:lstStyle/>
        <a:p>
          <a:endParaRPr lang="ru-RU"/>
        </a:p>
      </dgm:t>
    </dgm:pt>
    <dgm:pt modelId="{B6010AA9-C32F-4208-A074-287F0CDBA365}">
      <dgm:prSet phldrT="[Текст]"/>
      <dgm:spPr/>
      <dgm:t>
        <a:bodyPr/>
        <a:lstStyle/>
        <a:p>
          <a:r>
            <a:rPr lang="en-US" dirty="0" err="1" smtClean="0"/>
            <a:t>will+have+past</a:t>
          </a:r>
          <a:r>
            <a:rPr lang="en-US" dirty="0" smtClean="0"/>
            <a:t> participle (</a:t>
          </a:r>
          <a:r>
            <a:rPr lang="en-US" dirty="0" err="1" smtClean="0"/>
            <a:t>V+ed</a:t>
          </a:r>
          <a:r>
            <a:rPr lang="en-US" dirty="0" smtClean="0"/>
            <a:t>)</a:t>
          </a:r>
          <a:endParaRPr lang="ru-RU" dirty="0"/>
        </a:p>
      </dgm:t>
    </dgm:pt>
    <dgm:pt modelId="{6E5FFF90-5A92-4911-A38D-9974443A860F}" type="parTrans" cxnId="{9C04541A-A345-4A38-A124-E21FCC976542}">
      <dgm:prSet/>
      <dgm:spPr/>
      <dgm:t>
        <a:bodyPr/>
        <a:lstStyle/>
        <a:p>
          <a:endParaRPr lang="ru-RU"/>
        </a:p>
      </dgm:t>
    </dgm:pt>
    <dgm:pt modelId="{90ED9291-02FE-428E-A1CE-214BF1D42855}" type="sibTrans" cxnId="{9C04541A-A345-4A38-A124-E21FCC976542}">
      <dgm:prSet/>
      <dgm:spPr/>
      <dgm:t>
        <a:bodyPr/>
        <a:lstStyle/>
        <a:p>
          <a:endParaRPr lang="ru-RU"/>
        </a:p>
      </dgm:t>
    </dgm:pt>
    <dgm:pt modelId="{6670D648-4369-4816-A69A-C5144C7C909F}">
      <dgm:prSet phldrT="[Текст]"/>
      <dgm:spPr/>
      <dgm:t>
        <a:bodyPr/>
        <a:lstStyle/>
        <a:p>
          <a:r>
            <a:rPr lang="en-US" dirty="0" smtClean="0"/>
            <a:t>To talk about something that will be in progress at a specific time in the future</a:t>
          </a:r>
          <a:endParaRPr lang="ru-RU" dirty="0"/>
        </a:p>
      </dgm:t>
    </dgm:pt>
    <dgm:pt modelId="{0770CF5C-B214-445A-BA52-044C6694308F}" type="parTrans" cxnId="{114A16E2-B2A0-47C0-B105-2E76A24431B0}">
      <dgm:prSet/>
      <dgm:spPr/>
      <dgm:t>
        <a:bodyPr/>
        <a:lstStyle/>
        <a:p>
          <a:endParaRPr lang="ru-RU"/>
        </a:p>
      </dgm:t>
    </dgm:pt>
    <dgm:pt modelId="{4DCFB309-3D27-47C0-8467-7506C65CAF1B}" type="sibTrans" cxnId="{114A16E2-B2A0-47C0-B105-2E76A24431B0}">
      <dgm:prSet/>
      <dgm:spPr/>
      <dgm:t>
        <a:bodyPr/>
        <a:lstStyle/>
        <a:p>
          <a:endParaRPr lang="ru-RU"/>
        </a:p>
      </dgm:t>
    </dgm:pt>
    <dgm:pt modelId="{508D407D-7847-4F14-831C-CC5D251EFDDB}">
      <dgm:prSet phldrT="[Текст]"/>
      <dgm:spPr/>
      <dgm:t>
        <a:bodyPr/>
        <a:lstStyle/>
        <a:p>
          <a:r>
            <a:rPr lang="en-US" dirty="0" smtClean="0"/>
            <a:t>Future Continuous</a:t>
          </a:r>
          <a:endParaRPr lang="ru-RU" dirty="0"/>
        </a:p>
      </dgm:t>
    </dgm:pt>
    <dgm:pt modelId="{57D7076D-F91F-4E72-9A7D-7FC74393AF89}" type="parTrans" cxnId="{7E7B05C9-3EB4-4A4F-970E-B9F3FD43E40A}">
      <dgm:prSet/>
      <dgm:spPr/>
      <dgm:t>
        <a:bodyPr/>
        <a:lstStyle/>
        <a:p>
          <a:endParaRPr lang="ru-RU"/>
        </a:p>
      </dgm:t>
    </dgm:pt>
    <dgm:pt modelId="{52D4D0C7-7D32-45AA-854B-77114E866F3E}" type="sibTrans" cxnId="{7E7B05C9-3EB4-4A4F-970E-B9F3FD43E40A}">
      <dgm:prSet/>
      <dgm:spPr/>
      <dgm:t>
        <a:bodyPr/>
        <a:lstStyle/>
        <a:p>
          <a:endParaRPr lang="ru-RU"/>
        </a:p>
      </dgm:t>
    </dgm:pt>
    <dgm:pt modelId="{BBFB655C-EEB1-46B0-B243-EB6B9BEE1D9E}">
      <dgm:prSet phldrT="[Текст]"/>
      <dgm:spPr/>
      <dgm:t>
        <a:bodyPr/>
        <a:lstStyle/>
        <a:p>
          <a:r>
            <a:rPr lang="en-US" dirty="0" err="1" smtClean="0"/>
            <a:t>will+be+present</a:t>
          </a:r>
          <a:r>
            <a:rPr lang="en-US" dirty="0" smtClean="0"/>
            <a:t> participle          (V +</a:t>
          </a:r>
          <a:r>
            <a:rPr lang="en-US" dirty="0" err="1" smtClean="0"/>
            <a:t>ing</a:t>
          </a:r>
          <a:r>
            <a:rPr lang="en-US" dirty="0" smtClean="0"/>
            <a:t>)</a:t>
          </a:r>
          <a:endParaRPr lang="ru-RU" dirty="0"/>
        </a:p>
      </dgm:t>
    </dgm:pt>
    <dgm:pt modelId="{1D71C06A-74BD-4B9E-B38D-3DBF7E35E21E}" type="parTrans" cxnId="{F2B031D3-EBD0-4F4A-B4DF-3431AEA26623}">
      <dgm:prSet/>
      <dgm:spPr/>
      <dgm:t>
        <a:bodyPr/>
        <a:lstStyle/>
        <a:p>
          <a:endParaRPr lang="ru-RU"/>
        </a:p>
      </dgm:t>
    </dgm:pt>
    <dgm:pt modelId="{E1B7EE5B-F04C-4EF6-8733-926975A2498D}" type="sibTrans" cxnId="{F2B031D3-EBD0-4F4A-B4DF-3431AEA26623}">
      <dgm:prSet/>
      <dgm:spPr/>
      <dgm:t>
        <a:bodyPr/>
        <a:lstStyle/>
        <a:p>
          <a:endParaRPr lang="ru-RU"/>
        </a:p>
      </dgm:t>
    </dgm:pt>
    <dgm:pt modelId="{95CCFE19-B4E7-4558-88BD-EF76D006C66E}">
      <dgm:prSet/>
      <dgm:spPr/>
      <dgm:t>
        <a:bodyPr/>
        <a:lstStyle/>
        <a:p>
          <a:r>
            <a:rPr lang="en-US" dirty="0" smtClean="0"/>
            <a:t>To make predictions based on what we think, believe or imagine</a:t>
          </a:r>
          <a:endParaRPr lang="ru-RU" dirty="0"/>
        </a:p>
      </dgm:t>
    </dgm:pt>
    <dgm:pt modelId="{B142B9A6-98CA-4E68-8F11-06ACB579E48A}" type="parTrans" cxnId="{6F662E11-E288-4BBC-A3B9-4A143EE218F1}">
      <dgm:prSet/>
      <dgm:spPr/>
      <dgm:t>
        <a:bodyPr/>
        <a:lstStyle/>
        <a:p>
          <a:endParaRPr lang="ru-RU"/>
        </a:p>
      </dgm:t>
    </dgm:pt>
    <dgm:pt modelId="{4A818473-F9F3-4D37-A35C-916492EA251C}" type="sibTrans" cxnId="{6F662E11-E288-4BBC-A3B9-4A143EE218F1}">
      <dgm:prSet/>
      <dgm:spPr/>
      <dgm:t>
        <a:bodyPr/>
        <a:lstStyle/>
        <a:p>
          <a:endParaRPr lang="ru-RU"/>
        </a:p>
      </dgm:t>
    </dgm:pt>
    <dgm:pt modelId="{7EF02467-EB13-46AA-967D-2A02D55F5992}">
      <dgm:prSet/>
      <dgm:spPr/>
      <dgm:t>
        <a:bodyPr/>
        <a:lstStyle/>
        <a:p>
          <a:r>
            <a:rPr lang="en-US" dirty="0" smtClean="0"/>
            <a:t>Future Simple</a:t>
          </a:r>
          <a:endParaRPr lang="ru-RU" dirty="0"/>
        </a:p>
      </dgm:t>
    </dgm:pt>
    <dgm:pt modelId="{A71F4B9A-AF0F-42A4-A6B5-F2BA241F0834}" type="parTrans" cxnId="{6F346F30-1400-4F39-A987-DF188BFD8CC8}">
      <dgm:prSet/>
      <dgm:spPr/>
      <dgm:t>
        <a:bodyPr/>
        <a:lstStyle/>
        <a:p>
          <a:endParaRPr lang="ru-RU"/>
        </a:p>
      </dgm:t>
    </dgm:pt>
    <dgm:pt modelId="{40295C62-BDD3-44ED-8B53-734A9EF4A136}" type="sibTrans" cxnId="{6F346F30-1400-4F39-A987-DF188BFD8CC8}">
      <dgm:prSet/>
      <dgm:spPr/>
      <dgm:t>
        <a:bodyPr/>
        <a:lstStyle/>
        <a:p>
          <a:endParaRPr lang="ru-RU"/>
        </a:p>
      </dgm:t>
    </dgm:pt>
    <dgm:pt modelId="{8563953D-2B2B-49DE-91CC-202FEE09AC59}">
      <dgm:prSet/>
      <dgm:spPr/>
      <dgm:t>
        <a:bodyPr/>
        <a:lstStyle/>
        <a:p>
          <a:r>
            <a:rPr lang="en-US" dirty="0" err="1" smtClean="0"/>
            <a:t>will+bare</a:t>
          </a:r>
          <a:r>
            <a:rPr lang="en-US" dirty="0" smtClean="0"/>
            <a:t> infinitive</a:t>
          </a:r>
          <a:endParaRPr lang="ru-RU" dirty="0"/>
        </a:p>
      </dgm:t>
    </dgm:pt>
    <dgm:pt modelId="{54EC4C87-B894-4207-8ABA-195576D97319}" type="parTrans" cxnId="{F2FEEA3C-AD8B-4E07-B0F7-CB67694D7DC4}">
      <dgm:prSet/>
      <dgm:spPr/>
      <dgm:t>
        <a:bodyPr/>
        <a:lstStyle/>
        <a:p>
          <a:endParaRPr lang="ru-RU"/>
        </a:p>
      </dgm:t>
    </dgm:pt>
    <dgm:pt modelId="{A4F11BA6-7A71-486D-A616-72F25BEEE243}" type="sibTrans" cxnId="{F2FEEA3C-AD8B-4E07-B0F7-CB67694D7DC4}">
      <dgm:prSet/>
      <dgm:spPr/>
      <dgm:t>
        <a:bodyPr/>
        <a:lstStyle/>
        <a:p>
          <a:endParaRPr lang="ru-RU"/>
        </a:p>
      </dgm:t>
    </dgm:pt>
    <dgm:pt modelId="{87542769-E467-4BD6-A2A2-CC4AD7F61739}" type="pres">
      <dgm:prSet presAssocID="{281E7F52-EB25-4A92-84BF-4DF4CF626CB8}" presName="Name0" presStyleCnt="0">
        <dgm:presLayoutVars>
          <dgm:chPref val="3"/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7C813E91-6DF9-4A4D-9B82-BD267C441023}" type="pres">
      <dgm:prSet presAssocID="{95CCFE19-B4E7-4558-88BD-EF76D006C66E}" presName="horFlow" presStyleCnt="0"/>
      <dgm:spPr/>
    </dgm:pt>
    <dgm:pt modelId="{EB7C1548-6BF1-4AA5-A0D7-6302EAFCB6AF}" type="pres">
      <dgm:prSet presAssocID="{95CCFE19-B4E7-4558-88BD-EF76D006C66E}" presName="bigChev" presStyleLbl="node1" presStyleIdx="0" presStyleCnt="3"/>
      <dgm:spPr/>
      <dgm:t>
        <a:bodyPr/>
        <a:lstStyle/>
        <a:p>
          <a:endParaRPr lang="ru-RU"/>
        </a:p>
      </dgm:t>
    </dgm:pt>
    <dgm:pt modelId="{5CD6DEA4-10F9-4258-8B7F-4CEEB9EBAA20}" type="pres">
      <dgm:prSet presAssocID="{A71F4B9A-AF0F-42A4-A6B5-F2BA241F0834}" presName="parTrans" presStyleCnt="0"/>
      <dgm:spPr/>
    </dgm:pt>
    <dgm:pt modelId="{42DB83AE-2F72-4EF4-8DE5-0E9A3E04CFEF}" type="pres">
      <dgm:prSet presAssocID="{7EF02467-EB13-46AA-967D-2A02D55F5992}" presName="node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E2C748-8453-463B-99CA-5E6394954A54}" type="pres">
      <dgm:prSet presAssocID="{40295C62-BDD3-44ED-8B53-734A9EF4A136}" presName="sibTrans" presStyleCnt="0"/>
      <dgm:spPr/>
    </dgm:pt>
    <dgm:pt modelId="{BE2D634D-A4DC-499D-87FC-61B90BE21406}" type="pres">
      <dgm:prSet presAssocID="{8563953D-2B2B-49DE-91CC-202FEE09AC59}" presName="node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BEB342-5158-4042-82B9-2619DC3C9414}" type="pres">
      <dgm:prSet presAssocID="{95CCFE19-B4E7-4558-88BD-EF76D006C66E}" presName="vSp" presStyleCnt="0"/>
      <dgm:spPr/>
    </dgm:pt>
    <dgm:pt modelId="{5301AC92-178B-48D3-B71B-63746DE4962E}" type="pres">
      <dgm:prSet presAssocID="{99B0067F-980A-49BA-9360-323CEE3FDAEB}" presName="horFlow" presStyleCnt="0"/>
      <dgm:spPr/>
      <dgm:t>
        <a:bodyPr/>
        <a:lstStyle/>
        <a:p>
          <a:endParaRPr lang="ru-RU"/>
        </a:p>
      </dgm:t>
    </dgm:pt>
    <dgm:pt modelId="{92DDDC54-FA70-45AC-8731-03025C3D4A2D}" type="pres">
      <dgm:prSet presAssocID="{99B0067F-980A-49BA-9360-323CEE3FDAEB}" presName="bigChev" presStyleLbl="node1" presStyleIdx="1" presStyleCnt="3"/>
      <dgm:spPr/>
      <dgm:t>
        <a:bodyPr/>
        <a:lstStyle/>
        <a:p>
          <a:endParaRPr lang="ru-RU"/>
        </a:p>
      </dgm:t>
    </dgm:pt>
    <dgm:pt modelId="{C5BE3CA2-0A21-4FC5-839A-DD0ADCC08B18}" type="pres">
      <dgm:prSet presAssocID="{95C1112D-A248-46BD-A17B-D7DEE19873FD}" presName="parTrans" presStyleCnt="0"/>
      <dgm:spPr/>
      <dgm:t>
        <a:bodyPr/>
        <a:lstStyle/>
        <a:p>
          <a:endParaRPr lang="ru-RU"/>
        </a:p>
      </dgm:t>
    </dgm:pt>
    <dgm:pt modelId="{9B164FDF-4A27-431D-B6E0-70CFA134C1A2}" type="pres">
      <dgm:prSet presAssocID="{1B528C5E-89C3-47DB-95DA-32F86562A9DE}" presName="node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6F7B34C-8E47-4270-9C0D-164B1F7398E2}" type="pres">
      <dgm:prSet presAssocID="{E27FE66F-44CD-45A0-AAFE-AC89CDFCB461}" presName="sibTrans" presStyleCnt="0"/>
      <dgm:spPr/>
      <dgm:t>
        <a:bodyPr/>
        <a:lstStyle/>
        <a:p>
          <a:endParaRPr lang="ru-RU"/>
        </a:p>
      </dgm:t>
    </dgm:pt>
    <dgm:pt modelId="{3CC9F81F-183C-4670-AB1B-3A9085BB7562}" type="pres">
      <dgm:prSet presAssocID="{B6010AA9-C32F-4208-A074-287F0CDBA365}" presName="node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B10A9E2-56B5-40B7-ABF0-247B7D21F8E6}" type="pres">
      <dgm:prSet presAssocID="{99B0067F-980A-49BA-9360-323CEE3FDAEB}" presName="vSp" presStyleCnt="0"/>
      <dgm:spPr/>
      <dgm:t>
        <a:bodyPr/>
        <a:lstStyle/>
        <a:p>
          <a:endParaRPr lang="ru-RU"/>
        </a:p>
      </dgm:t>
    </dgm:pt>
    <dgm:pt modelId="{90AB9760-6388-407F-BB5A-B96D4AC54525}" type="pres">
      <dgm:prSet presAssocID="{6670D648-4369-4816-A69A-C5144C7C909F}" presName="horFlow" presStyleCnt="0"/>
      <dgm:spPr/>
      <dgm:t>
        <a:bodyPr/>
        <a:lstStyle/>
        <a:p>
          <a:endParaRPr lang="ru-RU"/>
        </a:p>
      </dgm:t>
    </dgm:pt>
    <dgm:pt modelId="{C0A642CB-04FB-4E43-A10A-0D6CEBE7ABF5}" type="pres">
      <dgm:prSet presAssocID="{6670D648-4369-4816-A69A-C5144C7C909F}" presName="bigChev" presStyleLbl="node1" presStyleIdx="2" presStyleCnt="3"/>
      <dgm:spPr/>
      <dgm:t>
        <a:bodyPr/>
        <a:lstStyle/>
        <a:p>
          <a:endParaRPr lang="ru-RU"/>
        </a:p>
      </dgm:t>
    </dgm:pt>
    <dgm:pt modelId="{3C186285-1078-4A31-AD73-C28A99D74089}" type="pres">
      <dgm:prSet presAssocID="{57D7076D-F91F-4E72-9A7D-7FC74393AF89}" presName="parTrans" presStyleCnt="0"/>
      <dgm:spPr/>
      <dgm:t>
        <a:bodyPr/>
        <a:lstStyle/>
        <a:p>
          <a:endParaRPr lang="ru-RU"/>
        </a:p>
      </dgm:t>
    </dgm:pt>
    <dgm:pt modelId="{782B771F-F025-41A5-9A23-312E1047EC91}" type="pres">
      <dgm:prSet presAssocID="{508D407D-7847-4F14-831C-CC5D251EFDDB}" presName="node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E18405A-9BB1-4981-B613-023AEE45774C}" type="pres">
      <dgm:prSet presAssocID="{52D4D0C7-7D32-45AA-854B-77114E866F3E}" presName="sibTrans" presStyleCnt="0"/>
      <dgm:spPr/>
      <dgm:t>
        <a:bodyPr/>
        <a:lstStyle/>
        <a:p>
          <a:endParaRPr lang="ru-RU"/>
        </a:p>
      </dgm:t>
    </dgm:pt>
    <dgm:pt modelId="{662D466E-25D0-4C50-A3BF-84430DF4E9CC}" type="pres">
      <dgm:prSet presAssocID="{BBFB655C-EEB1-46B0-B243-EB6B9BEE1D9E}" presName="node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8B8234-B5FC-41BE-8DC5-119F687662A9}" srcId="{99B0067F-980A-49BA-9360-323CEE3FDAEB}" destId="{1B528C5E-89C3-47DB-95DA-32F86562A9DE}" srcOrd="0" destOrd="0" parTransId="{95C1112D-A248-46BD-A17B-D7DEE19873FD}" sibTransId="{E27FE66F-44CD-45A0-AAFE-AC89CDFCB461}"/>
    <dgm:cxn modelId="{0FB2C927-2B30-4896-9420-10B6490DEDDA}" type="presOf" srcId="{95CCFE19-B4E7-4558-88BD-EF76D006C66E}" destId="{EB7C1548-6BF1-4AA5-A0D7-6302EAFCB6AF}" srcOrd="0" destOrd="0" presId="urn:microsoft.com/office/officeart/2005/8/layout/lProcess3"/>
    <dgm:cxn modelId="{6F662E11-E288-4BBC-A3B9-4A143EE218F1}" srcId="{281E7F52-EB25-4A92-84BF-4DF4CF626CB8}" destId="{95CCFE19-B4E7-4558-88BD-EF76D006C66E}" srcOrd="0" destOrd="0" parTransId="{B142B9A6-98CA-4E68-8F11-06ACB579E48A}" sibTransId="{4A818473-F9F3-4D37-A35C-916492EA251C}"/>
    <dgm:cxn modelId="{E90851EF-0535-4A0B-BA0D-1CE3A9F1C43A}" type="presOf" srcId="{1B528C5E-89C3-47DB-95DA-32F86562A9DE}" destId="{9B164FDF-4A27-431D-B6E0-70CFA134C1A2}" srcOrd="0" destOrd="0" presId="urn:microsoft.com/office/officeart/2005/8/layout/lProcess3"/>
    <dgm:cxn modelId="{32CBDE65-9F02-4072-AAC1-AA2997073910}" type="presOf" srcId="{99B0067F-980A-49BA-9360-323CEE3FDAEB}" destId="{92DDDC54-FA70-45AC-8731-03025C3D4A2D}" srcOrd="0" destOrd="0" presId="urn:microsoft.com/office/officeart/2005/8/layout/lProcess3"/>
    <dgm:cxn modelId="{6F04CB28-CC47-45E5-9A0F-B0913DEE3D0D}" type="presOf" srcId="{7EF02467-EB13-46AA-967D-2A02D55F5992}" destId="{42DB83AE-2F72-4EF4-8DE5-0E9A3E04CFEF}" srcOrd="0" destOrd="0" presId="urn:microsoft.com/office/officeart/2005/8/layout/lProcess3"/>
    <dgm:cxn modelId="{FD4B1BE1-BAD6-4418-9036-BC1A47584199}" type="presOf" srcId="{508D407D-7847-4F14-831C-CC5D251EFDDB}" destId="{782B771F-F025-41A5-9A23-312E1047EC91}" srcOrd="0" destOrd="0" presId="urn:microsoft.com/office/officeart/2005/8/layout/lProcess3"/>
    <dgm:cxn modelId="{C99412DB-BD34-4BFE-8D3E-2BCDB849B50E}" type="presOf" srcId="{281E7F52-EB25-4A92-84BF-4DF4CF626CB8}" destId="{87542769-E467-4BD6-A2A2-CC4AD7F61739}" srcOrd="0" destOrd="0" presId="urn:microsoft.com/office/officeart/2005/8/layout/lProcess3"/>
    <dgm:cxn modelId="{114A16E2-B2A0-47C0-B105-2E76A24431B0}" srcId="{281E7F52-EB25-4A92-84BF-4DF4CF626CB8}" destId="{6670D648-4369-4816-A69A-C5144C7C909F}" srcOrd="2" destOrd="0" parTransId="{0770CF5C-B214-445A-BA52-044C6694308F}" sibTransId="{4DCFB309-3D27-47C0-8467-7506C65CAF1B}"/>
    <dgm:cxn modelId="{145261D6-EFDD-415C-A5A8-9E1AAEED5B3C}" srcId="{281E7F52-EB25-4A92-84BF-4DF4CF626CB8}" destId="{99B0067F-980A-49BA-9360-323CEE3FDAEB}" srcOrd="1" destOrd="0" parTransId="{E714F0A8-6009-4443-883C-84D8D4B57843}" sibTransId="{E1F4B55F-52E3-4439-A5A1-CFC761A0CC6B}"/>
    <dgm:cxn modelId="{5220BB0B-D576-46C4-B036-9657ABABB415}" type="presOf" srcId="{BBFB655C-EEB1-46B0-B243-EB6B9BEE1D9E}" destId="{662D466E-25D0-4C50-A3BF-84430DF4E9CC}" srcOrd="0" destOrd="0" presId="urn:microsoft.com/office/officeart/2005/8/layout/lProcess3"/>
    <dgm:cxn modelId="{6F346F30-1400-4F39-A987-DF188BFD8CC8}" srcId="{95CCFE19-B4E7-4558-88BD-EF76D006C66E}" destId="{7EF02467-EB13-46AA-967D-2A02D55F5992}" srcOrd="0" destOrd="0" parTransId="{A71F4B9A-AF0F-42A4-A6B5-F2BA241F0834}" sibTransId="{40295C62-BDD3-44ED-8B53-734A9EF4A136}"/>
    <dgm:cxn modelId="{F2B031D3-EBD0-4F4A-B4DF-3431AEA26623}" srcId="{6670D648-4369-4816-A69A-C5144C7C909F}" destId="{BBFB655C-EEB1-46B0-B243-EB6B9BEE1D9E}" srcOrd="1" destOrd="0" parTransId="{1D71C06A-74BD-4B9E-B38D-3DBF7E35E21E}" sibTransId="{E1B7EE5B-F04C-4EF6-8733-926975A2498D}"/>
    <dgm:cxn modelId="{18D0B5C8-B4DF-4054-97D2-7B02D70BDA1D}" type="presOf" srcId="{6670D648-4369-4816-A69A-C5144C7C909F}" destId="{C0A642CB-04FB-4E43-A10A-0D6CEBE7ABF5}" srcOrd="0" destOrd="0" presId="urn:microsoft.com/office/officeart/2005/8/layout/lProcess3"/>
    <dgm:cxn modelId="{9C04541A-A345-4A38-A124-E21FCC976542}" srcId="{99B0067F-980A-49BA-9360-323CEE3FDAEB}" destId="{B6010AA9-C32F-4208-A074-287F0CDBA365}" srcOrd="1" destOrd="0" parTransId="{6E5FFF90-5A92-4911-A38D-9974443A860F}" sibTransId="{90ED9291-02FE-428E-A1CE-214BF1D42855}"/>
    <dgm:cxn modelId="{6ADAF340-686B-4804-9975-A191291944C6}" type="presOf" srcId="{B6010AA9-C32F-4208-A074-287F0CDBA365}" destId="{3CC9F81F-183C-4670-AB1B-3A9085BB7562}" srcOrd="0" destOrd="0" presId="urn:microsoft.com/office/officeart/2005/8/layout/lProcess3"/>
    <dgm:cxn modelId="{3FF54E3F-3BF6-4A85-86C4-132E874C6006}" type="presOf" srcId="{8563953D-2B2B-49DE-91CC-202FEE09AC59}" destId="{BE2D634D-A4DC-499D-87FC-61B90BE21406}" srcOrd="0" destOrd="0" presId="urn:microsoft.com/office/officeart/2005/8/layout/lProcess3"/>
    <dgm:cxn modelId="{F2FEEA3C-AD8B-4E07-B0F7-CB67694D7DC4}" srcId="{95CCFE19-B4E7-4558-88BD-EF76D006C66E}" destId="{8563953D-2B2B-49DE-91CC-202FEE09AC59}" srcOrd="1" destOrd="0" parTransId="{54EC4C87-B894-4207-8ABA-195576D97319}" sibTransId="{A4F11BA6-7A71-486D-A616-72F25BEEE243}"/>
    <dgm:cxn modelId="{7E7B05C9-3EB4-4A4F-970E-B9F3FD43E40A}" srcId="{6670D648-4369-4816-A69A-C5144C7C909F}" destId="{508D407D-7847-4F14-831C-CC5D251EFDDB}" srcOrd="0" destOrd="0" parTransId="{57D7076D-F91F-4E72-9A7D-7FC74393AF89}" sibTransId="{52D4D0C7-7D32-45AA-854B-77114E866F3E}"/>
    <dgm:cxn modelId="{DDF8DA2E-E12A-4E4A-B5F6-6D830D1E8C02}" type="presParOf" srcId="{87542769-E467-4BD6-A2A2-CC4AD7F61739}" destId="{7C813E91-6DF9-4A4D-9B82-BD267C441023}" srcOrd="0" destOrd="0" presId="urn:microsoft.com/office/officeart/2005/8/layout/lProcess3"/>
    <dgm:cxn modelId="{E3D5CCE8-9AF7-45CB-A27D-12570C994BDA}" type="presParOf" srcId="{7C813E91-6DF9-4A4D-9B82-BD267C441023}" destId="{EB7C1548-6BF1-4AA5-A0D7-6302EAFCB6AF}" srcOrd="0" destOrd="0" presId="urn:microsoft.com/office/officeart/2005/8/layout/lProcess3"/>
    <dgm:cxn modelId="{D46E0DE0-7D2C-4B82-A863-2BEF2DD2F6A6}" type="presParOf" srcId="{7C813E91-6DF9-4A4D-9B82-BD267C441023}" destId="{5CD6DEA4-10F9-4258-8B7F-4CEEB9EBAA20}" srcOrd="1" destOrd="0" presId="urn:microsoft.com/office/officeart/2005/8/layout/lProcess3"/>
    <dgm:cxn modelId="{690F090A-6002-41B1-A63E-59F24BD20AFA}" type="presParOf" srcId="{7C813E91-6DF9-4A4D-9B82-BD267C441023}" destId="{42DB83AE-2F72-4EF4-8DE5-0E9A3E04CFEF}" srcOrd="2" destOrd="0" presId="urn:microsoft.com/office/officeart/2005/8/layout/lProcess3"/>
    <dgm:cxn modelId="{046A7BE3-CCC4-4C33-8804-20DD27DD2FD3}" type="presParOf" srcId="{7C813E91-6DF9-4A4D-9B82-BD267C441023}" destId="{93E2C748-8453-463B-99CA-5E6394954A54}" srcOrd="3" destOrd="0" presId="urn:microsoft.com/office/officeart/2005/8/layout/lProcess3"/>
    <dgm:cxn modelId="{B89A5EB7-A301-4C4E-902F-5DBB61676669}" type="presParOf" srcId="{7C813E91-6DF9-4A4D-9B82-BD267C441023}" destId="{BE2D634D-A4DC-499D-87FC-61B90BE21406}" srcOrd="4" destOrd="0" presId="urn:microsoft.com/office/officeart/2005/8/layout/lProcess3"/>
    <dgm:cxn modelId="{AE8FA627-83B1-47C8-97CD-351E43A8FC50}" type="presParOf" srcId="{87542769-E467-4BD6-A2A2-CC4AD7F61739}" destId="{83BEB342-5158-4042-82B9-2619DC3C9414}" srcOrd="1" destOrd="0" presId="urn:microsoft.com/office/officeart/2005/8/layout/lProcess3"/>
    <dgm:cxn modelId="{B9C35262-664D-4020-9A8F-703D14084514}" type="presParOf" srcId="{87542769-E467-4BD6-A2A2-CC4AD7F61739}" destId="{5301AC92-178B-48D3-B71B-63746DE4962E}" srcOrd="2" destOrd="0" presId="urn:microsoft.com/office/officeart/2005/8/layout/lProcess3"/>
    <dgm:cxn modelId="{D890DA8F-C0B3-42AA-B699-BC1AEB20F3BE}" type="presParOf" srcId="{5301AC92-178B-48D3-B71B-63746DE4962E}" destId="{92DDDC54-FA70-45AC-8731-03025C3D4A2D}" srcOrd="0" destOrd="0" presId="urn:microsoft.com/office/officeart/2005/8/layout/lProcess3"/>
    <dgm:cxn modelId="{A9A61438-9AD4-423E-868E-310E2D8D675D}" type="presParOf" srcId="{5301AC92-178B-48D3-B71B-63746DE4962E}" destId="{C5BE3CA2-0A21-4FC5-839A-DD0ADCC08B18}" srcOrd="1" destOrd="0" presId="urn:microsoft.com/office/officeart/2005/8/layout/lProcess3"/>
    <dgm:cxn modelId="{CDF7AE88-D1A3-4A3F-8005-D63B2E288F23}" type="presParOf" srcId="{5301AC92-178B-48D3-B71B-63746DE4962E}" destId="{9B164FDF-4A27-431D-B6E0-70CFA134C1A2}" srcOrd="2" destOrd="0" presId="urn:microsoft.com/office/officeart/2005/8/layout/lProcess3"/>
    <dgm:cxn modelId="{BBCA290B-D780-4D9F-95D4-9D339714E6D9}" type="presParOf" srcId="{5301AC92-178B-48D3-B71B-63746DE4962E}" destId="{46F7B34C-8E47-4270-9C0D-164B1F7398E2}" srcOrd="3" destOrd="0" presId="urn:microsoft.com/office/officeart/2005/8/layout/lProcess3"/>
    <dgm:cxn modelId="{BB3C61AE-C3EC-47C0-A210-60A3D8DBFAE4}" type="presParOf" srcId="{5301AC92-178B-48D3-B71B-63746DE4962E}" destId="{3CC9F81F-183C-4670-AB1B-3A9085BB7562}" srcOrd="4" destOrd="0" presId="urn:microsoft.com/office/officeart/2005/8/layout/lProcess3"/>
    <dgm:cxn modelId="{756ECFAF-CF35-4CA0-B74D-353306BB2676}" type="presParOf" srcId="{87542769-E467-4BD6-A2A2-CC4AD7F61739}" destId="{1B10A9E2-56B5-40B7-ABF0-247B7D21F8E6}" srcOrd="3" destOrd="0" presId="urn:microsoft.com/office/officeart/2005/8/layout/lProcess3"/>
    <dgm:cxn modelId="{DCFD4782-5A08-4521-A625-EDCCDAE64A73}" type="presParOf" srcId="{87542769-E467-4BD6-A2A2-CC4AD7F61739}" destId="{90AB9760-6388-407F-BB5A-B96D4AC54525}" srcOrd="4" destOrd="0" presId="urn:microsoft.com/office/officeart/2005/8/layout/lProcess3"/>
    <dgm:cxn modelId="{1276366D-944F-4C7F-B28B-B490D5DB9B6E}" type="presParOf" srcId="{90AB9760-6388-407F-BB5A-B96D4AC54525}" destId="{C0A642CB-04FB-4E43-A10A-0D6CEBE7ABF5}" srcOrd="0" destOrd="0" presId="urn:microsoft.com/office/officeart/2005/8/layout/lProcess3"/>
    <dgm:cxn modelId="{BD7ECE6A-ADE7-40C9-94A4-6D4E1D41FE4F}" type="presParOf" srcId="{90AB9760-6388-407F-BB5A-B96D4AC54525}" destId="{3C186285-1078-4A31-AD73-C28A99D74089}" srcOrd="1" destOrd="0" presId="urn:microsoft.com/office/officeart/2005/8/layout/lProcess3"/>
    <dgm:cxn modelId="{3F263B5F-C588-47DB-96A4-027E86D8130C}" type="presParOf" srcId="{90AB9760-6388-407F-BB5A-B96D4AC54525}" destId="{782B771F-F025-41A5-9A23-312E1047EC91}" srcOrd="2" destOrd="0" presId="urn:microsoft.com/office/officeart/2005/8/layout/lProcess3"/>
    <dgm:cxn modelId="{44DEF550-E850-4140-8D18-E7A2A7846C1C}" type="presParOf" srcId="{90AB9760-6388-407F-BB5A-B96D4AC54525}" destId="{BE18405A-9BB1-4981-B613-023AEE45774C}" srcOrd="3" destOrd="0" presId="urn:microsoft.com/office/officeart/2005/8/layout/lProcess3"/>
    <dgm:cxn modelId="{DF9C700A-8027-4240-8DB9-7E60AF19412D}" type="presParOf" srcId="{90AB9760-6388-407F-BB5A-B96D4AC54525}" destId="{662D466E-25D0-4C50-A3BF-84430DF4E9CC}" srcOrd="4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7C1548-6BF1-4AA5-A0D7-6302EAFCB6AF}">
      <dsp:nvSpPr>
        <dsp:cNvPr id="0" name=""/>
        <dsp:cNvSpPr/>
      </dsp:nvSpPr>
      <dsp:spPr>
        <a:xfrm>
          <a:off x="2205" y="118897"/>
          <a:ext cx="3407568" cy="1363027"/>
        </a:xfrm>
        <a:prstGeom prst="chevron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To make predictions based on what we think, believe or imagine</a:t>
          </a:r>
          <a:endParaRPr lang="ru-RU" sz="1800" kern="1200" dirty="0"/>
        </a:p>
      </dsp:txBody>
      <dsp:txXfrm>
        <a:off x="683719" y="118897"/>
        <a:ext cx="2044541" cy="1363027"/>
      </dsp:txXfrm>
    </dsp:sp>
    <dsp:sp modelId="{42DB83AE-2F72-4EF4-8DE5-0E9A3E04CFEF}">
      <dsp:nvSpPr>
        <dsp:cNvPr id="0" name=""/>
        <dsp:cNvSpPr/>
      </dsp:nvSpPr>
      <dsp:spPr>
        <a:xfrm>
          <a:off x="2966790" y="234754"/>
          <a:ext cx="2828282" cy="1131312"/>
        </a:xfrm>
        <a:prstGeom prst="chevron">
          <a:avLst/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Future Simple</a:t>
          </a:r>
          <a:endParaRPr lang="ru-RU" sz="1800" kern="1200" dirty="0"/>
        </a:p>
      </dsp:txBody>
      <dsp:txXfrm>
        <a:off x="3532446" y="234754"/>
        <a:ext cx="1696970" cy="1131312"/>
      </dsp:txXfrm>
    </dsp:sp>
    <dsp:sp modelId="{BE2D634D-A4DC-499D-87FC-61B90BE21406}">
      <dsp:nvSpPr>
        <dsp:cNvPr id="0" name=""/>
        <dsp:cNvSpPr/>
      </dsp:nvSpPr>
      <dsp:spPr>
        <a:xfrm>
          <a:off x="5399112" y="234754"/>
          <a:ext cx="2828282" cy="1131312"/>
        </a:xfrm>
        <a:prstGeom prst="chevron">
          <a:avLst/>
        </a:prstGeom>
        <a:solidFill>
          <a:schemeClr val="accent2">
            <a:tint val="40000"/>
            <a:alpha val="90000"/>
            <a:hueOff val="2283381"/>
            <a:satOff val="-11941"/>
            <a:lumOff val="-72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2283381"/>
              <a:satOff val="-11941"/>
              <a:lumOff val="-72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will+bare</a:t>
          </a:r>
          <a:r>
            <a:rPr lang="en-US" sz="1800" kern="1200" dirty="0" smtClean="0"/>
            <a:t> infinitive</a:t>
          </a:r>
          <a:endParaRPr lang="ru-RU" sz="1800" kern="1200" dirty="0"/>
        </a:p>
      </dsp:txBody>
      <dsp:txXfrm>
        <a:off x="5964768" y="234754"/>
        <a:ext cx="1696970" cy="1131312"/>
      </dsp:txXfrm>
    </dsp:sp>
    <dsp:sp modelId="{92DDDC54-FA70-45AC-8731-03025C3D4A2D}">
      <dsp:nvSpPr>
        <dsp:cNvPr id="0" name=""/>
        <dsp:cNvSpPr/>
      </dsp:nvSpPr>
      <dsp:spPr>
        <a:xfrm>
          <a:off x="2205" y="1672748"/>
          <a:ext cx="3407568" cy="1363027"/>
        </a:xfrm>
        <a:prstGeom prst="chevron">
          <a:avLst/>
        </a:prstGeom>
        <a:solidFill>
          <a:schemeClr val="accent2">
            <a:hueOff val="5259187"/>
            <a:satOff val="-30948"/>
            <a:lumOff val="11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To talk about something that will finish before a specific time in the future</a:t>
          </a:r>
          <a:endParaRPr lang="ru-RU" sz="1800" kern="1200" dirty="0"/>
        </a:p>
      </dsp:txBody>
      <dsp:txXfrm>
        <a:off x="683719" y="1672748"/>
        <a:ext cx="2044541" cy="1363027"/>
      </dsp:txXfrm>
    </dsp:sp>
    <dsp:sp modelId="{9B164FDF-4A27-431D-B6E0-70CFA134C1A2}">
      <dsp:nvSpPr>
        <dsp:cNvPr id="0" name=""/>
        <dsp:cNvSpPr/>
      </dsp:nvSpPr>
      <dsp:spPr>
        <a:xfrm>
          <a:off x="2966790" y="1788606"/>
          <a:ext cx="2828282" cy="1131312"/>
        </a:xfrm>
        <a:prstGeom prst="chevron">
          <a:avLst/>
        </a:prstGeom>
        <a:solidFill>
          <a:schemeClr val="accent2">
            <a:tint val="40000"/>
            <a:alpha val="90000"/>
            <a:hueOff val="4566763"/>
            <a:satOff val="-23881"/>
            <a:lumOff val="-1439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4566763"/>
              <a:satOff val="-23881"/>
              <a:lumOff val="-14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Future Perfect</a:t>
          </a:r>
          <a:endParaRPr lang="ru-RU" sz="1800" kern="1200" dirty="0"/>
        </a:p>
      </dsp:txBody>
      <dsp:txXfrm>
        <a:off x="3532446" y="1788606"/>
        <a:ext cx="1696970" cy="1131312"/>
      </dsp:txXfrm>
    </dsp:sp>
    <dsp:sp modelId="{3CC9F81F-183C-4670-AB1B-3A9085BB7562}">
      <dsp:nvSpPr>
        <dsp:cNvPr id="0" name=""/>
        <dsp:cNvSpPr/>
      </dsp:nvSpPr>
      <dsp:spPr>
        <a:xfrm>
          <a:off x="5399112" y="1788606"/>
          <a:ext cx="2828282" cy="1131312"/>
        </a:xfrm>
        <a:prstGeom prst="chevron">
          <a:avLst/>
        </a:prstGeom>
        <a:solidFill>
          <a:schemeClr val="accent2">
            <a:tint val="40000"/>
            <a:alpha val="90000"/>
            <a:hueOff val="6850144"/>
            <a:satOff val="-35822"/>
            <a:lumOff val="-2159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6850144"/>
              <a:satOff val="-35822"/>
              <a:lumOff val="-215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will+have+past</a:t>
          </a:r>
          <a:r>
            <a:rPr lang="en-US" sz="1800" kern="1200" dirty="0" smtClean="0"/>
            <a:t> participle (</a:t>
          </a:r>
          <a:r>
            <a:rPr lang="en-US" sz="1800" kern="1200" dirty="0" err="1" smtClean="0"/>
            <a:t>V+ed</a:t>
          </a:r>
          <a:r>
            <a:rPr lang="en-US" sz="1800" kern="1200" dirty="0" smtClean="0"/>
            <a:t>)</a:t>
          </a:r>
          <a:endParaRPr lang="ru-RU" sz="1800" kern="1200" dirty="0"/>
        </a:p>
      </dsp:txBody>
      <dsp:txXfrm>
        <a:off x="5964768" y="1788606"/>
        <a:ext cx="1696970" cy="1131312"/>
      </dsp:txXfrm>
    </dsp:sp>
    <dsp:sp modelId="{C0A642CB-04FB-4E43-A10A-0D6CEBE7ABF5}">
      <dsp:nvSpPr>
        <dsp:cNvPr id="0" name=""/>
        <dsp:cNvSpPr/>
      </dsp:nvSpPr>
      <dsp:spPr>
        <a:xfrm>
          <a:off x="2205" y="3226600"/>
          <a:ext cx="3407568" cy="1363027"/>
        </a:xfrm>
        <a:prstGeom prst="chevron">
          <a:avLst/>
        </a:prstGeom>
        <a:solidFill>
          <a:schemeClr val="accent2">
            <a:hueOff val="10518374"/>
            <a:satOff val="-61895"/>
            <a:lumOff val="235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To talk about something that will be in progress at a specific time in the future</a:t>
          </a:r>
          <a:endParaRPr lang="ru-RU" sz="1800" kern="1200" dirty="0"/>
        </a:p>
      </dsp:txBody>
      <dsp:txXfrm>
        <a:off x="683719" y="3226600"/>
        <a:ext cx="2044541" cy="1363027"/>
      </dsp:txXfrm>
    </dsp:sp>
    <dsp:sp modelId="{782B771F-F025-41A5-9A23-312E1047EC91}">
      <dsp:nvSpPr>
        <dsp:cNvPr id="0" name=""/>
        <dsp:cNvSpPr/>
      </dsp:nvSpPr>
      <dsp:spPr>
        <a:xfrm>
          <a:off x="2966790" y="3342457"/>
          <a:ext cx="2828282" cy="1131312"/>
        </a:xfrm>
        <a:prstGeom prst="chevron">
          <a:avLst/>
        </a:prstGeom>
        <a:solidFill>
          <a:schemeClr val="accent2">
            <a:tint val="40000"/>
            <a:alpha val="90000"/>
            <a:hueOff val="9133525"/>
            <a:satOff val="-47762"/>
            <a:lumOff val="-2878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9133525"/>
              <a:satOff val="-47762"/>
              <a:lumOff val="-28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smtClean="0"/>
            <a:t>Future Continuous</a:t>
          </a:r>
          <a:endParaRPr lang="ru-RU" sz="1800" kern="1200" dirty="0"/>
        </a:p>
      </dsp:txBody>
      <dsp:txXfrm>
        <a:off x="3532446" y="3342457"/>
        <a:ext cx="1696970" cy="1131312"/>
      </dsp:txXfrm>
    </dsp:sp>
    <dsp:sp modelId="{662D466E-25D0-4C50-A3BF-84430DF4E9CC}">
      <dsp:nvSpPr>
        <dsp:cNvPr id="0" name=""/>
        <dsp:cNvSpPr/>
      </dsp:nvSpPr>
      <dsp:spPr>
        <a:xfrm>
          <a:off x="5399112" y="3342457"/>
          <a:ext cx="2828282" cy="1131312"/>
        </a:xfrm>
        <a:prstGeom prst="chevron">
          <a:avLst/>
        </a:prstGeom>
        <a:solidFill>
          <a:schemeClr val="accent2">
            <a:tint val="40000"/>
            <a:alpha val="90000"/>
            <a:hueOff val="11416906"/>
            <a:satOff val="-59703"/>
            <a:lumOff val="-3598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11416906"/>
              <a:satOff val="-59703"/>
              <a:lumOff val="-359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" tIns="11430" rIns="0" bIns="1143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will+be+present</a:t>
          </a:r>
          <a:r>
            <a:rPr lang="en-US" sz="1800" kern="1200" dirty="0" smtClean="0"/>
            <a:t> participle          (V +</a:t>
          </a:r>
          <a:r>
            <a:rPr lang="en-US" sz="1800" kern="1200" dirty="0" err="1" smtClean="0"/>
            <a:t>ing</a:t>
          </a:r>
          <a:r>
            <a:rPr lang="en-US" sz="1800" kern="1200" dirty="0" smtClean="0"/>
            <a:t>)</a:t>
          </a:r>
          <a:endParaRPr lang="ru-RU" sz="1800" kern="1200" dirty="0"/>
        </a:p>
      </dsp:txBody>
      <dsp:txXfrm>
        <a:off x="5964768" y="3342457"/>
        <a:ext cx="1696970" cy="11313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 ?><Relationships xmlns="http://schemas.openxmlformats.org/package/2006/relationships"><Relationship Id="rId3" Target="../media/image20.jpg" Type="http://schemas.openxmlformats.org/officeDocument/2006/relationships/image"/><Relationship Id="rId2" Target="../media/image19.jpeg" Type="http://schemas.openxmlformats.org/officeDocument/2006/relationships/image"/><Relationship Id="rId1" Target="../slideLayouts/slideLayout5.xml" Type="http://schemas.openxmlformats.org/officeDocument/2006/relationships/slideLayout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png" Type="http://schemas.openxmlformats.org/officeDocument/2006/relationships/image"/><Relationship Id="rId1" Target="../slideLayouts/slideLayout7.xml" Type="http://schemas.openxmlformats.org/officeDocument/2006/relationships/slideLayout"/><Relationship Id="rId5" Target="../media/hdphoto2.wdp" Type="http://schemas.microsoft.com/office/2007/relationships/hdphoto"/><Relationship Id="rId4" Target="../media/image7.jpeg" Type="http://schemas.openxmlformats.org/officeDocument/2006/relationships/image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 ?><Relationships xmlns="http://schemas.openxmlformats.org/package/2006/relationships"><Relationship Id="rId3" Target="../media/image10.jpeg" Type="http://schemas.openxmlformats.org/officeDocument/2006/relationships/image"/><Relationship Id="rId2" Target="../media/image9.jpeg" Type="http://schemas.openxmlformats.org/officeDocument/2006/relationships/image"/><Relationship Id="rId1" Target="../slideLayouts/slideLayout7.xml" Type="http://schemas.openxmlformats.org/officeDocument/2006/relationships/slideLayout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ня\Pictures\Рисунки школа\school223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000"/>
                    </a14:imgEffect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196752"/>
            <a:ext cx="6768752" cy="51125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6666" y="260648"/>
            <a:ext cx="7391998" cy="2808312"/>
          </a:xfrm>
          <a:scene3d>
            <a:camera prst="isometricOffAxis1Right"/>
            <a:lightRig rig="threePt" dir="t"/>
          </a:scene3d>
        </p:spPr>
        <p:txBody>
          <a:bodyPr>
            <a:normAutofit/>
          </a:bodyPr>
          <a:lstStyle/>
          <a:p>
            <a:r>
              <a:rPr lang="en-US" sz="7200" i="1" cap="none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Welcome to our lesson!</a:t>
            </a:r>
            <a:endParaRPr lang="ru-RU" sz="7200" i="1" cap="none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728998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I:\pictures\optimist-or-pessimist_50290d45ca3d0_w1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33400"/>
            <a:ext cx="8280920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45430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I:\Helen Keller pessimist quot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32656"/>
            <a:ext cx="8472239" cy="6264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78051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1" r="6731"/>
          <a:stretch>
            <a:fillRect/>
          </a:stretch>
        </p:blipFill>
        <p:spPr>
          <a:xfrm>
            <a:off x="107504" y="116632"/>
            <a:ext cx="8856984" cy="6741368"/>
          </a:xfrm>
        </p:spPr>
      </p:pic>
    </p:spTree>
    <p:extLst>
      <p:ext uri="{BB962C8B-B14F-4D97-AF65-F5344CB8AC3E}">
        <p14:creationId xmlns:p14="http://schemas.microsoft.com/office/powerpoint/2010/main" val="16968164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4465046"/>
              </p:ext>
            </p:extLst>
          </p:nvPr>
        </p:nvGraphicFramePr>
        <p:xfrm>
          <a:off x="395536" y="908720"/>
          <a:ext cx="8229600" cy="47085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396945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Predictions 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850" y="1700808"/>
            <a:ext cx="4111625" cy="4032448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00808"/>
            <a:ext cx="4041775" cy="4032448"/>
          </a:xfrm>
        </p:spPr>
      </p:pic>
    </p:spTree>
    <p:extLst>
      <p:ext uri="{BB962C8B-B14F-4D97-AF65-F5344CB8AC3E}">
        <p14:creationId xmlns:p14="http://schemas.microsoft.com/office/powerpoint/2010/main" val="35666039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19256" cy="5616624"/>
          </a:xfrm>
        </p:spPr>
        <p:txBody>
          <a:bodyPr>
            <a:normAutofit fontScale="90000"/>
          </a:bodyPr>
          <a:lstStyle/>
          <a:p>
            <a:r>
              <a:rPr lang="en-US" dirty="0">
                <a:effectLst/>
              </a:rPr>
              <a:t>“The future belongs to those who believe in the beauty of the dream” </a:t>
            </a:r>
            <a:r>
              <a:rPr lang="en-US" dirty="0" smtClean="0">
                <a:effectLst/>
              </a:rPr>
              <a:t/>
            </a:r>
            <a:br>
              <a:rPr lang="en-US" dirty="0" smtClean="0">
                <a:effectLst/>
              </a:rPr>
            </a:br>
            <a:r>
              <a:rPr lang="en-US" i="1" dirty="0" smtClean="0">
                <a:effectLst/>
              </a:rPr>
              <a:t> </a:t>
            </a:r>
            <a:r>
              <a:rPr lang="en-US" sz="3600" i="1" dirty="0">
                <a:effectLst/>
              </a:rPr>
              <a:t>Eleanor Roosevelt</a:t>
            </a:r>
            <a:r>
              <a:rPr lang="ru-RU" sz="3600" dirty="0">
                <a:effectLst/>
              </a:rPr>
              <a:t/>
            </a:r>
            <a:br>
              <a:rPr lang="ru-RU" sz="3600" dirty="0">
                <a:effectLst/>
              </a:rPr>
            </a:br>
            <a:r>
              <a:rPr lang="en-US" sz="3600" dirty="0" smtClean="0">
                <a:effectLst/>
              </a:rPr>
              <a:t/>
            </a:r>
            <a:br>
              <a:rPr lang="en-US" sz="3600" dirty="0" smtClean="0">
                <a:effectLst/>
              </a:rPr>
            </a:br>
            <a:r>
              <a:rPr lang="en-US" dirty="0" smtClean="0">
                <a:effectLst/>
              </a:rPr>
              <a:t>"</a:t>
            </a:r>
            <a:r>
              <a:rPr lang="en-US" dirty="0">
                <a:effectLst/>
              </a:rPr>
              <a:t>The only possible guarantee of the future is responsible behavior in the present." </a:t>
            </a:r>
            <a:r>
              <a:rPr lang="en-US" i="1" dirty="0">
                <a:effectLst/>
              </a:rPr>
              <a:t>- </a:t>
            </a:r>
            <a:r>
              <a:rPr lang="en-US" sz="3600" i="1" dirty="0">
                <a:effectLst/>
              </a:rPr>
              <a:t>Wendell Berry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910953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693005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229600" cy="5184576"/>
          </a:xfrm>
        </p:spPr>
        <p:txBody>
          <a:bodyPr>
            <a:normAutofit/>
          </a:bodyPr>
          <a:lstStyle/>
          <a:p>
            <a:r>
              <a:rPr lang="en-US" sz="4800" i="1" dirty="0">
                <a:effectLst/>
              </a:rPr>
              <a:t>"Without expectations, there's no future, only an endless present." </a:t>
            </a:r>
            <a:br>
              <a:rPr lang="en-US" sz="4800" i="1" dirty="0">
                <a:effectLst/>
              </a:rPr>
            </a:br>
            <a:r>
              <a:rPr lang="en-US" sz="3200" i="1" dirty="0" smtClean="0">
                <a:effectLst/>
              </a:rPr>
              <a:t>François </a:t>
            </a:r>
            <a:r>
              <a:rPr lang="en-US" sz="3200" i="1" dirty="0">
                <a:effectLst/>
              </a:rPr>
              <a:t>Jacob, Nobel Prize winner  </a:t>
            </a:r>
            <a:r>
              <a:rPr lang="en-US" sz="3200" dirty="0">
                <a:effectLst/>
              </a:rPr>
              <a:t> 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9135288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I:\pictures\GlassHalfEmptyHalfFul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925" y="234950"/>
            <a:ext cx="8058150" cy="638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7873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Таня\Desktop\відкритий урок 2016\One-Stop-Forward-Two-Steps-Back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358958">
            <a:off x="6208101" y="4437113"/>
            <a:ext cx="2043113" cy="21002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Таня\Desktop\відкритий урок 2016\nowher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81863">
            <a:off x="6107499" y="2432048"/>
            <a:ext cx="2717244" cy="172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Таня\Desktop\відкритий урок 2016\ups-and-downs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63612">
            <a:off x="6128726" y="228890"/>
            <a:ext cx="2674797" cy="2022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96310" y="910169"/>
            <a:ext cx="586916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1. How do you feel about your English?</a:t>
            </a:r>
          </a:p>
          <a:p>
            <a:pPr marL="342900" indent="-342900">
              <a:buFont typeface="+mj-lt"/>
              <a:buAutoNum type="alphaLcParenR"/>
            </a:pPr>
            <a:r>
              <a:rPr lang="en-US" sz="3000" dirty="0" smtClean="0"/>
              <a:t>It’s going well.</a:t>
            </a:r>
          </a:p>
          <a:p>
            <a:pPr marL="342900" indent="-342900">
              <a:buFont typeface="+mj-lt"/>
              <a:buAutoNum type="alphaLcParenR"/>
            </a:pPr>
            <a:r>
              <a:rPr lang="en-US" sz="3000" dirty="0" smtClean="0"/>
              <a:t>You </a:t>
            </a:r>
            <a:r>
              <a:rPr lang="en-US" sz="3000" b="1" i="1" dirty="0" smtClean="0">
                <a:solidFill>
                  <a:srgbClr val="92D050"/>
                </a:solidFill>
              </a:rPr>
              <a:t>have your ups and downs</a:t>
            </a:r>
            <a:r>
              <a:rPr lang="en-US" sz="3000" b="1" i="1" dirty="0" smtClean="0"/>
              <a:t>.</a:t>
            </a:r>
          </a:p>
          <a:p>
            <a:pPr marL="342900" indent="-342900">
              <a:buFont typeface="+mj-lt"/>
              <a:buAutoNum type="alphaLcParenR"/>
            </a:pPr>
            <a:r>
              <a:rPr lang="en-US" sz="3000" dirty="0" smtClean="0"/>
              <a:t>You’re stuck and </a:t>
            </a:r>
            <a:r>
              <a:rPr lang="en-US" sz="3000" b="1" i="1" dirty="0" smtClean="0">
                <a:solidFill>
                  <a:srgbClr val="92D050"/>
                </a:solidFill>
              </a:rPr>
              <a:t>going nowhere</a:t>
            </a:r>
            <a:r>
              <a:rPr lang="en-US" sz="3000" dirty="0" smtClean="0">
                <a:solidFill>
                  <a:srgbClr val="92D050"/>
                </a:solidFill>
              </a:rPr>
              <a:t>.</a:t>
            </a:r>
          </a:p>
          <a:p>
            <a:pPr marL="342900" indent="-342900">
              <a:buFont typeface="+mj-lt"/>
              <a:buAutoNum type="alphaLcParenR"/>
            </a:pPr>
            <a:r>
              <a:rPr lang="en-US" sz="3000" dirty="0" smtClean="0"/>
              <a:t>You’re always </a:t>
            </a:r>
            <a:r>
              <a:rPr lang="en-US" sz="3000" b="1" i="1" dirty="0" smtClean="0">
                <a:solidFill>
                  <a:srgbClr val="92D050"/>
                </a:solidFill>
              </a:rPr>
              <a:t>taking one step forward, and two steps back.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997607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404664"/>
            <a:ext cx="7380547" cy="3600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000" dirty="0" smtClean="0"/>
              <a:t>2. This weekend, you’re going to the party</a:t>
            </a:r>
          </a:p>
          <a:p>
            <a:r>
              <a:rPr lang="en-US" sz="3000" dirty="0"/>
              <a:t>w</a:t>
            </a:r>
            <a:r>
              <a:rPr lang="en-US" sz="3000" dirty="0" smtClean="0"/>
              <a:t>here there will be a lot of people         </a:t>
            </a:r>
          </a:p>
          <a:p>
            <a:r>
              <a:rPr lang="en-US" sz="3000" dirty="0" smtClean="0"/>
              <a:t>you don’t know. How do you feel?</a:t>
            </a:r>
          </a:p>
          <a:p>
            <a:pPr marL="342900" indent="-342900">
              <a:buFont typeface="+mj-lt"/>
              <a:buAutoNum type="alphaLcParenR"/>
            </a:pPr>
            <a:r>
              <a:rPr lang="en-US" sz="3000" dirty="0" smtClean="0"/>
              <a:t>You’re </a:t>
            </a:r>
            <a:r>
              <a:rPr lang="en-US" sz="3000" b="1" i="1" dirty="0" smtClean="0">
                <a:solidFill>
                  <a:srgbClr val="92D050"/>
                </a:solidFill>
              </a:rPr>
              <a:t>looking forward </a:t>
            </a:r>
            <a:r>
              <a:rPr lang="en-US" sz="3000" b="1" i="1" dirty="0" smtClean="0"/>
              <a:t>to </a:t>
            </a:r>
            <a:r>
              <a:rPr lang="en-US" sz="3000" dirty="0" smtClean="0"/>
              <a:t>it.</a:t>
            </a:r>
          </a:p>
          <a:p>
            <a:pPr marL="342900" indent="-342900">
              <a:buFont typeface="+mj-lt"/>
              <a:buAutoNum type="alphaLcParenR"/>
            </a:pPr>
            <a:r>
              <a:rPr lang="en-US" sz="3000" dirty="0" smtClean="0"/>
              <a:t>You </a:t>
            </a:r>
            <a:r>
              <a:rPr lang="en-US" sz="3000" b="1" i="1" dirty="0" smtClean="0">
                <a:solidFill>
                  <a:srgbClr val="92D050"/>
                </a:solidFill>
              </a:rPr>
              <a:t>have mixed feelings</a:t>
            </a:r>
            <a:r>
              <a:rPr lang="en-US" sz="3000" b="1" i="1" dirty="0" smtClean="0"/>
              <a:t>.</a:t>
            </a:r>
          </a:p>
          <a:p>
            <a:pPr marL="342900" indent="-342900">
              <a:buFont typeface="+mj-lt"/>
              <a:buAutoNum type="alphaLcParenR"/>
            </a:pPr>
            <a:r>
              <a:rPr lang="en-US" sz="3000" dirty="0" smtClean="0"/>
              <a:t>You feel neither positive nor negative.</a:t>
            </a:r>
          </a:p>
          <a:p>
            <a:pPr marL="342900" indent="-342900">
              <a:buFont typeface="+mj-lt"/>
              <a:buAutoNum type="alphaLcParenR"/>
            </a:pPr>
            <a:r>
              <a:rPr lang="en-US" sz="3000" dirty="0" smtClean="0"/>
              <a:t>It’s </a:t>
            </a:r>
            <a:r>
              <a:rPr lang="en-US" sz="3000" b="1" i="1" dirty="0" smtClean="0">
                <a:solidFill>
                  <a:srgbClr val="92D050"/>
                </a:solidFill>
              </a:rPr>
              <a:t>the last thing you feel like doing</a:t>
            </a:r>
            <a:r>
              <a:rPr lang="en-US" sz="3000" b="1" i="1" dirty="0" smtClean="0"/>
              <a:t>.</a:t>
            </a:r>
            <a:endParaRPr lang="en-US" sz="3000" dirty="0" smtClean="0"/>
          </a:p>
          <a:p>
            <a:pPr marL="342900" indent="-342900">
              <a:buFont typeface="+mj-lt"/>
              <a:buAutoNum type="alphaLcParenR"/>
            </a:pPr>
            <a:endParaRPr lang="ru-RU" dirty="0"/>
          </a:p>
        </p:txBody>
      </p:sp>
      <p:pic>
        <p:nvPicPr>
          <p:cNvPr id="4098" name="Picture 2" descr="C:\Users\Таня\Desktop\відкритий урок 2016\part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005650"/>
            <a:ext cx="4392489" cy="25917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8920604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03200" y="606500"/>
            <a:ext cx="623681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3. Your friend phones you and asks to meet</a:t>
            </a:r>
          </a:p>
          <a:p>
            <a:r>
              <a:rPr lang="en-US" sz="2400" dirty="0"/>
              <a:t>a</a:t>
            </a:r>
            <a:r>
              <a:rPr lang="en-US" sz="2400" dirty="0" smtClean="0"/>
              <a:t>s soon as possible because he/she has something important to tell you. What do you think?</a:t>
            </a:r>
          </a:p>
          <a:p>
            <a:pPr marL="342900" indent="-342900">
              <a:buFont typeface="+mj-lt"/>
              <a:buAutoNum type="alphaLcParenR"/>
            </a:pPr>
            <a:r>
              <a:rPr lang="en-US" sz="2400" dirty="0" smtClean="0"/>
              <a:t>You </a:t>
            </a:r>
            <a:r>
              <a:rPr lang="en-US" sz="2400" b="1" i="1" dirty="0" smtClean="0">
                <a:solidFill>
                  <a:srgbClr val="92D050"/>
                </a:solidFill>
              </a:rPr>
              <a:t>look on the bright side </a:t>
            </a:r>
            <a:r>
              <a:rPr lang="en-US" sz="2400" dirty="0" smtClean="0"/>
              <a:t>and think it’ll be </a:t>
            </a:r>
            <a:r>
              <a:rPr lang="en-US" sz="2400" dirty="0"/>
              <a:t>fantastic news</a:t>
            </a:r>
            <a:r>
              <a:rPr lang="en-US" sz="2400" dirty="0" smtClean="0"/>
              <a:t>.</a:t>
            </a:r>
          </a:p>
          <a:p>
            <a:pPr marL="342900" indent="-342900">
              <a:buFont typeface="+mj-lt"/>
              <a:buAutoNum type="alphaLcParenR"/>
            </a:pPr>
            <a:r>
              <a:rPr lang="en-US" sz="2400" dirty="0" smtClean="0"/>
              <a:t>You think it will just be news, nothing particularly positive or negative.</a:t>
            </a:r>
          </a:p>
          <a:p>
            <a:pPr marL="342900" indent="-342900">
              <a:buFont typeface="+mj-lt"/>
              <a:buAutoNum type="alphaLcParenR"/>
            </a:pPr>
            <a:r>
              <a:rPr lang="en-US" sz="2400" dirty="0" smtClean="0"/>
              <a:t>You imagine it’ll be terrible news.</a:t>
            </a:r>
          </a:p>
          <a:p>
            <a:pPr marL="342900" indent="-342900">
              <a:buFont typeface="+mj-lt"/>
              <a:buAutoNum type="alphaLcParenR"/>
            </a:pPr>
            <a:r>
              <a:rPr lang="en-US" sz="2400" dirty="0" smtClean="0"/>
              <a:t>You’re </a:t>
            </a:r>
            <a:r>
              <a:rPr lang="en-US" sz="2400" b="1" i="1" dirty="0" smtClean="0">
                <a:solidFill>
                  <a:srgbClr val="92D050"/>
                </a:solidFill>
              </a:rPr>
              <a:t>dreading</a:t>
            </a:r>
            <a:r>
              <a:rPr lang="en-US" sz="2400" b="1" i="1" dirty="0" smtClean="0"/>
              <a:t> </a:t>
            </a:r>
            <a:r>
              <a:rPr lang="en-US" sz="2400" dirty="0" smtClean="0"/>
              <a:t>it because you’re sure he/she wants to break off your relationship.</a:t>
            </a:r>
            <a:endParaRPr lang="en-US" sz="2400" b="1" i="1" dirty="0"/>
          </a:p>
          <a:p>
            <a:pPr marL="342900" indent="-342900">
              <a:buFont typeface="+mj-lt"/>
              <a:buAutoNum type="alphaLcParenR"/>
            </a:pPr>
            <a:endParaRPr lang="en-US" dirty="0" smtClean="0"/>
          </a:p>
          <a:p>
            <a:r>
              <a:rPr lang="en-US" dirty="0" smtClean="0"/>
              <a:t> </a:t>
            </a:r>
            <a:endParaRPr lang="ru-RU" dirty="0"/>
          </a:p>
        </p:txBody>
      </p:sp>
      <p:pic>
        <p:nvPicPr>
          <p:cNvPr id="5122" name="Picture 2" descr="C:\Users\Таня\Desktop\відкритий урок 2016\telephone succes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02269">
            <a:off x="6478774" y="977905"/>
            <a:ext cx="2402293" cy="218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Таня\Desktop\відкритий урок 2016\nice guy kdrama 2012 still 세상 어디에도 없는 차칸남자 episode 20 han jae hee phone crying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19495">
            <a:off x="6063129" y="4252284"/>
            <a:ext cx="2753290" cy="190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56244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Таня\Desktop\відкритий урок 2016\desperat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62865">
            <a:off x="6053224" y="4403436"/>
            <a:ext cx="2754059" cy="2199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Таня\Desktop\відкритий урок 2016\Desparate-recruit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75477">
            <a:off x="6018113" y="2285810"/>
            <a:ext cx="2814935" cy="20097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Таня\Desktop\відкритий урок 2016\future-self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6402">
            <a:off x="6207299" y="312751"/>
            <a:ext cx="2574078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043609" y="620688"/>
            <a:ext cx="4824535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000" dirty="0" smtClean="0"/>
              <a:t>4. When you think </a:t>
            </a:r>
            <a:r>
              <a:rPr lang="en-US" sz="3000" dirty="0"/>
              <a:t>a</a:t>
            </a:r>
            <a:r>
              <a:rPr lang="en-US" sz="3000" dirty="0" smtClean="0"/>
              <a:t>bout next year or two in your life, how do you feel?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000" dirty="0"/>
              <a:t>q</a:t>
            </a:r>
            <a:r>
              <a:rPr lang="en-US" sz="3000" dirty="0" smtClean="0"/>
              <a:t>uite </a:t>
            </a:r>
            <a:r>
              <a:rPr lang="en-US" sz="3000" b="1" i="1" dirty="0" smtClean="0">
                <a:solidFill>
                  <a:srgbClr val="92D050"/>
                </a:solidFill>
              </a:rPr>
              <a:t>upbeat</a:t>
            </a:r>
            <a:r>
              <a:rPr lang="ru-RU" sz="3000" b="1" i="1" dirty="0" smtClean="0"/>
              <a:t> </a:t>
            </a:r>
            <a:r>
              <a:rPr lang="en-US" sz="3000" dirty="0" smtClean="0"/>
              <a:t>about</a:t>
            </a:r>
            <a:r>
              <a:rPr lang="en-US" sz="3000" b="1" i="1" dirty="0" smtClean="0"/>
              <a:t> </a:t>
            </a:r>
            <a:r>
              <a:rPr lang="en-US" sz="3000" dirty="0" smtClean="0"/>
              <a:t>it</a:t>
            </a:r>
            <a:endParaRPr lang="en-US" sz="3000" dirty="0" smtClean="0"/>
          </a:p>
          <a:p>
            <a:pPr marL="514350" indent="-514350">
              <a:buFont typeface="+mj-lt"/>
              <a:buAutoNum type="alphaLcParenR"/>
            </a:pPr>
            <a:r>
              <a:rPr lang="en-US" sz="3000" dirty="0"/>
              <a:t>c</a:t>
            </a:r>
            <a:r>
              <a:rPr lang="en-US" sz="3000" dirty="0" smtClean="0"/>
              <a:t>autiously  hopeful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000" dirty="0"/>
              <a:t>r</a:t>
            </a:r>
            <a:r>
              <a:rPr lang="en-US" sz="3000" dirty="0" smtClean="0"/>
              <a:t>ather </a:t>
            </a:r>
            <a:r>
              <a:rPr lang="en-US" sz="3000" b="1" i="1" dirty="0" smtClean="0">
                <a:solidFill>
                  <a:srgbClr val="92D050"/>
                </a:solidFill>
              </a:rPr>
              <a:t>cynical</a:t>
            </a:r>
            <a:r>
              <a:rPr lang="en-US" sz="3000" b="1" i="1" dirty="0" smtClean="0"/>
              <a:t> </a:t>
            </a:r>
            <a:r>
              <a:rPr lang="en-US" sz="3000" dirty="0" smtClean="0"/>
              <a:t>about things getting any better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3000" dirty="0"/>
              <a:t>q</a:t>
            </a:r>
            <a:r>
              <a:rPr lang="en-US" sz="3000" dirty="0" smtClean="0"/>
              <a:t>uite </a:t>
            </a:r>
            <a:r>
              <a:rPr lang="en-US" sz="3000" b="1" i="1" dirty="0" smtClean="0">
                <a:solidFill>
                  <a:srgbClr val="92D050"/>
                </a:solidFill>
              </a:rPr>
              <a:t>gloomy</a:t>
            </a:r>
            <a:r>
              <a:rPr lang="en-US" sz="3000" b="1" i="1" dirty="0" smtClean="0"/>
              <a:t> </a:t>
            </a:r>
            <a:r>
              <a:rPr lang="en-US" sz="3000" dirty="0" smtClean="0"/>
              <a:t>about the prospects</a:t>
            </a:r>
          </a:p>
          <a:p>
            <a:endParaRPr lang="en-US" sz="30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70270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548680"/>
            <a:ext cx="763284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5. How does the future in general make you feel?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2800" dirty="0" smtClean="0"/>
              <a:t>It </a:t>
            </a:r>
            <a:r>
              <a:rPr lang="en-US" sz="2800" b="1" i="1" dirty="0" smtClean="0">
                <a:solidFill>
                  <a:srgbClr val="92D050"/>
                </a:solidFill>
              </a:rPr>
              <a:t>fills you with </a:t>
            </a:r>
            <a:r>
              <a:rPr lang="en-US" sz="2800" dirty="0" smtClean="0">
                <a:solidFill>
                  <a:srgbClr val="92D050"/>
                </a:solidFill>
              </a:rPr>
              <a:t>great </a:t>
            </a:r>
            <a:r>
              <a:rPr lang="en-US" sz="2800" b="1" i="1" dirty="0" smtClean="0">
                <a:solidFill>
                  <a:srgbClr val="92D050"/>
                </a:solidFill>
              </a:rPr>
              <a:t>optimism</a:t>
            </a:r>
            <a:r>
              <a:rPr lang="en-US" sz="2800" dirty="0" smtClean="0">
                <a:solidFill>
                  <a:srgbClr val="92D050"/>
                </a:solidFill>
              </a:rPr>
              <a:t> </a:t>
            </a:r>
            <a:r>
              <a:rPr lang="en-US" sz="2800" dirty="0" smtClean="0"/>
              <a:t>and hope.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2800" dirty="0" smtClean="0"/>
              <a:t>It looks </a:t>
            </a:r>
            <a:r>
              <a:rPr lang="en-US" sz="2800" b="1" i="1" dirty="0" smtClean="0">
                <a:solidFill>
                  <a:srgbClr val="92D050"/>
                </a:solidFill>
              </a:rPr>
              <a:t>promising</a:t>
            </a:r>
            <a:r>
              <a:rPr lang="en-US" sz="2800" b="1" i="1" dirty="0" smtClean="0"/>
              <a:t> </a:t>
            </a:r>
            <a:r>
              <a:rPr lang="en-US" sz="2800" dirty="0" smtClean="0"/>
              <a:t>to you.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2800" dirty="0" smtClean="0"/>
              <a:t>Its has its fair share of positive and negative prospects.</a:t>
            </a:r>
          </a:p>
          <a:p>
            <a:pPr marL="514350" indent="-514350">
              <a:buFont typeface="+mj-lt"/>
              <a:buAutoNum type="alphaLcParenR"/>
            </a:pPr>
            <a:r>
              <a:rPr lang="en-US" sz="2800" dirty="0" smtClean="0"/>
              <a:t>It </a:t>
            </a:r>
            <a:r>
              <a:rPr lang="en-US" sz="2800" b="1" i="1" dirty="0" smtClean="0">
                <a:solidFill>
                  <a:srgbClr val="92D050"/>
                </a:solidFill>
              </a:rPr>
              <a:t>fills</a:t>
            </a:r>
            <a:r>
              <a:rPr lang="en-US" sz="2800" dirty="0" smtClean="0">
                <a:solidFill>
                  <a:srgbClr val="92D050"/>
                </a:solidFill>
              </a:rPr>
              <a:t> </a:t>
            </a:r>
            <a:r>
              <a:rPr lang="en-US" sz="2800" b="1" i="1" dirty="0" smtClean="0">
                <a:solidFill>
                  <a:srgbClr val="92D050"/>
                </a:solidFill>
              </a:rPr>
              <a:t>you with despair</a:t>
            </a:r>
            <a:r>
              <a:rPr lang="en-US" sz="2800" b="1" i="1" dirty="0" smtClean="0"/>
              <a:t>.</a:t>
            </a:r>
          </a:p>
          <a:p>
            <a:pPr marL="514350" indent="-514350">
              <a:buFont typeface="+mj-lt"/>
              <a:buAutoNum type="alphaLcParenR"/>
            </a:pPr>
            <a:endParaRPr lang="en-US" sz="2800" dirty="0" smtClean="0"/>
          </a:p>
          <a:p>
            <a:pPr marL="514350" indent="-514350">
              <a:buFont typeface="+mj-lt"/>
              <a:buAutoNum type="alphaLcParenR"/>
            </a:pPr>
            <a:endParaRPr lang="ru-RU" sz="2800" dirty="0"/>
          </a:p>
        </p:txBody>
      </p:sp>
      <p:pic>
        <p:nvPicPr>
          <p:cNvPr id="2050" name="Picture 2" descr="C:\Users\Таня\Desktop\відкритий урок 2016\bright futu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56657">
            <a:off x="1021453" y="4030989"/>
            <a:ext cx="2741365" cy="226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Таня\Desktop\відкритий урок 2016\brightfutur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13549">
            <a:off x="4788024" y="4061155"/>
            <a:ext cx="3352791" cy="2171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0393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Главная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416</TotalTime>
  <Words>340</Words>
  <Application>Microsoft Office PowerPoint</Application>
  <PresentationFormat>Экран (4:3)</PresentationFormat>
  <Paragraphs>43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Апекс</vt:lpstr>
      <vt:lpstr>Welcome to our lesson!</vt:lpstr>
      <vt:lpstr>Презентация PowerPoint</vt:lpstr>
      <vt:lpstr>"Without expectations, there's no future, only an endless present."  François Jacob, Nobel Prize winner  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Predictions </vt:lpstr>
      <vt:lpstr>“The future belongs to those who believe in the beauty of the dream”   Eleanor Roosevelt  "The only possible guarantee of the future is responsible behavior in the present." - Wendell Berry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Welcome to our lesson!</dc:title>
  <dc:creator>Таня</dc:creator>
  <cp:lastModifiedBy>Таня</cp:lastModifiedBy>
  <cp:revision>25</cp:revision>
  <dcterms:created xsi:type="dcterms:W3CDTF">2016-02-21T11:11:20Z</dcterms:created>
  <dcterms:modified xsi:type="dcterms:W3CDTF">2016-02-24T01:04:05Z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874265</vt:lpwstr>
  </property>
  <property fmtid="{D5CDD505-2E9C-101B-9397-08002B2CF9AE}" name="NXPowerLiteVersion" pid="3">
    <vt:lpwstr>D4.1.4</vt:lpwstr>
  </property>
</Properties>
</file>