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77" r:id="rId10"/>
    <p:sldId id="265" r:id="rId11"/>
    <p:sldId id="263" r:id="rId12"/>
    <p:sldId id="264" r:id="rId13"/>
    <p:sldId id="268" r:id="rId14"/>
    <p:sldId id="270" r:id="rId15"/>
    <p:sldId id="266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69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GB" sz="11500" b="1" i="1" dirty="0" smtClean="0">
                <a:ln w="1905"/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Angsana New" pitchFamily="18" charset="-34"/>
              </a:rPr>
              <a:t>Madame </a:t>
            </a:r>
            <a:r>
              <a:rPr lang="en-GB" sz="11500" b="1" i="1" dirty="0" err="1" smtClean="0">
                <a:ln w="1905"/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Angsana New" pitchFamily="18" charset="-34"/>
              </a:rPr>
              <a:t>Tussaud's</a:t>
            </a:r>
            <a:r>
              <a:rPr lang="en-GB" sz="11500" b="1" i="1" dirty="0" smtClean="0">
                <a:ln w="1905"/>
                <a:solidFill>
                  <a:srgbClr val="FFC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Angsana New" pitchFamily="18" charset="-34"/>
              </a:rPr>
              <a:t> Wax Museum </a:t>
            </a:r>
            <a:endParaRPr lang="ru-RU" sz="9600" b="1" i="1" dirty="0">
              <a:ln w="1905"/>
              <a:solidFill>
                <a:srgbClr val="FFC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Angelina_Jolie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32859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98px-Jack_Sparrow_-_Johnny_Depp_(Madame_Tussauds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590465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ritik_Roshan_with_his_wax_statu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0"/>
            <a:ext cx="518457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Marilyn_Monroe_Wax_Statue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0"/>
            <a:ext cx="547260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Charlie_Chaplin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0"/>
            <a:ext cx="489654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Madame_Tussauds_London_-_Keira_Knightle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0"/>
            <a:ext cx="460851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ishwarya_Ray_Bacchan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0"/>
            <a:ext cx="460851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Beyoncé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0"/>
            <a:ext cx="55446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43px-Gaga_vax_at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0"/>
            <a:ext cx="590465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648072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50px-'Madame_Tussaud'_herself_at_'Madame_tussauds_waxworks_in_London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604867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he_Beatles_wax_dumm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0"/>
            <a:ext cx="612068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1px-Kylie_Minogue-Wa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0"/>
            <a:ext cx="518457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00px-Spiderm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648072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enny_Hill_(Madame_Tussauds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0"/>
            <a:ext cx="532859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lfred_Hitchcock_(Madame_Tussauds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0"/>
            <a:ext cx="678894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0"/>
            <a:ext cx="54006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10px-Adolf_Hitler_Wax_Statue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561662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00px-Elizabeth_II_Wax_Statue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0"/>
            <a:ext cx="603461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00px-CharlesandCamil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626469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00px-Religious_leaders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626469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0px-Jonah_Lomu_Madame_Tussaud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0"/>
            <a:ext cx="55446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640871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00px-Sachin_Ramesh_Tendulkar_Wax_Statue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0"/>
            <a:ext cx="603461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Madame_Tussauds_London_00813_Nev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89654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Borisbeck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0"/>
            <a:ext cx="489654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Ayrton_Senna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61662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518457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Marlon_Brando_-_The_Wild_One_(Madame_Tussaud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0"/>
            <a:ext cx="55446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</Words>
  <Application>Microsoft Office PowerPoint</Application>
  <PresentationFormat>Экран (4:3)</PresentationFormat>
  <Paragraphs>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Madame Tussaud's Wax Museum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Madame Tussaud's Wax Museum </dc:title>
  <dc:creator>user</dc:creator>
  <cp:lastModifiedBy>user</cp:lastModifiedBy>
  <cp:revision>4</cp:revision>
  <dcterms:created xsi:type="dcterms:W3CDTF">2011-10-24T20:59:06Z</dcterms:created>
  <dcterms:modified xsi:type="dcterms:W3CDTF">2011-11-30T20:40:28Z</dcterms:modified>
</cp:coreProperties>
</file>