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81" r:id="rId14"/>
    <p:sldId id="279" r:id="rId15"/>
    <p:sldId id="280" r:id="rId16"/>
    <p:sldId id="282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83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Food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Banana</a:t>
            </a:r>
            <a:endParaRPr lang="ru-RU" sz="9600" dirty="0"/>
          </a:p>
        </p:txBody>
      </p:sp>
      <p:pic>
        <p:nvPicPr>
          <p:cNvPr id="4" name="Содержимое 3" descr="пн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8424935" cy="53285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Juice</a:t>
            </a:r>
            <a:endParaRPr lang="ru-RU" sz="9600" dirty="0"/>
          </a:p>
        </p:txBody>
      </p:sp>
      <p:pic>
        <p:nvPicPr>
          <p:cNvPr id="4" name="Содержимое 3" descr="frukty_sok_svezhevyzhatyy_82998_2560x1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51229" y="1600200"/>
            <a:ext cx="724154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Cheese</a:t>
            </a:r>
            <a:endParaRPr lang="ru-RU" sz="9600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05781"/>
            <a:ext cx="82296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5937523"/>
          </a:xfrm>
        </p:spPr>
        <p:txBody>
          <a:bodyPr/>
          <a:lstStyle/>
          <a:p>
            <a:r>
              <a:rPr lang="en-US" dirty="0" smtClean="0"/>
              <a:t>Fruit                     Vegetables                         Drinks</a:t>
            </a:r>
          </a:p>
          <a:p>
            <a:pPr>
              <a:buNone/>
            </a:pPr>
            <a:r>
              <a:rPr lang="en-US" dirty="0" smtClean="0"/>
              <a:t>apple, pears             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                          </a:t>
            </a:r>
            <a:r>
              <a:rPr lang="en-US" dirty="0" smtClean="0"/>
              <a:t> </a:t>
            </a:r>
            <a:r>
              <a:rPr lang="en-US" dirty="0" err="1" smtClean="0"/>
              <a:t>potatos,brocolly</a:t>
            </a:r>
            <a:r>
              <a:rPr lang="en-US" dirty="0" smtClean="0"/>
              <a:t>         </a:t>
            </a:r>
            <a:r>
              <a:rPr lang="uk-UA" dirty="0" smtClean="0"/>
              <a:t> 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/>
              <a:t>                                                             </a:t>
            </a:r>
            <a:r>
              <a:rPr lang="en-US" dirty="0" smtClean="0"/>
              <a:t>  </a:t>
            </a:r>
            <a:r>
              <a:rPr lang="en-US" dirty="0" err="1" smtClean="0"/>
              <a:t>juice,water</a:t>
            </a:r>
            <a:endParaRPr lang="en-US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en-US" dirty="0" smtClean="0"/>
              <a:t>Grapes</a:t>
            </a:r>
            <a:r>
              <a:rPr lang="en-US" dirty="0" smtClean="0"/>
              <a:t>, melon       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/>
              <a:t>                           </a:t>
            </a:r>
            <a:r>
              <a:rPr lang="en-US" dirty="0" err="1" smtClean="0"/>
              <a:t>cabbage,cucumbers</a:t>
            </a:r>
            <a:r>
              <a:rPr lang="en-US" dirty="0" smtClean="0"/>
              <a:t>    </a:t>
            </a:r>
            <a:r>
              <a:rPr lang="uk-UA" dirty="0" smtClean="0"/>
              <a:t> 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/>
              <a:t>                                                       </a:t>
            </a:r>
            <a:r>
              <a:rPr lang="en-US" dirty="0" smtClean="0"/>
              <a:t> </a:t>
            </a:r>
            <a:r>
              <a:rPr lang="en-US" dirty="0" smtClean="0"/>
              <a:t>coca-cola</a:t>
            </a:r>
            <a:r>
              <a:rPr lang="uk-UA" dirty="0" smtClean="0"/>
              <a:t>,</a:t>
            </a:r>
            <a:r>
              <a:rPr lang="en-US" dirty="0" smtClean="0"/>
              <a:t>milk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Water </a:t>
            </a:r>
            <a:r>
              <a:rPr lang="en-US" dirty="0" smtClean="0"/>
              <a:t>melon</a:t>
            </a:r>
            <a:r>
              <a:rPr lang="uk-UA" dirty="0" smtClean="0"/>
              <a:t>,</a:t>
            </a:r>
            <a:r>
              <a:rPr lang="en-US" dirty="0" smtClean="0"/>
              <a:t>peach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05840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16632"/>
            <a:ext cx="8352928" cy="6624736"/>
          </a:xfrm>
        </p:spPr>
      </p:pic>
      <p:sp>
        <p:nvSpPr>
          <p:cNvPr id="9" name="TextBox 8"/>
          <p:cNvSpPr txBox="1"/>
          <p:nvPr/>
        </p:nvSpPr>
        <p:spPr>
          <a:xfrm>
            <a:off x="3059832" y="764704"/>
            <a:ext cx="1152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Apple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2987824" y="1268760"/>
            <a:ext cx="13227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Lemon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131840" y="1844824"/>
            <a:ext cx="937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Eggs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987824" y="2492896"/>
            <a:ext cx="1699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Sausages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05840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915816" y="332656"/>
            <a:ext cx="1656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tea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2915816" y="1052736"/>
            <a:ext cx="17150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Cherry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3059832" y="1628800"/>
            <a:ext cx="11095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Salt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2843808" y="2348880"/>
            <a:ext cx="1885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Lettuce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тсканировано 02.10.2016 23-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err="1" smtClean="0"/>
              <a:t>Mlyntsi</a:t>
            </a:r>
            <a:endParaRPr lang="ru-RU" sz="9600" dirty="0"/>
          </a:p>
        </p:txBody>
      </p:sp>
      <p:pic>
        <p:nvPicPr>
          <p:cNvPr id="4" name="Содержимое 3" descr="блин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600200"/>
            <a:ext cx="8424935" cy="49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err="1" smtClean="0"/>
              <a:t>Domashnia</a:t>
            </a:r>
            <a:r>
              <a:rPr lang="en-US" sz="7200" dirty="0" smtClean="0"/>
              <a:t> </a:t>
            </a:r>
            <a:r>
              <a:rPr lang="en-US" sz="7200" dirty="0" err="1" smtClean="0"/>
              <a:t>kovbasa</a:t>
            </a:r>
            <a:endParaRPr lang="ru-RU" sz="7200" dirty="0"/>
          </a:p>
        </p:txBody>
      </p:sp>
      <p:pic>
        <p:nvPicPr>
          <p:cNvPr id="4" name="Содержимое 3" descr="колбас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600200"/>
            <a:ext cx="8496944" cy="49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err="1" smtClean="0"/>
              <a:t>Kholodets</a:t>
            </a:r>
            <a:endParaRPr lang="ru-RU" sz="9600" dirty="0"/>
          </a:p>
        </p:txBody>
      </p:sp>
      <p:pic>
        <p:nvPicPr>
          <p:cNvPr id="4" name="Содержимое 3" descr="холодец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8568952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6693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err="1" smtClean="0"/>
              <a:t>Salo</a:t>
            </a:r>
            <a:endParaRPr lang="ru-RU" sz="9600" dirty="0"/>
          </a:p>
        </p:txBody>
      </p:sp>
      <p:pic>
        <p:nvPicPr>
          <p:cNvPr id="4" name="Содержимое 3" descr="сал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8136904" cy="49685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err="1" smtClean="0"/>
              <a:t>Deruny</a:t>
            </a:r>
            <a:endParaRPr lang="ru-RU" sz="9600" dirty="0"/>
          </a:p>
        </p:txBody>
      </p:sp>
      <p:pic>
        <p:nvPicPr>
          <p:cNvPr id="4" name="Содержимое 3" descr="драни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8424935" cy="50405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err="1" smtClean="0"/>
              <a:t>Holubtsi</a:t>
            </a:r>
            <a:endParaRPr lang="ru-RU" sz="9600" dirty="0"/>
          </a:p>
        </p:txBody>
      </p:sp>
      <p:pic>
        <p:nvPicPr>
          <p:cNvPr id="4" name="Содержимое 3" descr="голубці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600200"/>
            <a:ext cx="8496943" cy="49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err="1" smtClean="0"/>
              <a:t>Varenyky</a:t>
            </a:r>
            <a:endParaRPr lang="ru-RU" sz="9600" dirty="0"/>
          </a:p>
        </p:txBody>
      </p:sp>
      <p:pic>
        <p:nvPicPr>
          <p:cNvPr id="4" name="Содержимое 3" descr="варени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600200"/>
            <a:ext cx="8640960" cy="48531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err="1" smtClean="0"/>
              <a:t>Borshch</a:t>
            </a:r>
            <a:endParaRPr lang="ru-RU" sz="9600" dirty="0"/>
          </a:p>
        </p:txBody>
      </p:sp>
      <p:pic>
        <p:nvPicPr>
          <p:cNvPr id="4" name="Содержимое 3" descr="борщ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600200"/>
            <a:ext cx="8280920" cy="47811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italians</a:t>
            </a:r>
            <a:r>
              <a:rPr lang="en-US" dirty="0" smtClean="0"/>
              <a:t> like      </a:t>
            </a:r>
            <a:r>
              <a:rPr lang="en-US" dirty="0" err="1" smtClean="0"/>
              <a:t>pissa</a:t>
            </a:r>
            <a:r>
              <a:rPr lang="en-US" dirty="0" smtClean="0"/>
              <a:t> and </a:t>
            </a:r>
            <a:r>
              <a:rPr lang="en-US" dirty="0" err="1" smtClean="0"/>
              <a:t>spagheti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The French like </a:t>
            </a:r>
            <a:r>
              <a:rPr lang="en-US" dirty="0" err="1" smtClean="0"/>
              <a:t>coffe</a:t>
            </a:r>
            <a:r>
              <a:rPr lang="en-US" dirty="0" smtClean="0"/>
              <a:t> and cheese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Yrrek</a:t>
            </a:r>
            <a:r>
              <a:rPr lang="en-US" dirty="0" smtClean="0"/>
              <a:t> like </a:t>
            </a:r>
            <a:r>
              <a:rPr lang="en-US" dirty="0" err="1" smtClean="0"/>
              <a:t>olivas</a:t>
            </a:r>
            <a:r>
              <a:rPr lang="en-US" dirty="0" smtClean="0"/>
              <a:t> and oranges</a:t>
            </a:r>
          </a:p>
          <a:p>
            <a:r>
              <a:rPr lang="en-US" dirty="0" smtClean="0"/>
              <a:t>The English like bacon and eggs</a:t>
            </a:r>
          </a:p>
          <a:p>
            <a:r>
              <a:rPr lang="en-US" dirty="0" smtClean="0"/>
              <a:t>The Ukrainians like </a:t>
            </a:r>
            <a:r>
              <a:rPr lang="en-US" dirty="0" err="1" smtClean="0"/>
              <a:t>borshch</a:t>
            </a:r>
            <a:r>
              <a:rPr lang="en-US" dirty="0" smtClean="0"/>
              <a:t> and </a:t>
            </a:r>
            <a:r>
              <a:rPr lang="en-US" dirty="0" err="1" smtClean="0"/>
              <a:t>vareniky</a:t>
            </a:r>
            <a:endParaRPr lang="en-US" dirty="0" smtClean="0"/>
          </a:p>
          <a:p>
            <a:r>
              <a:rPr lang="en-US" dirty="0" smtClean="0"/>
              <a:t>The Japanese like fish and </a:t>
            </a:r>
            <a:r>
              <a:rPr lang="en-US" dirty="0" err="1" smtClean="0"/>
              <a:t>vegetabls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err="1" smtClean="0"/>
              <a:t>Chineese</a:t>
            </a:r>
            <a:r>
              <a:rPr lang="en-US" dirty="0" smtClean="0"/>
              <a:t> like vegetables and rice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Yrmans</a:t>
            </a:r>
            <a:r>
              <a:rPr lang="en-US" dirty="0" smtClean="0"/>
              <a:t> like sausages and </a:t>
            </a:r>
            <a:r>
              <a:rPr lang="en-US" dirty="0" err="1" smtClean="0"/>
              <a:t>chiken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mtClean="0"/>
              <a:t>        </a:t>
            </a:r>
            <a:r>
              <a:rPr lang="en-US" sz="5400" dirty="0" err="1" smtClean="0"/>
              <a:t>Fhank</a:t>
            </a:r>
            <a:r>
              <a:rPr lang="en-US" sz="5400" dirty="0" smtClean="0"/>
              <a:t> you for attention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potatoes</a:t>
            </a:r>
            <a:endParaRPr lang="ru-RU" sz="9600" dirty="0"/>
          </a:p>
        </p:txBody>
      </p:sp>
      <p:pic>
        <p:nvPicPr>
          <p:cNvPr id="4" name="Содержимое 3" descr="Разгрузочный-день-на-картошк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8712968" cy="54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Apple</a:t>
            </a:r>
            <a:endParaRPr lang="ru-RU" sz="9600" dirty="0"/>
          </a:p>
        </p:txBody>
      </p:sp>
      <p:pic>
        <p:nvPicPr>
          <p:cNvPr id="4" name="Содержимое 3" descr="я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8568952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lemon</a:t>
            </a:r>
            <a:endParaRPr lang="ru-RU" sz="9600" dirty="0"/>
          </a:p>
        </p:txBody>
      </p:sp>
      <p:pic>
        <p:nvPicPr>
          <p:cNvPr id="4" name="Содержимое 3" descr="1452988646_limonsos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8640960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Eggs</a:t>
            </a:r>
            <a:endParaRPr lang="ru-RU" sz="9600" dirty="0"/>
          </a:p>
        </p:txBody>
      </p:sp>
      <p:pic>
        <p:nvPicPr>
          <p:cNvPr id="4" name="Содержимое 3" descr="Куриные-яйца-для-похуде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8568952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Sausages</a:t>
            </a:r>
            <a:endParaRPr lang="ru-RU" sz="9600" dirty="0"/>
          </a:p>
        </p:txBody>
      </p:sp>
      <p:pic>
        <p:nvPicPr>
          <p:cNvPr id="4" name="Содержимое 3" descr="original-13595498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00364" y="1600200"/>
            <a:ext cx="75432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Orange</a:t>
            </a:r>
            <a:endParaRPr lang="ru-RU" sz="9600" dirty="0"/>
          </a:p>
        </p:txBody>
      </p:sp>
      <p:pic>
        <p:nvPicPr>
          <p:cNvPr id="4" name="Содержимое 3" descr="WPSLWWM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8640959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Tomato</a:t>
            </a:r>
            <a:endParaRPr lang="ru-RU" sz="9600" dirty="0"/>
          </a:p>
        </p:txBody>
      </p:sp>
      <p:pic>
        <p:nvPicPr>
          <p:cNvPr id="4" name="Содержимое 3" descr="pomidor-800x6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8424936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104</Words>
  <Application>Microsoft Office PowerPoint</Application>
  <PresentationFormat>Экран (4:3)</PresentationFormat>
  <Paragraphs>47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Food</vt:lpstr>
      <vt:lpstr>Слайд 2</vt:lpstr>
      <vt:lpstr>potatoes</vt:lpstr>
      <vt:lpstr>Apple</vt:lpstr>
      <vt:lpstr>lemon</vt:lpstr>
      <vt:lpstr>Eggs</vt:lpstr>
      <vt:lpstr>Sausages</vt:lpstr>
      <vt:lpstr>Orange</vt:lpstr>
      <vt:lpstr>Tomato</vt:lpstr>
      <vt:lpstr>Banana</vt:lpstr>
      <vt:lpstr>Juice</vt:lpstr>
      <vt:lpstr>Cheese</vt:lpstr>
      <vt:lpstr>Слайд 13</vt:lpstr>
      <vt:lpstr>Слайд 14</vt:lpstr>
      <vt:lpstr>Слайд 15</vt:lpstr>
      <vt:lpstr>Слайд 16</vt:lpstr>
      <vt:lpstr>Mlyntsi</vt:lpstr>
      <vt:lpstr>Domashnia kovbasa</vt:lpstr>
      <vt:lpstr>Kholodets</vt:lpstr>
      <vt:lpstr>Salo</vt:lpstr>
      <vt:lpstr>Deruny</vt:lpstr>
      <vt:lpstr>Holubtsi</vt:lpstr>
      <vt:lpstr>Varenyky</vt:lpstr>
      <vt:lpstr>Borshch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</dc:title>
  <cp:lastModifiedBy>Admin</cp:lastModifiedBy>
  <cp:revision>16</cp:revision>
  <dcterms:modified xsi:type="dcterms:W3CDTF">2016-10-12T19:11:55Z</dcterms:modified>
</cp:coreProperties>
</file>