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2" r:id="rId5"/>
    <p:sldId id="263" r:id="rId6"/>
    <p:sldId id="264" r:id="rId7"/>
    <p:sldId id="266" r:id="rId8"/>
    <p:sldId id="260" r:id="rId9"/>
    <p:sldId id="265" r:id="rId10"/>
    <p:sldId id="267" r:id="rId11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8A47A4-5F5C-4E63-BA55-6C936F28144F}" type="datetimeFigureOut">
              <a:rPr lang="uk-UA" smtClean="0"/>
              <a:t>22.01.2017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E225BD-301E-462B-B354-AC04F440427E}" type="slidenum">
              <a:rPr lang="uk-UA" smtClean="0"/>
              <a:t>‹№›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124745"/>
            <a:ext cx="7175351" cy="1872208"/>
          </a:xfrm>
        </p:spPr>
        <p:txBody>
          <a:bodyPr/>
          <a:lstStyle/>
          <a:p>
            <a:r>
              <a:rPr lang="en-US" dirty="0" smtClean="0"/>
              <a:t>Olympic Games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564904"/>
            <a:ext cx="6548861" cy="3721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569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956" y="1"/>
            <a:ext cx="9164956" cy="6858000"/>
          </a:xfrm>
        </p:spPr>
      </p:pic>
    </p:spTree>
    <p:extLst>
      <p:ext uri="{BB962C8B-B14F-4D97-AF65-F5344CB8AC3E}">
        <p14:creationId xmlns:p14="http://schemas.microsoft.com/office/powerpoint/2010/main" val="147736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2985512"/>
          </a:xfrm>
        </p:spPr>
        <p:txBody>
          <a:bodyPr/>
          <a:lstStyle/>
          <a:p>
            <a:r>
              <a:rPr lang="en-US" dirty="0"/>
              <a:t>Olympic Games </a:t>
            </a:r>
            <a:r>
              <a:rPr lang="en-US" dirty="0" smtClean="0"/>
              <a:t> </a:t>
            </a:r>
            <a:r>
              <a:rPr lang="en-US" dirty="0"/>
              <a:t>- international sports </a:t>
            </a:r>
            <a:r>
              <a:rPr lang="en-US" dirty="0" smtClean="0"/>
              <a:t>competition</a:t>
            </a:r>
            <a:r>
              <a:rPr lang="en-US" dirty="0"/>
              <a:t>s</a:t>
            </a:r>
            <a:r>
              <a:rPr lang="en-US" dirty="0" smtClean="0"/>
              <a:t>, are  </a:t>
            </a:r>
            <a:r>
              <a:rPr lang="en-US" dirty="0"/>
              <a:t>held every </a:t>
            </a:r>
            <a:r>
              <a:rPr lang="en-US" dirty="0" smtClean="0"/>
              <a:t>four years. The best sportsmen from many countries all over the world compete in different sports.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33056"/>
            <a:ext cx="4880067" cy="27558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900" y="2887928"/>
            <a:ext cx="4775100" cy="327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5341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Olympic Games originated in ancient </a:t>
            </a:r>
            <a:r>
              <a:rPr lang="en-US" dirty="0" smtClean="0"/>
              <a:t>Greece  </a:t>
            </a:r>
            <a:r>
              <a:rPr lang="en-US" dirty="0"/>
              <a:t>where they were held every four years in Olympia </a:t>
            </a:r>
            <a:r>
              <a:rPr lang="en-US" dirty="0" smtClean="0"/>
              <a:t>.They were </a:t>
            </a:r>
            <a:r>
              <a:rPr lang="en-US" dirty="0"/>
              <a:t>a significant event in the life of the ancient Greeks. </a:t>
            </a:r>
            <a:endParaRPr lang="uk-UA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562" y="4063262"/>
            <a:ext cx="4307909" cy="27947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1891" y="3244260"/>
            <a:ext cx="4433968" cy="3325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622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</a:t>
            </a:r>
            <a:r>
              <a:rPr lang="en-US" dirty="0" smtClean="0"/>
              <a:t>he motto of the Olympic Games is  </a:t>
            </a:r>
            <a:r>
              <a:rPr lang="en-US" dirty="0"/>
              <a:t>«</a:t>
            </a:r>
            <a:r>
              <a:rPr lang="en-US" dirty="0" err="1"/>
              <a:t>Citius</a:t>
            </a:r>
            <a:r>
              <a:rPr lang="en-US" dirty="0"/>
              <a:t>, </a:t>
            </a:r>
            <a:r>
              <a:rPr lang="en-US" dirty="0" err="1"/>
              <a:t>altius</a:t>
            </a:r>
            <a:r>
              <a:rPr lang="en-US" dirty="0"/>
              <a:t>, </a:t>
            </a:r>
            <a:r>
              <a:rPr lang="en-US" dirty="0" err="1"/>
              <a:t>fortius</a:t>
            </a:r>
            <a:r>
              <a:rPr lang="en-US" dirty="0"/>
              <a:t>», </a:t>
            </a:r>
            <a:r>
              <a:rPr lang="en-US" dirty="0" smtClean="0"/>
              <a:t> it means </a:t>
            </a:r>
            <a:r>
              <a:rPr lang="en-US" dirty="0"/>
              <a:t>"Faster, higher, </a:t>
            </a:r>
            <a:r>
              <a:rPr lang="en-US" dirty="0" smtClean="0"/>
              <a:t>stronger“.</a:t>
            </a:r>
            <a:endParaRPr lang="en-US" dirty="0"/>
          </a:p>
          <a:p>
            <a:endParaRPr lang="en-US" dirty="0"/>
          </a:p>
          <a:p>
            <a:r>
              <a:rPr lang="en-US" dirty="0"/>
              <a:t>Another popular </a:t>
            </a:r>
            <a:r>
              <a:rPr lang="en-US" dirty="0" smtClean="0"/>
              <a:t>slogan of the Olympic  </a:t>
            </a:r>
            <a:r>
              <a:rPr lang="en-US" dirty="0"/>
              <a:t>competition is the </a:t>
            </a:r>
            <a:r>
              <a:rPr lang="en-US" dirty="0" smtClean="0"/>
              <a:t>expression</a:t>
            </a:r>
            <a:r>
              <a:rPr lang="uk-UA" dirty="0" smtClean="0"/>
              <a:t>:</a:t>
            </a:r>
            <a:r>
              <a:rPr lang="en-US" dirty="0" smtClean="0"/>
              <a:t> “ the main </a:t>
            </a:r>
            <a:r>
              <a:rPr lang="en-US" dirty="0"/>
              <a:t>thing is not to win, </a:t>
            </a:r>
            <a:r>
              <a:rPr lang="en-US" dirty="0" smtClean="0"/>
              <a:t>but to participate"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354812"/>
            <a:ext cx="3816424" cy="350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5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The emblem </a:t>
            </a:r>
            <a:r>
              <a:rPr lang="en-US" dirty="0" smtClean="0"/>
              <a:t>of the Olympic Games  has  </a:t>
            </a:r>
            <a:r>
              <a:rPr lang="en-US" dirty="0"/>
              <a:t>five interlocking rings of different </a:t>
            </a:r>
            <a:r>
              <a:rPr lang="en-US" dirty="0" err="1" smtClean="0"/>
              <a:t>colours</a:t>
            </a:r>
            <a:r>
              <a:rPr lang="en-US" dirty="0"/>
              <a:t>, symbolizing the unity of five different parts of the world (Europe - blue, Asia - yellow, Africa - Black, Australia and Oceania </a:t>
            </a:r>
            <a:r>
              <a:rPr lang="en-US" dirty="0" smtClean="0"/>
              <a:t>- green </a:t>
            </a:r>
            <a:r>
              <a:rPr lang="en-US" dirty="0"/>
              <a:t>and America </a:t>
            </a:r>
            <a:r>
              <a:rPr lang="en-US" dirty="0" smtClean="0"/>
              <a:t> </a:t>
            </a:r>
            <a:r>
              <a:rPr lang="en-US" dirty="0"/>
              <a:t>- red).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366" y="2996951"/>
            <a:ext cx="5953905" cy="3915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339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Olympic </a:t>
            </a:r>
            <a:r>
              <a:rPr lang="en-US" dirty="0" smtClean="0"/>
              <a:t>flag is   </a:t>
            </a:r>
            <a:r>
              <a:rPr lang="en-US" dirty="0"/>
              <a:t>a flag depicting the Olympic emblem on a white background. </a:t>
            </a:r>
          </a:p>
          <a:p>
            <a:endParaRPr lang="en-US" dirty="0"/>
          </a:p>
          <a:p>
            <a:r>
              <a:rPr lang="en-US" dirty="0"/>
              <a:t>During the </a:t>
            </a:r>
            <a:r>
              <a:rPr lang="en-US" dirty="0" smtClean="0"/>
              <a:t>Olympic Games  </a:t>
            </a:r>
            <a:r>
              <a:rPr lang="en-US" dirty="0"/>
              <a:t>the Olympic flame, </a:t>
            </a:r>
            <a:r>
              <a:rPr lang="en-US" dirty="0" smtClean="0"/>
              <a:t>is lit in </a:t>
            </a:r>
            <a:r>
              <a:rPr lang="en-US" dirty="0" err="1" smtClean="0"/>
              <a:t>Olympia.The</a:t>
            </a:r>
            <a:r>
              <a:rPr lang="en-US" dirty="0" smtClean="0"/>
              <a:t> flame travels through many countries and it remains lit until the last day of the games.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401" y="3933056"/>
            <a:ext cx="3962599" cy="29249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933056"/>
            <a:ext cx="5181400" cy="2906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716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Olympic Games  are divided into summer and winter . </a:t>
            </a:r>
          </a:p>
          <a:p>
            <a:r>
              <a:rPr lang="en-US" dirty="0" smtClean="0"/>
              <a:t>Winter Olympics consist of figure skating, ice-</a:t>
            </a:r>
            <a:r>
              <a:rPr lang="en-US" dirty="0" err="1" smtClean="0"/>
              <a:t>hockey,skiing</a:t>
            </a:r>
            <a:r>
              <a:rPr lang="en-US" dirty="0" smtClean="0"/>
              <a:t> and some others.</a:t>
            </a:r>
          </a:p>
          <a:p>
            <a:r>
              <a:rPr lang="en-US" dirty="0" smtClean="0"/>
              <a:t>Summer Olympics include </a:t>
            </a:r>
            <a:r>
              <a:rPr lang="en-US" dirty="0" err="1" smtClean="0"/>
              <a:t>gymnastics,athletics</a:t>
            </a:r>
            <a:r>
              <a:rPr lang="en-US" dirty="0" smtClean="0"/>
              <a:t> rowing ,</a:t>
            </a:r>
            <a:r>
              <a:rPr lang="en-US" dirty="0" err="1" smtClean="0"/>
              <a:t>badminton,wrestling</a:t>
            </a:r>
            <a:r>
              <a:rPr lang="en-US" dirty="0" smtClean="0"/>
              <a:t>, sailing and </a:t>
            </a:r>
            <a:r>
              <a:rPr lang="en-US" smtClean="0"/>
              <a:t>many </a:t>
            </a:r>
            <a:r>
              <a:rPr lang="en-US" smtClean="0"/>
              <a:t>others </a:t>
            </a:r>
            <a:r>
              <a:rPr lang="en-US" dirty="0" smtClean="0"/>
              <a:t>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751" y="3251496"/>
            <a:ext cx="4938792" cy="36065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727" y="3573016"/>
            <a:ext cx="4902838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23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2553464"/>
          </a:xfrm>
        </p:spPr>
        <p:txBody>
          <a:bodyPr/>
          <a:lstStyle/>
          <a:p>
            <a:pPr marL="45720" indent="0">
              <a:buNone/>
            </a:pPr>
            <a:r>
              <a:rPr lang="en-US" dirty="0" smtClean="0"/>
              <a:t>The best athletes in each sports event get medals : gold for the first place </a:t>
            </a:r>
            <a:r>
              <a:rPr lang="uk-UA" dirty="0" smtClean="0"/>
              <a:t>,</a:t>
            </a:r>
            <a:r>
              <a:rPr lang="en-US" dirty="0" smtClean="0"/>
              <a:t> silver for the second place and bronze for the third place .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851" y="3212976"/>
            <a:ext cx="4876800" cy="364502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8" y="3212976"/>
            <a:ext cx="4865148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12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The Paralympic Games are the games for athletes with a disability .The are held every four years in the same year as the Olympic Games.</a:t>
            </a:r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24460"/>
            <a:ext cx="4530080" cy="30200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060848"/>
            <a:ext cx="3726160" cy="17636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420888"/>
            <a:ext cx="2934072" cy="440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773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Повітряний потік">
  <a:themeElements>
    <a:clrScheme name="Повітряний поті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Повітряний поті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овітряний поті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171</TotalTime>
  <Words>285</Words>
  <Application>Microsoft Office PowerPoint</Application>
  <PresentationFormat>Екран (4:3)</PresentationFormat>
  <Paragraphs>15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1" baseType="lpstr">
      <vt:lpstr>Повітряний потік</vt:lpstr>
      <vt:lpstr>Olympic Games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Olympic Games</dc:title>
  <dc:creator>Katya</dc:creator>
  <cp:lastModifiedBy>Katya</cp:lastModifiedBy>
  <cp:revision>18</cp:revision>
  <dcterms:created xsi:type="dcterms:W3CDTF">2016-12-23T17:00:09Z</dcterms:created>
  <dcterms:modified xsi:type="dcterms:W3CDTF">2017-01-22T18:11:05Z</dcterms:modified>
</cp:coreProperties>
</file>