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84" r:id="rId1"/>
  </p:sldMasterIdLst>
  <p:sldIdLst>
    <p:sldId id="256" r:id="rId2"/>
    <p:sldId id="263" r:id="rId3"/>
    <p:sldId id="257" r:id="rId4"/>
    <p:sldId id="258" r:id="rId5"/>
    <p:sldId id="264" r:id="rId6"/>
    <p:sldId id="262" r:id="rId7"/>
    <p:sldId id="261" r:id="rId8"/>
    <p:sldId id="260" r:id="rId9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74" autoAdjust="0"/>
    <p:restoredTop sz="94660"/>
  </p:normalViewPr>
  <p:slideViewPr>
    <p:cSldViewPr>
      <p:cViewPr varScale="1">
        <p:scale>
          <a:sx n="71" d="100"/>
          <a:sy n="71" d="100"/>
        </p:scale>
        <p:origin x="-115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Прямая соединительная линия 3"/>
          <p:cNvCxnSpPr/>
          <p:nvPr/>
        </p:nvCxnSpPr>
        <p:spPr>
          <a:xfrm>
            <a:off x="1463675" y="3549650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Прямая соединительная линия 4"/>
          <p:cNvCxnSpPr/>
          <p:nvPr/>
        </p:nvCxnSpPr>
        <p:spPr>
          <a:xfrm>
            <a:off x="4708525" y="3549650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Овал 5"/>
          <p:cNvSpPr/>
          <p:nvPr/>
        </p:nvSpPr>
        <p:spPr>
          <a:xfrm>
            <a:off x="4540250" y="3525838"/>
            <a:ext cx="46038" cy="46037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7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51EB5A-A0B2-4F89-A5BA-D4B6E1B81FDF}" type="datetimeFigureOut">
              <a:rPr lang="ru-RU"/>
              <a:pPr>
                <a:defRPr/>
              </a:pPr>
              <a:t>29.01.2017</a:t>
            </a:fld>
            <a:endParaRPr lang="ru-RU"/>
          </a:p>
        </p:txBody>
      </p:sp>
      <p:sp>
        <p:nvSpPr>
          <p:cNvPr id="8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9524A3-6F3C-41EF-B4BC-FAEB01CF23E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0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173019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30F79F-664A-4883-B797-B7A10C14D32D}" type="datetimeFigureOut">
              <a:rPr lang="ru-RU"/>
              <a:pPr>
                <a:defRPr/>
              </a:pPr>
              <a:t>29.01.2017</a:t>
            </a:fld>
            <a:endParaRPr lang="ru-RU"/>
          </a:p>
        </p:txBody>
      </p:sp>
      <p:sp>
        <p:nvSpPr>
          <p:cNvPr id="5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6B8FBA-4F2B-40D5-BFEA-1AD5ABDC4F0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419684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9EDC3F-0AB3-4A3D-80F8-07FB81998F26}" type="datetimeFigureOut">
              <a:rPr lang="ru-RU"/>
              <a:pPr>
                <a:defRPr/>
              </a:pPr>
              <a:t>29.01.2017</a:t>
            </a:fld>
            <a:endParaRPr lang="ru-RU"/>
          </a:p>
        </p:txBody>
      </p:sp>
      <p:sp>
        <p:nvSpPr>
          <p:cNvPr id="5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238DD6-39A3-435B-936C-4120D38B141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778673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BB28C6-70E4-458B-B839-B990E2DBA794}" type="datetimeFigureOut">
              <a:rPr lang="ru-RU"/>
              <a:pPr>
                <a:defRPr/>
              </a:pPr>
              <a:t>29.01.2017</a:t>
            </a:fld>
            <a:endParaRPr lang="ru-RU"/>
          </a:p>
        </p:txBody>
      </p:sp>
      <p:sp>
        <p:nvSpPr>
          <p:cNvPr id="5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A1D812-9D89-48DC-BFCD-EB56F7BEC16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870812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Прямая соединительная линия 3"/>
          <p:cNvCxnSpPr/>
          <p:nvPr/>
        </p:nvCxnSpPr>
        <p:spPr>
          <a:xfrm>
            <a:off x="685800" y="4916488"/>
            <a:ext cx="7924800" cy="4762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6A5094-6CFF-45F9-BF9E-B3341D816A76}" type="datetimeFigureOut">
              <a:rPr lang="ru-RU"/>
              <a:pPr>
                <a:defRPr/>
              </a:pPr>
              <a:t>29.01.2017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927CD9-EB9E-423A-80B1-13E8C962CAE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52500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B46E82-C0C2-4F4C-A720-1E7464EF0564}" type="datetimeFigureOut">
              <a:rPr lang="ru-RU"/>
              <a:pPr>
                <a:defRPr/>
              </a:pPr>
              <a:t>29.01.2017</a:t>
            </a:fld>
            <a:endParaRPr lang="ru-RU"/>
          </a:p>
        </p:txBody>
      </p:sp>
      <p:sp>
        <p:nvSpPr>
          <p:cNvPr id="6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061708-6895-4878-9B62-09B69532238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68846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Прямая соединительная линия 6"/>
          <p:cNvCxnSpPr/>
          <p:nvPr/>
        </p:nvCxnSpPr>
        <p:spPr>
          <a:xfrm>
            <a:off x="563563" y="2179638"/>
            <a:ext cx="3748087" cy="1587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4754563" y="2179638"/>
            <a:ext cx="3749675" cy="1587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2" name="Содержимое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34" name="Содержимое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A2BBA4-4769-4E54-882C-9F7815C0519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0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Дата 6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97920D-515C-46C9-AC95-5A8832EA53C4}" type="datetimeFigureOut">
              <a:rPr lang="ru-RU"/>
              <a:pPr>
                <a:defRPr/>
              </a:pPr>
              <a:t>29.01.2017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056563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E0D049-7385-4C9C-8C90-27E2CEC7F658}" type="datetimeFigureOut">
              <a:rPr lang="ru-RU"/>
              <a:pPr>
                <a:defRPr/>
              </a:pPr>
              <a:t>29.01.2017</a:t>
            </a:fld>
            <a:endParaRPr lang="ru-RU"/>
          </a:p>
        </p:txBody>
      </p:sp>
      <p:sp>
        <p:nvSpPr>
          <p:cNvPr id="4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3C2857-97CD-4CD0-80A7-CD3C1F67AB3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807302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0195CD-8C79-48EF-89B3-10654AD88AE1}" type="datetimeFigureOut">
              <a:rPr lang="ru-RU"/>
              <a:pPr>
                <a:defRPr/>
              </a:pPr>
              <a:t>29.01.2017</a:t>
            </a:fld>
            <a:endParaRPr lang="ru-RU"/>
          </a:p>
        </p:txBody>
      </p:sp>
      <p:sp>
        <p:nvSpPr>
          <p:cNvPr id="3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DAF1D6-3B97-43C0-8C73-8F775D45058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848492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Содержимое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93F40A-7C79-48D0-9CF9-24A9952BB387}" type="datetimeFigureOut">
              <a:rPr lang="ru-RU"/>
              <a:pPr>
                <a:defRPr/>
              </a:pPr>
              <a:t>29.01.2017</a:t>
            </a:fld>
            <a:endParaRPr lang="ru-RU"/>
          </a:p>
        </p:txBody>
      </p:sp>
      <p:sp>
        <p:nvSpPr>
          <p:cNvPr id="6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0D3D3C-A03F-47BF-A5F8-0024C68F6FD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80467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>
            <a:normAutofit/>
          </a:bodyPr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BBBEF5-7E09-462B-8967-A50ABD7F2787}" type="datetimeFigureOut">
              <a:rPr lang="ru-RU"/>
              <a:pPr>
                <a:defRPr/>
              </a:pPr>
              <a:t>29.01.2017</a:t>
            </a:fld>
            <a:endParaRPr lang="ru-RU"/>
          </a:p>
        </p:txBody>
      </p:sp>
      <p:sp>
        <p:nvSpPr>
          <p:cNvPr id="6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31CBD1-4AED-4C40-ADB4-C6D8C8F2EB4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978355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Текст 8"/>
          <p:cNvSpPr>
            <a:spLocks noGrp="1"/>
          </p:cNvSpPr>
          <p:nvPr>
            <p:ph type="body" idx="1"/>
          </p:nvPr>
        </p:nvSpPr>
        <p:spPr bwMode="auto">
          <a:xfrm>
            <a:off x="457200" y="1447800"/>
            <a:ext cx="8229600" cy="4678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950"/>
            <a:ext cx="2590800" cy="384175"/>
          </a:xfrm>
          <a:prstGeom prst="rect">
            <a:avLst/>
          </a:prstGeom>
        </p:spPr>
        <p:txBody>
          <a:bodyPr vert="horz" anchor="ctr" anchorCtr="0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tx2"/>
                </a:solidFill>
                <a:latin typeface="+mn-lt"/>
              </a:defRPr>
            </a:lvl1pPr>
          </a:lstStyle>
          <a:p>
            <a:pPr>
              <a:defRPr/>
            </a:pPr>
            <a:fld id="{C31AB397-1D8B-499F-9184-0F98485466F5}" type="datetimeFigureOut">
              <a:rPr lang="ru-RU"/>
              <a:pPr>
                <a:defRPr/>
              </a:pPr>
              <a:t>29.01.2017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950"/>
            <a:ext cx="3581400" cy="384175"/>
          </a:xfrm>
          <a:prstGeom prst="rect">
            <a:avLst/>
          </a:prstGeom>
        </p:spPr>
        <p:txBody>
          <a:bodyPr vert="horz" anchor="ctr" anchorCtr="0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/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725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600" baseline="0" smtClean="0">
                <a:solidFill>
                  <a:schemeClr val="tx2"/>
                </a:solidFill>
                <a:latin typeface="+mn-lt"/>
              </a:defRPr>
            </a:lvl1pPr>
          </a:lstStyle>
          <a:p>
            <a:pPr>
              <a:defRPr/>
            </a:pPr>
            <a:fld id="{62FA49F2-8C7E-497B-9D05-B2B731BB207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4007" r:id="rId1"/>
    <p:sldLayoutId id="2147484001" r:id="rId2"/>
    <p:sldLayoutId id="2147484008" r:id="rId3"/>
    <p:sldLayoutId id="2147484002" r:id="rId4"/>
    <p:sldLayoutId id="2147484009" r:id="rId5"/>
    <p:sldLayoutId id="2147484003" r:id="rId6"/>
    <p:sldLayoutId id="2147484004" r:id="rId7"/>
    <p:sldLayoutId id="2147484010" r:id="rId8"/>
    <p:sldLayoutId id="2147484011" r:id="rId9"/>
    <p:sldLayoutId id="2147484005" r:id="rId10"/>
    <p:sldLayoutId id="2147484006" r:id="rId11"/>
  </p:sldLayoutIdLst>
  <p:txStyles>
    <p:titleStyle>
      <a:lvl1pPr algn="l" rtl="0" fontAlgn="base">
        <a:spcBef>
          <a:spcPct val="0"/>
        </a:spcBef>
        <a:spcAft>
          <a:spcPct val="0"/>
        </a:spcAft>
        <a:defRPr lang="en-US" sz="4200" kern="1200" spc="-10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2pPr>
      <a:lvl3pPr algn="l" rtl="0" fontAlgn="base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3pPr>
      <a:lvl4pPr algn="l" rtl="0" fontAlgn="base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4pPr>
      <a:lvl5pPr algn="l" rtl="0" fontAlgn="base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9pPr>
    </p:titleStyle>
    <p:bodyStyle>
      <a:lvl1pPr marL="273050" indent="-273050" algn="l" rtl="0" fontAlgn="base">
        <a:spcBef>
          <a:spcPts val="600"/>
        </a:spcBef>
        <a:spcAft>
          <a:spcPct val="0"/>
        </a:spcAft>
        <a:buClr>
          <a:schemeClr val="accent2"/>
        </a:buClr>
        <a:buSzPct val="85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73050" algn="l" rtl="0" fontAlgn="base">
        <a:spcBef>
          <a:spcPts val="300"/>
        </a:spcBef>
        <a:spcAft>
          <a:spcPct val="0"/>
        </a:spcAft>
        <a:buClr>
          <a:srgbClr val="6685BF"/>
        </a:buClr>
        <a:buSzPct val="85000"/>
        <a:buFont typeface="Wingdings 2" pitchFamily="18" charset="2"/>
        <a:buChar char=""/>
        <a:defRPr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4888" indent="-228600" algn="l" rtl="0" fontAlgn="base">
        <a:spcBef>
          <a:spcPts val="300"/>
        </a:spcBef>
        <a:spcAft>
          <a:spcPct val="0"/>
        </a:spcAft>
        <a:buClr>
          <a:srgbClr val="546E9F"/>
        </a:buClr>
        <a:buSzPct val="85000"/>
        <a:buFont typeface="Wingdings 2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79525" indent="-228600" algn="l" rtl="0" fontAlgn="base">
        <a:spcBef>
          <a:spcPts val="300"/>
        </a:spcBef>
        <a:spcAft>
          <a:spcPct val="0"/>
        </a:spcAft>
        <a:buClr>
          <a:srgbClr val="6685BF"/>
        </a:buClr>
        <a:buSzPct val="85000"/>
        <a:buFont typeface="Wingdings 2" pitchFamily="18" charset="2"/>
        <a:buChar char="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163" indent="-228600" algn="l" rtl="0" fontAlgn="base">
        <a:spcBef>
          <a:spcPts val="338"/>
        </a:spcBef>
        <a:spcAft>
          <a:spcPct val="0"/>
        </a:spcAft>
        <a:buClr>
          <a:srgbClr val="6685BF"/>
        </a:buClr>
        <a:buSzPct val="85000"/>
        <a:buFont typeface="Wingdings 2" pitchFamily="18" charset="2"/>
        <a:buChar char="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Рисунок 3" descr="6407_info_entity_nTCcQqUbJQ6QRe1KrJBV3tOf3wszdHVQ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71500" y="-285750"/>
            <a:ext cx="10072688" cy="7554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928926" y="3000372"/>
            <a:ext cx="6400800" cy="1752600"/>
          </a:xfrm>
        </p:spPr>
        <p:txBody>
          <a:bodyPr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fontAlgn="auto">
              <a:spcAft>
                <a:spcPts val="0"/>
              </a:spcAft>
              <a:buFont typeface="Wingdings 2"/>
              <a:buNone/>
              <a:defRPr/>
            </a:pPr>
            <a:r>
              <a:rPr lang="en-US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By </a:t>
            </a:r>
            <a:r>
              <a:rPr lang="en-US" b="1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Antonova</a:t>
            </a:r>
            <a:r>
              <a:rPr lang="en-US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Diana</a:t>
            </a:r>
          </a:p>
          <a:p>
            <a:pPr fontAlgn="auto">
              <a:spcAft>
                <a:spcPts val="0"/>
              </a:spcAft>
              <a:buFont typeface="Wingdings 2"/>
              <a:buNone/>
              <a:defRPr/>
            </a:pPr>
            <a:r>
              <a:rPr lang="en-US" b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Form </a:t>
            </a:r>
            <a:r>
              <a:rPr lang="en-US" b="1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9</a:t>
            </a:r>
            <a:endParaRPr lang="en-US" b="1" dirty="0" smtClean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  <a:p>
            <a:pPr fontAlgn="auto">
              <a:spcAft>
                <a:spcPts val="0"/>
              </a:spcAft>
              <a:buFont typeface="Wingdings 2"/>
              <a:buNone/>
              <a:defRPr/>
            </a:pPr>
            <a:endParaRPr lang="ru-RU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857356" y="285728"/>
            <a:ext cx="7772400" cy="969983"/>
          </a:xfrm>
        </p:spPr>
        <p:txBody>
          <a:bodyPr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fontAlgn="auto">
              <a:spcAft>
                <a:spcPts val="0"/>
              </a:spcAft>
              <a:defRPr/>
            </a:pPr>
            <a:r>
              <a:rPr b="1" smtClean="0">
                <a:ln w="11430">
                  <a:solidFill>
                    <a:schemeClr val="accent6">
                      <a:lumMod val="75000"/>
                    </a:schemeClr>
                  </a:solidFill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Sergey </a:t>
            </a:r>
            <a:r>
              <a:rPr b="1" err="1" smtClean="0">
                <a:ln w="11430">
                  <a:solidFill>
                    <a:schemeClr val="accent6">
                      <a:lumMod val="75000"/>
                    </a:schemeClr>
                  </a:solidFill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Korolev</a:t>
            </a:r>
            <a:endParaRPr lang="ru-RU" b="1">
              <a:ln w="11430">
                <a:solidFill>
                  <a:schemeClr val="accent6">
                    <a:lumMod val="75000"/>
                  </a:schemeClr>
                </a:solidFill>
              </a:ln>
              <a:solidFill>
                <a:schemeClr val="accent6">
                  <a:lumMod val="50000"/>
                </a:schemeClr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714348" y="642918"/>
            <a:ext cx="4071966" cy="1143000"/>
          </a:xfrm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err="1" smtClean="0"/>
              <a:t>Sergiy</a:t>
            </a:r>
            <a:r>
              <a:rPr smtClean="0"/>
              <a:t> </a:t>
            </a:r>
            <a:r>
              <a:rPr err="1" smtClean="0"/>
              <a:t>Korolev</a:t>
            </a:r>
            <a:r>
              <a:rPr lang="ru-RU" smtClean="0"/>
              <a:t/>
            </a:r>
            <a:br>
              <a:rPr lang="ru-RU" smtClean="0"/>
            </a:br>
            <a:r>
              <a:rPr lang="ru-RU" smtClean="0"/>
              <a:t>(1907 – 1966)</a:t>
            </a:r>
            <a:endParaRPr lang="ru-RU"/>
          </a:p>
        </p:txBody>
      </p:sp>
      <p:sp>
        <p:nvSpPr>
          <p:cNvPr id="8195" name="Содержимое 2"/>
          <p:cNvSpPr>
            <a:spLocks noGrp="1"/>
          </p:cNvSpPr>
          <p:nvPr>
            <p:ph sz="half" idx="1"/>
          </p:nvPr>
        </p:nvSpPr>
        <p:spPr>
          <a:xfrm>
            <a:off x="500063" y="2332038"/>
            <a:ext cx="4038600" cy="4240212"/>
          </a:xfrm>
        </p:spPr>
        <p:txBody>
          <a:bodyPr/>
          <a:lstStyle/>
          <a:p>
            <a:r>
              <a:rPr lang="en-US" smtClean="0"/>
              <a:t>Sergey Korolev is a founder of Soviet space programme. </a:t>
            </a:r>
          </a:p>
          <a:p>
            <a:r>
              <a:rPr lang="en-US" smtClean="0"/>
              <a:t>He is well known all over the world as designer of aircrafts, rockets,  artificial satellites and other types of space technic.</a:t>
            </a:r>
            <a:endParaRPr lang="ru-RU" smtClean="0"/>
          </a:p>
        </p:txBody>
      </p:sp>
      <p:sp>
        <p:nvSpPr>
          <p:cNvPr id="8196" name="Содержимое 5"/>
          <p:cNvSpPr>
            <a:spLocks noGrp="1"/>
          </p:cNvSpPr>
          <p:nvPr>
            <p:ph sz="half" idx="2"/>
          </p:nvPr>
        </p:nvSpPr>
        <p:spPr>
          <a:xfrm>
            <a:off x="10215563" y="3571875"/>
            <a:ext cx="2967037" cy="1143000"/>
          </a:xfrm>
        </p:spPr>
        <p:txBody>
          <a:bodyPr/>
          <a:lstStyle/>
          <a:p>
            <a:endParaRPr lang="ru-RU" smtClean="0"/>
          </a:p>
        </p:txBody>
      </p:sp>
      <p:pic>
        <p:nvPicPr>
          <p:cNvPr id="8197" name="Рисунок 3" descr="%D0%9A%D0%BE%D1%80%D0%BE%D0%BB%D1%91%D0%B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6313" y="428625"/>
            <a:ext cx="3714750" cy="6115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0715625" y="2857500"/>
            <a:ext cx="2728913" cy="1398588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half" idx="1"/>
          </p:nvPr>
        </p:nvSpPr>
        <p:spPr>
          <a:xfrm>
            <a:off x="500063" y="1071563"/>
            <a:ext cx="4038600" cy="5043487"/>
          </a:xfrm>
        </p:spPr>
        <p:txBody>
          <a:bodyPr>
            <a:normAutofit fontScale="92500"/>
          </a:bodyPr>
          <a:lstStyle/>
          <a:p>
            <a:pPr marL="274320" indent="-274320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en-US" dirty="0" smtClean="0"/>
              <a:t>He was born in </a:t>
            </a:r>
            <a:r>
              <a:rPr lang="en-US" dirty="0" err="1" smtClean="0"/>
              <a:t>Zhytomyr</a:t>
            </a:r>
            <a:r>
              <a:rPr lang="en-US" dirty="0" smtClean="0"/>
              <a:t>, but spent his childhood in </a:t>
            </a:r>
            <a:r>
              <a:rPr lang="en-US" dirty="0" err="1" smtClean="0"/>
              <a:t>Chernigiv</a:t>
            </a:r>
            <a:r>
              <a:rPr lang="en-US" dirty="0" smtClean="0"/>
              <a:t> region. </a:t>
            </a:r>
          </a:p>
          <a:p>
            <a:pPr marL="274320" indent="-274320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en-US" dirty="0" err="1" smtClean="0"/>
              <a:t>Sergiy</a:t>
            </a:r>
            <a:r>
              <a:rPr lang="en-US" dirty="0" smtClean="0"/>
              <a:t> was very clever and searching boy, interested in planes and rockets.</a:t>
            </a:r>
          </a:p>
          <a:p>
            <a:pPr marL="274320" indent="-274320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en-US" dirty="0" smtClean="0"/>
              <a:t>At the age of 17 he has already designed</a:t>
            </a:r>
            <a:r>
              <a:rPr lang="uk-UA" dirty="0" smtClean="0"/>
              <a:t> </a:t>
            </a:r>
            <a:r>
              <a:rPr lang="en-US" dirty="0" smtClean="0"/>
              <a:t>a project of </a:t>
            </a:r>
            <a:r>
              <a:rPr lang="en-US" dirty="0" err="1" smtClean="0"/>
              <a:t>motorless</a:t>
            </a:r>
            <a:r>
              <a:rPr lang="en-US" dirty="0" smtClean="0"/>
              <a:t> aircraft, which was recommended to produce</a:t>
            </a:r>
            <a:r>
              <a:rPr lang="uk-UA" dirty="0" smtClean="0"/>
              <a:t>.</a:t>
            </a:r>
            <a:endParaRPr lang="ru-RU" dirty="0"/>
          </a:p>
        </p:txBody>
      </p:sp>
      <p:pic>
        <p:nvPicPr>
          <p:cNvPr id="9220" name="Содержимое 6" descr="71332.jpg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500563" y="1000125"/>
            <a:ext cx="3857625" cy="51435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0572750" y="4214813"/>
            <a:ext cx="2000250" cy="1785937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0243" name="Содержимое 4"/>
          <p:cNvSpPr>
            <a:spLocks noGrp="1"/>
          </p:cNvSpPr>
          <p:nvPr>
            <p:ph sz="half" idx="1"/>
          </p:nvPr>
        </p:nvSpPr>
        <p:spPr>
          <a:xfrm>
            <a:off x="1000125" y="857250"/>
            <a:ext cx="4038600" cy="2143125"/>
          </a:xfrm>
        </p:spPr>
        <p:txBody>
          <a:bodyPr/>
          <a:lstStyle/>
          <a:p>
            <a:r>
              <a:rPr lang="en-US" smtClean="0"/>
              <a:t>After school he studed in Tehnical Institute of Kyiv, but then he continued studing in Moskow.</a:t>
            </a:r>
            <a:endParaRPr lang="ru-RU" smtClean="0"/>
          </a:p>
        </p:txBody>
      </p:sp>
      <p:pic>
        <p:nvPicPr>
          <p:cNvPr id="10244" name="Содержимое 6" descr="02484072.jpg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000125" y="3357563"/>
            <a:ext cx="4038600" cy="3028950"/>
          </a:xfrm>
        </p:spPr>
      </p:pic>
      <p:pic>
        <p:nvPicPr>
          <p:cNvPr id="10245" name="Рисунок 7" descr="sergei-korolev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00" y="1428750"/>
            <a:ext cx="2601913" cy="3143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0429875" y="571500"/>
            <a:ext cx="2357438" cy="1500188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1267" name="Содержимое 8"/>
          <p:cNvSpPr>
            <a:spLocks noGrp="1"/>
          </p:cNvSpPr>
          <p:nvPr>
            <p:ph sz="half" idx="1"/>
          </p:nvPr>
        </p:nvSpPr>
        <p:spPr>
          <a:xfrm>
            <a:off x="1785938" y="4857750"/>
            <a:ext cx="5500687" cy="1785938"/>
          </a:xfrm>
        </p:spPr>
        <p:txBody>
          <a:bodyPr/>
          <a:lstStyle/>
          <a:p>
            <a:r>
              <a:rPr lang="en-US" smtClean="0"/>
              <a:t>Sergiy invented the artificial satellite of the Earth and organized it`s first flight.</a:t>
            </a:r>
            <a:endParaRPr lang="ru-RU" smtClean="0"/>
          </a:p>
        </p:txBody>
      </p:sp>
      <p:sp>
        <p:nvSpPr>
          <p:cNvPr id="11268" name="Содержимое 9"/>
          <p:cNvSpPr>
            <a:spLocks noGrp="1"/>
          </p:cNvSpPr>
          <p:nvPr>
            <p:ph sz="half" idx="2"/>
          </p:nvPr>
        </p:nvSpPr>
        <p:spPr>
          <a:xfrm>
            <a:off x="11287125" y="3500438"/>
            <a:ext cx="1466850" cy="1285875"/>
          </a:xfrm>
        </p:spPr>
        <p:txBody>
          <a:bodyPr/>
          <a:lstStyle/>
          <a:p>
            <a:endParaRPr lang="ru-RU" smtClean="0"/>
          </a:p>
        </p:txBody>
      </p:sp>
      <p:pic>
        <p:nvPicPr>
          <p:cNvPr id="11269" name="Рисунок 3" descr="Pervyj-iskusstvennyj-sputnik-Zemli-zapucshen-0410-1957-v-polete--ic1972_416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938" y="571500"/>
            <a:ext cx="4622800" cy="3357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70" name="Рисунок 4" descr="c78b3c5d2c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00" y="2071688"/>
            <a:ext cx="3108325" cy="2332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3257550" cy="4525963"/>
          </a:xfrm>
        </p:spPr>
        <p:txBody>
          <a:bodyPr/>
          <a:lstStyle/>
          <a:p>
            <a:r>
              <a:rPr lang="en-US" smtClean="0"/>
              <a:t>The 12</a:t>
            </a:r>
            <a:r>
              <a:rPr lang="en-US" baseline="30000" smtClean="0"/>
              <a:t>th</a:t>
            </a:r>
            <a:r>
              <a:rPr lang="en-US" smtClean="0"/>
              <a:t> of April 1961 is the day, when happened the flight of the first cosmonaut – Yuri Gagarin.</a:t>
            </a:r>
          </a:p>
          <a:p>
            <a:r>
              <a:rPr lang="en-US" smtClean="0"/>
              <a:t>This space-ship “Vostok” was also designed by Korolev.</a:t>
            </a:r>
            <a:endParaRPr lang="ru-RU" smtClean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85852" y="357166"/>
            <a:ext cx="6872310" cy="1014434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smtClean="0"/>
              <a:t>The First Flight of Spaceman</a:t>
            </a:r>
            <a:endParaRPr lang="ru-RU"/>
          </a:p>
        </p:txBody>
      </p:sp>
      <p:pic>
        <p:nvPicPr>
          <p:cNvPr id="12292" name="Рисунок 4" descr="foto_small_96_1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7625" y="2143125"/>
            <a:ext cx="4819650" cy="3605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Содержимое 2"/>
          <p:cNvSpPr>
            <a:spLocks noGrp="1"/>
          </p:cNvSpPr>
          <p:nvPr>
            <p:ph idx="1"/>
          </p:nvPr>
        </p:nvSpPr>
        <p:spPr>
          <a:xfrm>
            <a:off x="714375" y="4303713"/>
            <a:ext cx="8229600" cy="2554287"/>
          </a:xfrm>
        </p:spPr>
        <p:txBody>
          <a:bodyPr/>
          <a:lstStyle/>
          <a:p>
            <a:r>
              <a:rPr lang="en-US" dirty="0" err="1" smtClean="0"/>
              <a:t>Sergiy</a:t>
            </a:r>
            <a:r>
              <a:rPr lang="en-US" dirty="0" smtClean="0"/>
              <a:t> </a:t>
            </a:r>
            <a:r>
              <a:rPr lang="en-US" dirty="0" err="1" smtClean="0"/>
              <a:t>Korolev</a:t>
            </a:r>
            <a:r>
              <a:rPr lang="ru-RU" dirty="0" smtClean="0"/>
              <a:t> </a:t>
            </a:r>
            <a:r>
              <a:rPr lang="en-US" dirty="0" smtClean="0"/>
              <a:t> </a:t>
            </a:r>
            <a:r>
              <a:rPr lang="en-US" dirty="0" smtClean="0"/>
              <a:t>won great recognition in our country and beyond the bounders of it. </a:t>
            </a:r>
          </a:p>
          <a:p>
            <a:r>
              <a:rPr lang="en-US" dirty="0" smtClean="0"/>
              <a:t>He got Lenin`s reward, twice was named “The Hero of Soviet Union” and was the member of Science Academy. </a:t>
            </a:r>
            <a:endParaRPr lang="ru-RU" dirty="0" smtClean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572750" y="1143000"/>
            <a:ext cx="2714625" cy="642938"/>
          </a:xfrm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13316" name="Рисунок 3" descr="Soviet_Union-1969-Stamp-0.10._Sergei_Korolev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625" y="571500"/>
            <a:ext cx="4575175" cy="3300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7" name="Рисунок 4" descr="104072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29250" y="642938"/>
            <a:ext cx="3170238" cy="3133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Содержимое 2"/>
          <p:cNvSpPr>
            <a:spLocks noGrp="1"/>
          </p:cNvSpPr>
          <p:nvPr>
            <p:ph idx="1"/>
          </p:nvPr>
        </p:nvSpPr>
        <p:spPr>
          <a:xfrm>
            <a:off x="5000625" y="1857375"/>
            <a:ext cx="3571875" cy="3357563"/>
          </a:xfrm>
        </p:spPr>
        <p:txBody>
          <a:bodyPr/>
          <a:lstStyle/>
          <a:p>
            <a:pPr marL="0" indent="0"/>
            <a:r>
              <a:rPr lang="en-US" dirty="0" smtClean="0"/>
              <a:t> </a:t>
            </a:r>
            <a:r>
              <a:rPr lang="en-US" dirty="0" err="1" smtClean="0"/>
              <a:t>Sergiy</a:t>
            </a:r>
            <a:r>
              <a:rPr lang="en-US" dirty="0" smtClean="0"/>
              <a:t> </a:t>
            </a:r>
            <a:r>
              <a:rPr lang="en-US" dirty="0" err="1" smtClean="0"/>
              <a:t>Korolev</a:t>
            </a:r>
            <a:r>
              <a:rPr lang="en-US" dirty="0" smtClean="0"/>
              <a:t> became one of the most famous person of the history of our country </a:t>
            </a:r>
            <a:r>
              <a:rPr lang="en-US" dirty="0" smtClean="0"/>
              <a:t>and</a:t>
            </a:r>
            <a:r>
              <a:rPr lang="ru-RU" dirty="0" smtClean="0"/>
              <a:t> </a:t>
            </a:r>
            <a:r>
              <a:rPr lang="en-US" dirty="0" smtClean="0"/>
              <a:t>the </a:t>
            </a:r>
            <a:r>
              <a:rPr lang="en-US" dirty="0" smtClean="0"/>
              <a:t>world science </a:t>
            </a:r>
            <a:r>
              <a:rPr lang="en-US" dirty="0"/>
              <a:t> </a:t>
            </a:r>
            <a:r>
              <a:rPr lang="en-US" dirty="0" smtClean="0"/>
              <a:t>in</a:t>
            </a:r>
            <a:r>
              <a:rPr lang="en-US" dirty="0" smtClean="0"/>
              <a:t> </a:t>
            </a:r>
            <a:r>
              <a:rPr lang="en-US" dirty="0" smtClean="0"/>
              <a:t>space technologies. </a:t>
            </a:r>
            <a:endParaRPr lang="ru-RU" dirty="0" smtClean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716375" y="2286000"/>
            <a:ext cx="1085850" cy="714375"/>
          </a:xfrm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14340" name="Рисунок 3" descr="260px-Monument_to_S.P._Korolev_in_Korolyov_city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0" y="714375"/>
            <a:ext cx="3946525" cy="544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269</TotalTime>
  <Words>223</Words>
  <Application>Microsoft Office PowerPoint</Application>
  <PresentationFormat>Экран (4:3)</PresentationFormat>
  <Paragraphs>17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Бумажная</vt:lpstr>
      <vt:lpstr>Sergey Korolev</vt:lpstr>
      <vt:lpstr>Sergiy Korolev (1907 – 1966)</vt:lpstr>
      <vt:lpstr>Презентация PowerPoint</vt:lpstr>
      <vt:lpstr>Презентация PowerPoint</vt:lpstr>
      <vt:lpstr>Презентация PowerPoint</vt:lpstr>
      <vt:lpstr>The First Flight of Spaceman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Sergey Korolev</dc:title>
  <dc:creator>Yarik</dc:creator>
  <cp:lastModifiedBy>Yarik</cp:lastModifiedBy>
  <cp:revision>27</cp:revision>
  <dcterms:modified xsi:type="dcterms:W3CDTF">2017-01-29T17:34:19Z</dcterms:modified>
</cp:coreProperties>
</file>