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2" r:id="rId6"/>
    <p:sldId id="263" r:id="rId7"/>
    <p:sldId id="261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1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38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Прямоугольник 39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оугольник 40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41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Прямоугольник 55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64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65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Прямоугольник 66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82AAF31-70D6-48D4-9064-B7DC67F7A70D}" type="datetimeFigureOut">
              <a:rPr lang="ru-RU"/>
              <a:pPr>
                <a:defRPr/>
              </a:pPr>
              <a:t>29.01.2017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4AC4DA6-0E85-47B2-8193-8918DDA97B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B5485-DDBB-4AE4-8821-8FD0223D41B1}" type="datetimeFigureOut">
              <a:rPr lang="ru-RU"/>
              <a:pPr>
                <a:defRPr/>
              </a:pPr>
              <a:t>29.01.2017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05701-2B9C-4B48-A5B9-22DAFEF464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AE0EF4-7275-49CA-B6BF-C9278F5A7B58}" type="datetimeFigureOut">
              <a:rPr lang="ru-RU"/>
              <a:pPr>
                <a:defRPr/>
              </a:pPr>
              <a:t>29.01.2017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8F219-61AF-46CE-8289-921B4B4ED9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6D970-DF31-43B9-921C-2714478501DF}" type="datetimeFigureOut">
              <a:rPr lang="ru-RU"/>
              <a:pPr>
                <a:defRPr/>
              </a:pPr>
              <a:t>29.01.2017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E31C4-8C54-47DD-9D65-3C9D7656F1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1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1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олилиния 12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олилиния 24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7" name="Полилиния 25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8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9" name="Прямоугольник 6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Прямоугольник 7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Прямоугольник 8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Прямоугольник 9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Прямоугольник 10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Прямоугольник 11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CB4E9D-2B24-4352-A643-4E98B02ED99D}" type="datetimeFigureOut">
              <a:rPr lang="ru-RU"/>
              <a:pPr>
                <a:defRPr/>
              </a:pPr>
              <a:t>29.01.2017</a:t>
            </a:fld>
            <a:endParaRPr lang="ru-RU"/>
          </a:p>
        </p:txBody>
      </p:sp>
      <p:sp>
        <p:nvSpPr>
          <p:cNvPr id="2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386A08C-DE10-4F5C-82B0-D0C0644D74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5749F85-45EA-4CAE-853A-DA8F596E3AFE}" type="datetimeFigureOut">
              <a:rPr lang="ru-RU"/>
              <a:pPr>
                <a:defRPr/>
              </a:pPr>
              <a:t>29.01.2017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EB0DCF7-6EA3-4A9F-9820-4B55A33F04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24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15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Прямоугольник 16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Прямоугольник 17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18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Прямоугольник 19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Прямоугольник 20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Прямоугольник 21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28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Прямоугольник 29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FE7FFBC-23BA-4316-95F4-68C77E6A36A4}" type="datetimeFigureOut">
              <a:rPr lang="ru-RU"/>
              <a:pPr>
                <a:defRPr/>
              </a:pPr>
              <a:t>29.01.2017</a:t>
            </a:fld>
            <a:endParaRPr lang="ru-RU"/>
          </a:p>
        </p:txBody>
      </p:sp>
      <p:sp>
        <p:nvSpPr>
          <p:cNvPr id="1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0AE4D14-4ABA-4FA9-B6ED-81C1BED068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0866B-6AE1-4B7D-ADCD-88C1CEA94FBD}" type="datetimeFigureOut">
              <a:rPr lang="ru-RU"/>
              <a:pPr>
                <a:defRPr/>
              </a:pPr>
              <a:t>29.01.2017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611D4-98CE-498A-893A-1088936329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86397A-3AE1-4227-B374-4B0040E4A185}" type="datetimeFigureOut">
              <a:rPr lang="ru-RU"/>
              <a:pPr>
                <a:defRPr/>
              </a:pPr>
              <a:t>29.01.2017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8F2B4E-8220-48FC-8079-34AD21E96C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6A71F-256C-4E83-AABF-333D8B524A17}" type="datetimeFigureOut">
              <a:rPr lang="ru-RU"/>
              <a:pPr>
                <a:defRPr/>
              </a:pPr>
              <a:t>29.01.2017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DC3E5-F1F9-497A-A967-732D185C61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Прямая соединительная линия 8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Группа 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Прямая соединительная линия 14"/>
            <p:cNvCxnSpPr/>
            <p:nvPr/>
          </p:nvCxnSpPr>
          <p:spPr>
            <a:xfrm rot="16200000">
              <a:off x="6663593" y="13003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15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16"/>
            <p:cNvCxnSpPr/>
            <p:nvPr/>
          </p:nvCxnSpPr>
          <p:spPr>
            <a:xfrm rot="5400000" flipH="1">
              <a:off x="6744513" y="12993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Группа 13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Прямая соединительная линия 10"/>
            <p:cNvCxnSpPr/>
            <p:nvPr/>
          </p:nvCxnSpPr>
          <p:spPr>
            <a:xfrm rot="16200000">
              <a:off x="6663593" y="13003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1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2"/>
            <p:cNvCxnSpPr/>
            <p:nvPr/>
          </p:nvCxnSpPr>
          <p:spPr>
            <a:xfrm rot="5400000" flipH="1">
              <a:off x="6744513" y="12993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Группа 17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Прямая соединительная линия 18"/>
            <p:cNvCxnSpPr/>
            <p:nvPr/>
          </p:nvCxnSpPr>
          <p:spPr>
            <a:xfrm rot="16200000">
              <a:off x="6663592" y="1300307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9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20"/>
            <p:cNvCxnSpPr/>
            <p:nvPr/>
          </p:nvCxnSpPr>
          <p:spPr>
            <a:xfrm rot="5400000" flipH="1">
              <a:off x="6744512" y="12993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026F4AC-AC91-4800-B16D-AC2B9BF83E3A}" type="datetimeFigureOut">
              <a:rPr lang="ru-RU"/>
              <a:pPr>
                <a:defRPr/>
              </a:pPr>
              <a:t>29.01.2017</a:t>
            </a:fld>
            <a:endParaRPr lang="ru-RU"/>
          </a:p>
        </p:txBody>
      </p:sp>
      <p:sp>
        <p:nvSpPr>
          <p:cNvPr id="20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F6B17B3-EEAC-45EE-967F-2D76422A60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6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39ED1F3E-199A-42C9-B68F-5DDAAB5C48C0}" type="datetimeFigureOut">
              <a:rPr lang="ru-RU"/>
              <a:pPr>
                <a:defRPr/>
              </a:pPr>
              <a:t>29.01.2017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1AF26BB9-C85A-4381-B16A-2512E11FC0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4" r:id="rId4"/>
    <p:sldLayoutId id="2147483675" r:id="rId5"/>
    <p:sldLayoutId id="2147483670" r:id="rId6"/>
    <p:sldLayoutId id="2147483676" r:id="rId7"/>
    <p:sldLayoutId id="2147483669" r:id="rId8"/>
    <p:sldLayoutId id="2147483677" r:id="rId9"/>
    <p:sldLayoutId id="2147483668" r:id="rId10"/>
    <p:sldLayoutId id="214748366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 spc="-1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rgbClr val="FFFFFF"/>
          </a:solidFill>
          <a:latin typeface="Consolas" pitchFamily="49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rgbClr val="FFFFFF"/>
          </a:solidFill>
          <a:latin typeface="Consolas" pitchFamily="49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rgbClr val="FFFFFF"/>
          </a:solidFill>
          <a:latin typeface="Consolas" pitchFamily="49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rgbClr val="FFFF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FFFF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FFFF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FFFF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FFFFFF"/>
          </a:solidFill>
          <a:latin typeface="Consolas" pitchFamily="49" charset="0"/>
        </a:defRPr>
      </a:lvl9pPr>
      <a:extLst/>
    </p:titleStyle>
    <p:bodyStyle>
      <a:lvl1pPr marL="411163" indent="-342900" algn="l" rtl="0" fontAlgn="base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fontAlgn="base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fontAlgn="base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512763"/>
            <a:ext cx="8043862" cy="23447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Presentation</a:t>
            </a:r>
            <a:br>
              <a:rPr lang="en-US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uk-UA" dirty="0" smtClean="0">
                <a:solidFill>
                  <a:schemeClr val="tx2">
                    <a:satMod val="200000"/>
                  </a:schemeClr>
                </a:solidFill>
              </a:rPr>
              <a:t>“</a:t>
            </a: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Inventors and Their Inventions</a:t>
            </a:r>
            <a:r>
              <a:rPr lang="uk-UA" dirty="0" smtClean="0">
                <a:solidFill>
                  <a:schemeClr val="tx2">
                    <a:satMod val="200000"/>
                  </a:schemeClr>
                </a:solidFill>
              </a:rPr>
              <a:t>”</a:t>
            </a: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satMod val="200000"/>
                  </a:schemeClr>
                </a:solidFill>
              </a:rPr>
            </a:b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3314" name="Содержимое 2"/>
          <p:cNvSpPr>
            <a:spLocks noGrp="1"/>
          </p:cNvSpPr>
          <p:nvPr>
            <p:ph idx="1"/>
          </p:nvPr>
        </p:nvSpPr>
        <p:spPr>
          <a:xfrm>
            <a:off x="3214688" y="3500438"/>
            <a:ext cx="5472112" cy="2855912"/>
          </a:xfrm>
        </p:spPr>
        <p:txBody>
          <a:bodyPr/>
          <a:lstStyle/>
          <a:p>
            <a:r>
              <a:rPr lang="uk-UA" sz="3200" dirty="0" smtClean="0"/>
              <a:t>Виконала учениця </a:t>
            </a:r>
            <a:r>
              <a:rPr lang="en-US" sz="3200"/>
              <a:t>9</a:t>
            </a:r>
            <a:r>
              <a:rPr lang="uk-UA" sz="3200" smtClean="0"/>
              <a:t> класу</a:t>
            </a:r>
            <a:br>
              <a:rPr lang="uk-UA" sz="3200" smtClean="0"/>
            </a:br>
            <a:r>
              <a:rPr lang="uk-UA" sz="3200" dirty="0" err="1" smtClean="0"/>
              <a:t>Тананаєва</a:t>
            </a:r>
            <a:r>
              <a:rPr lang="uk-UA" sz="3200" dirty="0" smtClean="0"/>
              <a:t> Ірина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4"/>
          <p:cNvSpPr>
            <a:spLocks noGrp="1"/>
          </p:cNvSpPr>
          <p:nvPr>
            <p:ph sz="half" idx="1"/>
          </p:nvPr>
        </p:nvSpPr>
        <p:spPr>
          <a:xfrm>
            <a:off x="465138" y="1770063"/>
            <a:ext cx="4038600" cy="4525962"/>
          </a:xfrm>
        </p:spPr>
        <p:txBody>
          <a:bodyPr/>
          <a:lstStyle/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ru-RU" smtClean="0"/>
          </a:p>
        </p:txBody>
      </p:sp>
      <p:sp>
        <p:nvSpPr>
          <p:cNvPr id="14338" name="Содержимое 7"/>
          <p:cNvSpPr>
            <a:spLocks noGrp="1"/>
          </p:cNvSpPr>
          <p:nvPr>
            <p:ph sz="half" idx="2"/>
          </p:nvPr>
        </p:nvSpPr>
        <p:spPr>
          <a:xfrm>
            <a:off x="4286250" y="1770063"/>
            <a:ext cx="4408488" cy="452596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mtClean="0"/>
              <a:t>	Professor </a:t>
            </a:r>
            <a:r>
              <a:rPr lang="en-US" b="1" smtClean="0"/>
              <a:t>Yevhen Oscarovich Paton</a:t>
            </a:r>
            <a:r>
              <a:rPr lang="en-US" smtClean="0"/>
              <a:t> was a Ukrainian and Soviet engineer. He was a welding scientist and constructor technologist.</a:t>
            </a:r>
          </a:p>
        </p:txBody>
      </p:sp>
      <p:pic>
        <p:nvPicPr>
          <p:cNvPr id="14339" name="Рисунок 8" descr="unian_24406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071563"/>
            <a:ext cx="333375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5" y="1071563"/>
            <a:ext cx="4257675" cy="4572000"/>
          </a:xfrm>
        </p:spPr>
        <p:txBody>
          <a:bodyPr>
            <a:normAutofit lnSpcReduction="10000"/>
          </a:bodyPr>
          <a:lstStyle/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/>
              <a:t>Paton is also considered to be the father of electric  welding in USSR. In 1929  he organized  the laboratory  of electric  welding technology </a:t>
            </a:r>
            <a:r>
              <a:rPr lang="en-US" dirty="0" smtClean="0"/>
              <a:t>which </a:t>
            </a:r>
            <a:r>
              <a:rPr lang="en-US" dirty="0" smtClean="0"/>
              <a:t>in 1934 became Institute of Electric Welding.</a:t>
            </a:r>
            <a:endParaRPr lang="ru-RU" dirty="0"/>
          </a:p>
        </p:txBody>
      </p:sp>
      <p:pic>
        <p:nvPicPr>
          <p:cNvPr id="15362" name="Рисунок 3" descr="image02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428750"/>
            <a:ext cx="2814638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Содержимое 2"/>
          <p:cNvSpPr>
            <a:spLocks noGrp="1"/>
          </p:cNvSpPr>
          <p:nvPr>
            <p:ph idx="1"/>
          </p:nvPr>
        </p:nvSpPr>
        <p:spPr>
          <a:xfrm>
            <a:off x="3643313" y="785813"/>
            <a:ext cx="5257800" cy="5214937"/>
          </a:xfrm>
        </p:spPr>
        <p:txBody>
          <a:bodyPr/>
          <a:lstStyle/>
          <a:p>
            <a:r>
              <a:rPr lang="en-US" smtClean="0"/>
              <a:t>He was a director of this laboratory until his death. Today the institute bears his name.</a:t>
            </a:r>
          </a:p>
          <a:p>
            <a:r>
              <a:rPr lang="en-US" smtClean="0"/>
              <a:t>Yevhen Paton served as Vice- President of the  Ukrainian Academy  of  Sciences from 1945 to 1952.</a:t>
            </a:r>
            <a:endParaRPr lang="ru-RU" smtClean="0"/>
          </a:p>
        </p:txBody>
      </p:sp>
      <p:pic>
        <p:nvPicPr>
          <p:cNvPr id="16386" name="Рисунок 3" descr="450px-Paton_Denkma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857250"/>
            <a:ext cx="292893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23447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2">
                    <a:satMod val="200000"/>
                  </a:schemeClr>
                </a:solidFill>
              </a:rPr>
              <a:t>Yevhen</a:t>
            </a:r>
            <a:r>
              <a:rPr lang="en-US" sz="2800" dirty="0" smtClean="0">
                <a:solidFill>
                  <a:schemeClr val="tx2">
                    <a:satMod val="200000"/>
                  </a:schemeClr>
                </a:solidFill>
              </a:rPr>
              <a:t> Paton was the first to apply electro-welding in </a:t>
            </a:r>
            <a:r>
              <a:rPr lang="en-US" sz="2800" dirty="0" smtClean="0">
                <a:solidFill>
                  <a:schemeClr val="tx2">
                    <a:satMod val="200000"/>
                  </a:schemeClr>
                </a:solidFill>
              </a:rPr>
              <a:t>bridge-construction</a:t>
            </a:r>
            <a:r>
              <a:rPr lang="en-US" sz="2800" dirty="0" smtClean="0">
                <a:solidFill>
                  <a:schemeClr val="tx2">
                    <a:satMod val="200000"/>
                  </a:schemeClr>
                </a:solidFill>
              </a:rPr>
              <a:t>. Under his guidance a welded bridge was built across the Dnieper river in Kyiv.</a:t>
            </a:r>
            <a:endParaRPr lang="ru-RU" sz="2800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17410" name="Содержимое 3" descr="Bridges_Paton_0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28688" y="3571875"/>
            <a:ext cx="7786687" cy="28670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Текст 5"/>
          <p:cNvSpPr>
            <a:spLocks noGrp="1"/>
          </p:cNvSpPr>
          <p:nvPr>
            <p:ph type="body" idx="2"/>
          </p:nvPr>
        </p:nvSpPr>
        <p:spPr>
          <a:xfrm>
            <a:off x="685800" y="500063"/>
            <a:ext cx="3243263" cy="5507037"/>
          </a:xfrm>
        </p:spPr>
        <p:txBody>
          <a:bodyPr/>
          <a:lstStyle/>
          <a:p>
            <a:pPr marL="53975"/>
            <a:r>
              <a:rPr lang="en-US" dirty="0" smtClean="0"/>
              <a:t> </a:t>
            </a:r>
            <a:r>
              <a:rPr lang="en-US" sz="3200" dirty="0" err="1" smtClean="0"/>
              <a:t>Borys</a:t>
            </a:r>
            <a:r>
              <a:rPr lang="en-US" sz="3200" dirty="0" smtClean="0"/>
              <a:t> Paton, 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Yevhen</a:t>
            </a:r>
            <a:r>
              <a:rPr lang="en-US" sz="3200" b="1" dirty="0" smtClean="0"/>
              <a:t> </a:t>
            </a:r>
            <a:r>
              <a:rPr lang="en-US" sz="2800" b="1" dirty="0" smtClean="0"/>
              <a:t>Paton*s son, continued his </a:t>
            </a:r>
            <a:r>
              <a:rPr lang="en-US" sz="2800" b="1" dirty="0" smtClean="0"/>
              <a:t>father’s work. He has done much to develop his </a:t>
            </a:r>
            <a:r>
              <a:rPr lang="en-US" sz="2800" b="1" dirty="0" smtClean="0"/>
              <a:t>father*s </a:t>
            </a:r>
            <a:r>
              <a:rPr lang="en-US" sz="2800" b="1" dirty="0" smtClean="0"/>
              <a:t>ideas.</a:t>
            </a:r>
            <a:endParaRPr lang="ru-RU" sz="2800" dirty="0" smtClean="0"/>
          </a:p>
        </p:txBody>
      </p:sp>
      <p:pic>
        <p:nvPicPr>
          <p:cNvPr id="18434" name="Содержимое 6" descr="765391_3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143375" y="1928813"/>
            <a:ext cx="4668838" cy="37353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Содержимое 2"/>
          <p:cNvSpPr>
            <a:spLocks noGrp="1"/>
          </p:cNvSpPr>
          <p:nvPr>
            <p:ph idx="1"/>
          </p:nvPr>
        </p:nvSpPr>
        <p:spPr>
          <a:xfrm>
            <a:off x="785813" y="1214438"/>
            <a:ext cx="7972425" cy="4000500"/>
          </a:xfrm>
        </p:spPr>
        <p:txBody>
          <a:bodyPr/>
          <a:lstStyle/>
          <a:p>
            <a:r>
              <a:rPr lang="en-US" sz="4000" smtClean="0"/>
              <a:t>In 1964 the Ukrainian Academy of Sciences established the Paton prize for outstanding contributions in the field of materials science, particularly welding technology</a:t>
            </a:r>
            <a:r>
              <a:rPr lang="en-US" smtClean="0"/>
              <a:t>.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Другая 2">
      <a:dk1>
        <a:sysClr val="windowText" lastClr="000000"/>
      </a:dk1>
      <a:lt1>
        <a:sysClr val="window" lastClr="FFFFFF"/>
      </a:lt1>
      <a:dk2>
        <a:srgbClr val="0C0C0C"/>
      </a:dk2>
      <a:lt2>
        <a:srgbClr val="FFFF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235</TotalTime>
  <Words>148</Words>
  <Application>Microsoft Office PowerPoint</Application>
  <PresentationFormat>Экран (4:3)</PresentationFormat>
  <Paragraphs>14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Метро</vt:lpstr>
      <vt:lpstr>Presentation “Inventors and Their Inventions” </vt:lpstr>
      <vt:lpstr>Презентация PowerPoint</vt:lpstr>
      <vt:lpstr>Презентация PowerPoint</vt:lpstr>
      <vt:lpstr>Презентация PowerPoint</vt:lpstr>
      <vt:lpstr> Yevhen Paton was the first to apply electro-welding in bridge-construction. Under his guidance a welded bridge was built across the Dnieper river in Kyiv.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Yarik</cp:lastModifiedBy>
  <cp:revision>16</cp:revision>
  <dcterms:modified xsi:type="dcterms:W3CDTF">2017-01-29T17:26:59Z</dcterms:modified>
</cp:coreProperties>
</file>