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E356E96C-802C-474E-BD6E-D225E99ED34A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847752D-EF77-415A-9F03-57681F96C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819E2-6AF0-454A-A1D5-738A57B111B8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14E8-7BB4-43D0-BCBC-83107A758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4E569-936B-4796-8ECD-C3C69D97CDBF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17D2E-A6AB-4832-8DDF-B36B12AAC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6562A-4DF6-4F04-AB6D-9DD66B886D25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3A330-DCC1-404E-A3E7-2119987E5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196B4-2560-424F-B44D-DFDB9B052DA6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1A923-D9A1-4B44-B646-40959EE21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981F4-6052-46D8-A382-A6926166A0B1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6CC44-713C-44DF-A06B-7A001222D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0FEBE-44D4-4C91-8711-7435D37AF689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CB1AB729-5BAB-44BE-9736-B35E0113D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C5E4-BD53-46F4-8641-EAD66E326F4A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1C56B-251F-4BE9-A2B6-CB6D5D8BC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8D96-69A1-4046-B7CD-91364278987C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2D1FA-7FF3-465C-BF48-CD59191E0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36540B29-2D5B-4D34-8C8A-4319D3FC3EF0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869E1B43-34CD-458A-85DA-E893AF49F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1E243C30-5202-4207-A2A1-DEAE6F63172B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122D12AA-9CB8-4969-8351-D8852AA2B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0286BAD-3448-4840-AEA8-4F9439665F59}" type="datetimeFigureOut">
              <a:rPr lang="ru-RU"/>
              <a:pPr>
                <a:defRPr/>
              </a:pPr>
              <a:t>22.01.2017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B7E7039-6035-479E-91EF-66AFAE794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67" r:id="rId6"/>
    <p:sldLayoutId id="2147483766" r:id="rId7"/>
    <p:sldLayoutId id="2147483773" r:id="rId8"/>
    <p:sldLayoutId id="2147483774" r:id="rId9"/>
    <p:sldLayoutId id="2147483765" r:id="rId10"/>
    <p:sldLayoutId id="2147483764" r:id="rId11"/>
  </p:sldLayoutIdLst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Inventors and their inventions</a:t>
            </a: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>
          <a:xfrm>
            <a:off x="285750" y="214313"/>
            <a:ext cx="3214688" cy="62404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400" dirty="0" smtClean="0"/>
              <a:t>     </a:t>
            </a:r>
          </a:p>
          <a:p>
            <a:pPr>
              <a:buFont typeface="Wingdings 2" pitchFamily="18" charset="2"/>
              <a:buNone/>
            </a:pPr>
            <a:endParaRPr lang="en-US" sz="2400" dirty="0" smtClean="0"/>
          </a:p>
          <a:p>
            <a:pPr>
              <a:buFont typeface="Wingdings 2" pitchFamily="18" charset="2"/>
              <a:buNone/>
            </a:pPr>
            <a:r>
              <a:rPr lang="en-US" sz="2400" dirty="0" smtClean="0"/>
              <a:t>        Mobile telephone </a:t>
            </a:r>
            <a:r>
              <a:rPr lang="en-US" sz="2400" dirty="0" smtClean="0"/>
              <a:t>now</a:t>
            </a:r>
            <a:r>
              <a:rPr lang="ru-RU" sz="2400" dirty="0" smtClean="0"/>
              <a:t> </a:t>
            </a:r>
            <a:r>
              <a:rPr lang="en-US" sz="2400" dirty="0" smtClean="0"/>
              <a:t>is </a:t>
            </a:r>
            <a:r>
              <a:rPr lang="en-US" sz="2400" dirty="0" smtClean="0"/>
              <a:t>used by millions of people appeared in 1973. An American Martin Cooper invented the first mobile phone – Motorola.</a:t>
            </a:r>
            <a:endParaRPr lang="ru-RU" sz="2400" dirty="0" smtClean="0"/>
          </a:p>
        </p:txBody>
      </p:sp>
      <p:pic>
        <p:nvPicPr>
          <p:cNvPr id="14338" name="Picture 2" descr="http://express-inform.kiev.ua/i/2008100902212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071563"/>
            <a:ext cx="32861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1"/>
          </p:nvPr>
        </p:nvSpPr>
        <p:spPr>
          <a:xfrm>
            <a:off x="214313" y="142875"/>
            <a:ext cx="8643937" cy="1571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000" dirty="0" smtClean="0"/>
              <a:t>      </a:t>
            </a:r>
            <a:r>
              <a:rPr lang="en-US" sz="2000" dirty="0" smtClean="0"/>
              <a:t> </a:t>
            </a:r>
            <a:r>
              <a:rPr lang="en-US" sz="2000" dirty="0" smtClean="0"/>
              <a:t>Dr. Martin Cooper was born in Chicago, Illinois on December 26, 1928 Bachelors and Masters Degree in Electrical Engineering from the Illinois Institute of Technology in 1950 and 1957 respectively.</a:t>
            </a:r>
            <a:endParaRPr lang="ru-RU" sz="2000" dirty="0" smtClean="0"/>
          </a:p>
        </p:txBody>
      </p:sp>
      <p:pic>
        <p:nvPicPr>
          <p:cNvPr id="15362" name="Picture 2" descr="http://www.ru-iphone.com/files/martincoo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428750"/>
            <a:ext cx="550068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5786438" y="1071563"/>
            <a:ext cx="2889250" cy="61690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400" dirty="0" smtClean="0"/>
              <a:t>       The first mobile telephone weighed a kilo. </a:t>
            </a:r>
            <a:endParaRPr lang="en-US" sz="2400" dirty="0" smtClean="0"/>
          </a:p>
          <a:p>
            <a:pPr>
              <a:buFont typeface="Wingdings 2" pitchFamily="18" charset="2"/>
              <a:buNone/>
            </a:pPr>
            <a:r>
              <a:rPr lang="en-US" sz="2400" dirty="0" smtClean="0"/>
              <a:t> </a:t>
            </a:r>
            <a:endParaRPr lang="ru-RU" sz="2400" dirty="0" smtClean="0"/>
          </a:p>
        </p:txBody>
      </p:sp>
      <p:pic>
        <p:nvPicPr>
          <p:cNvPr id="16386" name="Picture 2" descr="http://farm4.static.flickr.com/3051/3049532570_324bf59c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428625"/>
            <a:ext cx="39290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0" y="785813"/>
            <a:ext cx="3071813" cy="45148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mtClean="0"/>
              <a:t>     </a:t>
            </a:r>
            <a:r>
              <a:rPr lang="en-US" sz="2400" smtClean="0"/>
              <a:t>Now mobile phones have made a massive impact on social and working activities and changed the way we communicate.</a:t>
            </a:r>
            <a:endParaRPr lang="ru-RU" sz="2400" smtClean="0"/>
          </a:p>
        </p:txBody>
      </p:sp>
      <p:pic>
        <p:nvPicPr>
          <p:cNvPr id="17410" name="Picture 2" descr="http://sichkarnya.org.ua/uploads/posts/2009-11/1259533393_1248387437_pic_id10461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571500"/>
            <a:ext cx="5572125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82</TotalTime>
  <Words>97</Words>
  <Application>Microsoft Office PowerPoint</Application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Яркая</vt:lpstr>
      <vt:lpstr>Inventors and their inventions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Inventors and their inventions</dc:title>
  <dc:creator>Admin</dc:creator>
  <cp:lastModifiedBy>Yarik</cp:lastModifiedBy>
  <cp:revision>13</cp:revision>
  <dcterms:created xsi:type="dcterms:W3CDTF">2011-12-16T16:13:17Z</dcterms:created>
  <dcterms:modified xsi:type="dcterms:W3CDTF">2017-01-22T18:37:53Z</dcterms:modified>
</cp:coreProperties>
</file>