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1" r:id="rId5"/>
    <p:sldId id="262" r:id="rId6"/>
    <p:sldId id="263" r:id="rId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55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Овал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8" name="Заголовок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ru-RU" smtClean="0"/>
              <a:t>Образец заголовка</a:t>
            </a:r>
            <a:endParaRPr lang="en-US"/>
          </a:p>
        </p:txBody>
      </p:sp>
      <p:sp>
        <p:nvSpPr>
          <p:cNvPr id="7" name="Дата 14"/>
          <p:cNvSpPr>
            <a:spLocks noGrp="1"/>
          </p:cNvSpPr>
          <p:nvPr>
            <p:ph type="dt" sz="half" idx="10"/>
          </p:nvPr>
        </p:nvSpPr>
        <p:spPr/>
        <p:txBody>
          <a:bodyPr/>
          <a:lstStyle>
            <a:lvl1pPr>
              <a:defRPr/>
            </a:lvl1pPr>
          </a:lstStyle>
          <a:p>
            <a:pPr>
              <a:defRPr/>
            </a:pPr>
            <a:fld id="{DCBB87A8-41B1-4E43-8B27-5482DDA90CB7}" type="datetimeFigureOut">
              <a:rPr lang="ru-RU"/>
              <a:pPr>
                <a:defRPr/>
              </a:pPr>
              <a:t>29.01.2017</a:t>
            </a:fld>
            <a:endParaRPr lang="ru-RU"/>
          </a:p>
        </p:txBody>
      </p:sp>
      <p:sp>
        <p:nvSpPr>
          <p:cNvPr id="8" name="Номер слайда 15"/>
          <p:cNvSpPr>
            <a:spLocks noGrp="1"/>
          </p:cNvSpPr>
          <p:nvPr>
            <p:ph type="sldNum" sz="quarter" idx="11"/>
          </p:nvPr>
        </p:nvSpPr>
        <p:spPr/>
        <p:txBody>
          <a:bodyPr/>
          <a:lstStyle>
            <a:lvl1pPr>
              <a:defRPr/>
            </a:lvl1pPr>
          </a:lstStyle>
          <a:p>
            <a:pPr>
              <a:defRPr/>
            </a:pPr>
            <a:fld id="{10551D38-D7E6-4206-AA8F-1FBF425BC59A}" type="slidenum">
              <a:rPr lang="ru-RU"/>
              <a:pPr>
                <a:defRPr/>
              </a:pPr>
              <a:t>‹#›</a:t>
            </a:fld>
            <a:endParaRPr lang="ru-RU"/>
          </a:p>
        </p:txBody>
      </p:sp>
      <p:sp>
        <p:nvSpPr>
          <p:cNvPr id="10" name="Нижний колонтитул 16"/>
          <p:cNvSpPr>
            <a:spLocks noGrp="1"/>
          </p:cNvSpPr>
          <p:nvPr>
            <p:ph type="ftr" sz="quarter" idx="12"/>
          </p:nvPr>
        </p:nvSpPr>
        <p:spPr/>
        <p:txBody>
          <a:bodyPr/>
          <a:lstStyle>
            <a:lvl1pPr>
              <a:defRPr/>
            </a:lvl1pPr>
          </a:lstStyle>
          <a:p>
            <a:pPr>
              <a:defRPr/>
            </a:pPr>
            <a:endParaRPr lang="ru-RU"/>
          </a:p>
        </p:txBody>
      </p:sp>
    </p:spTree>
    <p:extLst>
      <p:ext uri="{BB962C8B-B14F-4D97-AF65-F5344CB8AC3E}">
        <p14:creationId xmlns:p14="http://schemas.microsoft.com/office/powerpoint/2010/main" val="2134393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97833B1D-5CB6-4A03-82E6-9933C93C1FD0}" type="datetimeFigureOut">
              <a:rPr lang="ru-RU"/>
              <a:pPr>
                <a:defRPr/>
              </a:pPr>
              <a:t>29.01.2017</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EF124E8B-1318-4026-9B50-1E931EA61506}" type="slidenum">
              <a:rPr lang="ru-RU"/>
              <a:pPr>
                <a:defRPr/>
              </a:pPr>
              <a:t>‹#›</a:t>
            </a:fld>
            <a:endParaRPr lang="ru-RU"/>
          </a:p>
        </p:txBody>
      </p:sp>
    </p:spTree>
    <p:extLst>
      <p:ext uri="{BB962C8B-B14F-4D97-AF65-F5344CB8AC3E}">
        <p14:creationId xmlns:p14="http://schemas.microsoft.com/office/powerpoint/2010/main" val="1399380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32D46FB9-70C4-4B3C-9D07-D9672DEDB8E3}" type="datetimeFigureOut">
              <a:rPr lang="ru-RU"/>
              <a:pPr>
                <a:defRPr/>
              </a:pPr>
              <a:t>29.01.2017</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4EA8A070-9AFA-40B7-A892-85C15D0266C7}" type="slidenum">
              <a:rPr lang="ru-RU"/>
              <a:pPr>
                <a:defRPr/>
              </a:pPr>
              <a:t>‹#›</a:t>
            </a:fld>
            <a:endParaRPr lang="ru-RU"/>
          </a:p>
        </p:txBody>
      </p:sp>
    </p:spTree>
    <p:extLst>
      <p:ext uri="{BB962C8B-B14F-4D97-AF65-F5344CB8AC3E}">
        <p14:creationId xmlns:p14="http://schemas.microsoft.com/office/powerpoint/2010/main" val="3387342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7" name="Заголовок 16"/>
          <p:cNvSpPr>
            <a:spLocks noGrp="1"/>
          </p:cNvSpPr>
          <p:nvPr>
            <p:ph type="title"/>
          </p:nvPr>
        </p:nvSpPr>
        <p:spPr/>
        <p:txBody>
          <a:bodyPr rtlCol="0"/>
          <a:lstStyle/>
          <a:p>
            <a:r>
              <a:rPr lang="ru-RU" smtClean="0"/>
              <a:t>Образец заголовка</a:t>
            </a:r>
            <a:endParaRPr lang="en-US"/>
          </a:p>
        </p:txBody>
      </p:sp>
      <p:sp>
        <p:nvSpPr>
          <p:cNvPr id="4" name="Дата 23"/>
          <p:cNvSpPr>
            <a:spLocks noGrp="1"/>
          </p:cNvSpPr>
          <p:nvPr>
            <p:ph type="dt" sz="half" idx="10"/>
          </p:nvPr>
        </p:nvSpPr>
        <p:spPr/>
        <p:txBody>
          <a:bodyPr/>
          <a:lstStyle>
            <a:lvl1pPr>
              <a:defRPr/>
            </a:lvl1pPr>
          </a:lstStyle>
          <a:p>
            <a:pPr>
              <a:defRPr/>
            </a:pPr>
            <a:fld id="{5E442272-88F7-4368-BCF5-53257357CA75}" type="datetimeFigureOut">
              <a:rPr lang="ru-RU"/>
              <a:pPr>
                <a:defRPr/>
              </a:pPr>
              <a:t>29.01.2017</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AB885983-920C-464C-A85E-95E17AC3DC8F}" type="slidenum">
              <a:rPr lang="ru-RU"/>
              <a:pPr>
                <a:defRPr/>
              </a:pPr>
              <a:t>‹#›</a:t>
            </a:fld>
            <a:endParaRPr lang="ru-RU"/>
          </a:p>
        </p:txBody>
      </p:sp>
    </p:spTree>
    <p:extLst>
      <p:ext uri="{BB962C8B-B14F-4D97-AF65-F5344CB8AC3E}">
        <p14:creationId xmlns:p14="http://schemas.microsoft.com/office/powerpoint/2010/main" val="3814023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cxnSp>
        <p:nvCxnSpPr>
          <p:cNvPr id="4" name="Прямая соединительная линия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C21EF95-D9CC-4B83-9D7C-B9A327F765FA}" type="datetimeFigureOut">
              <a:rPr lang="ru-RU"/>
              <a:pPr>
                <a:defRPr/>
              </a:pPr>
              <a:t>29.01.2017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FE42412-6E9E-4660-BCE8-AC8DDB6BDE7E}" type="slidenum">
              <a:rPr lang="ru-RU"/>
              <a:pPr>
                <a:defRPr/>
              </a:pPr>
              <a:t>‹#›</a:t>
            </a:fld>
            <a:endParaRPr lang="ru-RU"/>
          </a:p>
        </p:txBody>
      </p:sp>
    </p:spTree>
    <p:extLst>
      <p:ext uri="{BB962C8B-B14F-4D97-AF65-F5344CB8AC3E}">
        <p14:creationId xmlns:p14="http://schemas.microsoft.com/office/powerpoint/2010/main" val="3669212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11" name="Содержимое 10"/>
          <p:cNvSpPr>
            <a:spLocks noGrp="1"/>
          </p:cNvSpPr>
          <p:nvPr>
            <p:ph sz="half" idx="1"/>
          </p:nvPr>
        </p:nvSpPr>
        <p:spPr>
          <a:xfrm>
            <a:off x="457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3"/>
          <p:cNvSpPr>
            <a:spLocks noGrp="1"/>
          </p:cNvSpPr>
          <p:nvPr>
            <p:ph type="dt" sz="half" idx="10"/>
          </p:nvPr>
        </p:nvSpPr>
        <p:spPr/>
        <p:txBody>
          <a:bodyPr/>
          <a:lstStyle>
            <a:lvl1pPr>
              <a:defRPr/>
            </a:lvl1pPr>
          </a:lstStyle>
          <a:p>
            <a:pPr>
              <a:defRPr/>
            </a:pPr>
            <a:fld id="{C35B51D0-AB07-4E17-9675-BAD2184344D6}" type="datetimeFigureOut">
              <a:rPr lang="ru-RU"/>
              <a:pPr>
                <a:defRPr/>
              </a:pPr>
              <a:t>29.01.2017</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F840A927-FB68-4FFA-9D2F-D579F2C6BA1D}" type="slidenum">
              <a:rPr lang="ru-RU"/>
              <a:pPr>
                <a:defRPr/>
              </a:pPr>
              <a:t>‹#›</a:t>
            </a:fld>
            <a:endParaRPr lang="ru-RU"/>
          </a:p>
        </p:txBody>
      </p:sp>
    </p:spTree>
    <p:extLst>
      <p:ext uri="{BB962C8B-B14F-4D97-AF65-F5344CB8AC3E}">
        <p14:creationId xmlns:p14="http://schemas.microsoft.com/office/powerpoint/2010/main" val="993772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cxnSp>
        <p:nvCxnSpPr>
          <p:cNvPr id="7" name="Прямая соединительная линия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4" name="Содержимое 33"/>
          <p:cNvSpPr>
            <a:spLocks noGrp="1"/>
          </p:cNvSpPr>
          <p:nvPr>
            <p:ph sz="quarter" idx="4"/>
          </p:nvPr>
        </p:nvSpPr>
        <p:spPr>
          <a:xfrm>
            <a:off x="4649788"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Заголовок 1"/>
          <p:cNvSpPr>
            <a:spLocks noGrp="1"/>
          </p:cNvSpPr>
          <p:nvPr>
            <p:ph type="title"/>
          </p:nvPr>
        </p:nvSpPr>
        <p:spPr>
          <a:xfrm>
            <a:off x="457200" y="155448"/>
            <a:ext cx="8229600" cy="1143000"/>
          </a:xfrm>
        </p:spPr>
        <p:txBody>
          <a:bodyPr/>
          <a:lstStyle>
            <a:lvl1pPr>
              <a:defRPr/>
            </a:lvl1pPr>
          </a:lstStyle>
          <a:p>
            <a:r>
              <a:rPr lang="ru-RU" smtClean="0"/>
              <a:t>Образец заголовка</a:t>
            </a:r>
            <a:endParaRPr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9" name="Номер слайда 8"/>
          <p:cNvSpPr>
            <a:spLocks noGrp="1"/>
          </p:cNvSpPr>
          <p:nvPr>
            <p:ph type="sldNum" sz="quarter" idx="10"/>
          </p:nvPr>
        </p:nvSpPr>
        <p:spPr/>
        <p:txBody>
          <a:bodyPr/>
          <a:lstStyle>
            <a:lvl1pPr>
              <a:defRPr/>
            </a:lvl1pPr>
          </a:lstStyle>
          <a:p>
            <a:pPr>
              <a:defRPr/>
            </a:pPr>
            <a:fld id="{92DED653-D60D-4AB5-B947-2DA897212CAE}" type="slidenum">
              <a:rPr lang="ru-RU"/>
              <a:pPr>
                <a:defRPr/>
              </a:pPr>
              <a:t>‹#›</a:t>
            </a:fld>
            <a:endParaRPr lang="ru-RU"/>
          </a:p>
        </p:txBody>
      </p:sp>
      <p:sp>
        <p:nvSpPr>
          <p:cNvPr id="10" name="Нижний колонтитул 7"/>
          <p:cNvSpPr>
            <a:spLocks noGrp="1"/>
          </p:cNvSpPr>
          <p:nvPr>
            <p:ph type="ftr" sz="quarter" idx="11"/>
          </p:nvPr>
        </p:nvSpPr>
        <p:spPr/>
        <p:txBody>
          <a:bodyPr/>
          <a:lstStyle>
            <a:lvl1pPr>
              <a:defRPr/>
            </a:lvl1pPr>
          </a:lstStyle>
          <a:p>
            <a:pPr>
              <a:defRPr/>
            </a:pPr>
            <a:endParaRPr lang="ru-RU"/>
          </a:p>
        </p:txBody>
      </p:sp>
      <p:sp>
        <p:nvSpPr>
          <p:cNvPr id="11" name="Дата 6"/>
          <p:cNvSpPr>
            <a:spLocks noGrp="1"/>
          </p:cNvSpPr>
          <p:nvPr>
            <p:ph type="dt" sz="half" idx="12"/>
          </p:nvPr>
        </p:nvSpPr>
        <p:spPr/>
        <p:txBody>
          <a:bodyPr/>
          <a:lstStyle>
            <a:lvl1pPr>
              <a:defRPr/>
            </a:lvl1pPr>
          </a:lstStyle>
          <a:p>
            <a:pPr>
              <a:defRPr/>
            </a:pPr>
            <a:fld id="{91EC88A2-36C7-4164-958E-1DD9A2A6D6B8}" type="datetimeFigureOut">
              <a:rPr lang="ru-RU"/>
              <a:pPr>
                <a:defRPr/>
              </a:pPr>
              <a:t>29.01.2017</a:t>
            </a:fld>
            <a:endParaRPr lang="ru-RU"/>
          </a:p>
        </p:txBody>
      </p:sp>
    </p:spTree>
    <p:extLst>
      <p:ext uri="{BB962C8B-B14F-4D97-AF65-F5344CB8AC3E}">
        <p14:creationId xmlns:p14="http://schemas.microsoft.com/office/powerpoint/2010/main" val="3955890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fld id="{934805C6-1815-4D5C-8C98-6109D59801EF}" type="datetimeFigureOut">
              <a:rPr lang="ru-RU"/>
              <a:pPr>
                <a:defRPr/>
              </a:pPr>
              <a:t>29.01.2017</a:t>
            </a:fld>
            <a:endParaRPr lang="ru-RU"/>
          </a:p>
        </p:txBody>
      </p:sp>
      <p:sp>
        <p:nvSpPr>
          <p:cNvPr id="4" name="Нижний колонтитул 9"/>
          <p:cNvSpPr>
            <a:spLocks noGrp="1"/>
          </p:cNvSpPr>
          <p:nvPr>
            <p:ph type="ftr" sz="quarter" idx="11"/>
          </p:nvPr>
        </p:nvSpPr>
        <p:spPr/>
        <p:txBody>
          <a:bodyPr/>
          <a:lstStyle>
            <a:lvl1pPr>
              <a:defRPr/>
            </a:lvl1pPr>
          </a:lstStyle>
          <a:p>
            <a:pPr>
              <a:defRPr/>
            </a:pPr>
            <a:endParaRPr lang="ru-RU"/>
          </a:p>
        </p:txBody>
      </p:sp>
      <p:sp>
        <p:nvSpPr>
          <p:cNvPr id="5" name="Номер слайда 21"/>
          <p:cNvSpPr>
            <a:spLocks noGrp="1"/>
          </p:cNvSpPr>
          <p:nvPr>
            <p:ph type="sldNum" sz="quarter" idx="12"/>
          </p:nvPr>
        </p:nvSpPr>
        <p:spPr/>
        <p:txBody>
          <a:bodyPr/>
          <a:lstStyle>
            <a:lvl1pPr>
              <a:defRPr/>
            </a:lvl1pPr>
          </a:lstStyle>
          <a:p>
            <a:pPr>
              <a:defRPr/>
            </a:pPr>
            <a:fld id="{EB859BA8-391F-42DD-8D1A-E1B0A8F26D2A}" type="slidenum">
              <a:rPr lang="ru-RU"/>
              <a:pPr>
                <a:defRPr/>
              </a:pPr>
              <a:t>‹#›</a:t>
            </a:fld>
            <a:endParaRPr lang="ru-RU"/>
          </a:p>
        </p:txBody>
      </p:sp>
    </p:spTree>
    <p:extLst>
      <p:ext uri="{BB962C8B-B14F-4D97-AF65-F5344CB8AC3E}">
        <p14:creationId xmlns:p14="http://schemas.microsoft.com/office/powerpoint/2010/main" val="2650510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3"/>
          <p:cNvSpPr>
            <a:spLocks noGrp="1"/>
          </p:cNvSpPr>
          <p:nvPr>
            <p:ph type="dt" sz="half" idx="10"/>
          </p:nvPr>
        </p:nvSpPr>
        <p:spPr/>
        <p:txBody>
          <a:bodyPr/>
          <a:lstStyle>
            <a:lvl1pPr>
              <a:defRPr/>
            </a:lvl1pPr>
          </a:lstStyle>
          <a:p>
            <a:pPr>
              <a:defRPr/>
            </a:pPr>
            <a:fld id="{94162D71-CFF2-4718-9A1F-11DEC5477C78}" type="datetimeFigureOut">
              <a:rPr lang="ru-RU"/>
              <a:pPr>
                <a:defRPr/>
              </a:pPr>
              <a:t>29.01.2017</a:t>
            </a:fld>
            <a:endParaRPr lang="ru-RU"/>
          </a:p>
        </p:txBody>
      </p:sp>
      <p:sp>
        <p:nvSpPr>
          <p:cNvPr id="3" name="Нижний колонтитул 9"/>
          <p:cNvSpPr>
            <a:spLocks noGrp="1"/>
          </p:cNvSpPr>
          <p:nvPr>
            <p:ph type="ftr" sz="quarter" idx="11"/>
          </p:nvPr>
        </p:nvSpPr>
        <p:spPr/>
        <p:txBody>
          <a:bodyPr/>
          <a:lstStyle>
            <a:lvl1pPr>
              <a:defRPr/>
            </a:lvl1pPr>
          </a:lstStyle>
          <a:p>
            <a:pPr>
              <a:defRPr/>
            </a:pPr>
            <a:endParaRPr lang="ru-RU"/>
          </a:p>
        </p:txBody>
      </p:sp>
      <p:sp>
        <p:nvSpPr>
          <p:cNvPr id="4" name="Номер слайда 21"/>
          <p:cNvSpPr>
            <a:spLocks noGrp="1"/>
          </p:cNvSpPr>
          <p:nvPr>
            <p:ph type="sldNum" sz="quarter" idx="12"/>
          </p:nvPr>
        </p:nvSpPr>
        <p:spPr/>
        <p:txBody>
          <a:bodyPr/>
          <a:lstStyle>
            <a:lvl1pPr>
              <a:defRPr/>
            </a:lvl1pPr>
          </a:lstStyle>
          <a:p>
            <a:pPr>
              <a:defRPr/>
            </a:pPr>
            <a:fld id="{E1D61FC3-8850-4924-BB9E-11C02EAC954F}" type="slidenum">
              <a:rPr lang="ru-RU"/>
              <a:pPr>
                <a:defRPr/>
              </a:pPr>
              <a:t>‹#›</a:t>
            </a:fld>
            <a:endParaRPr lang="ru-RU"/>
          </a:p>
        </p:txBody>
      </p:sp>
    </p:spTree>
    <p:extLst>
      <p:ext uri="{BB962C8B-B14F-4D97-AF65-F5344CB8AC3E}">
        <p14:creationId xmlns:p14="http://schemas.microsoft.com/office/powerpoint/2010/main" val="3418728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Текст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5" name="Дата 23"/>
          <p:cNvSpPr>
            <a:spLocks noGrp="1"/>
          </p:cNvSpPr>
          <p:nvPr>
            <p:ph type="dt" sz="half" idx="10"/>
          </p:nvPr>
        </p:nvSpPr>
        <p:spPr/>
        <p:txBody>
          <a:bodyPr/>
          <a:lstStyle>
            <a:lvl1pPr>
              <a:defRPr/>
            </a:lvl1pPr>
          </a:lstStyle>
          <a:p>
            <a:pPr>
              <a:defRPr/>
            </a:pPr>
            <a:fld id="{76133D24-53BC-4E22-80E3-2359A9F31D1E}" type="datetimeFigureOut">
              <a:rPr lang="ru-RU"/>
              <a:pPr>
                <a:defRPr/>
              </a:pPr>
              <a:t>29.01.2017</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7AC1C28C-2444-4566-A8B6-6FF9A7E41AFB}" type="slidenum">
              <a:rPr lang="ru-RU"/>
              <a:pPr>
                <a:defRPr/>
              </a:pPr>
              <a:t>‹#›</a:t>
            </a:fld>
            <a:endParaRPr lang="ru-RU"/>
          </a:p>
        </p:txBody>
      </p:sp>
    </p:spTree>
    <p:extLst>
      <p:ext uri="{BB962C8B-B14F-4D97-AF65-F5344CB8AC3E}">
        <p14:creationId xmlns:p14="http://schemas.microsoft.com/office/powerpoint/2010/main" val="23846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ru-RU" noProof="0" smtClean="0"/>
              <a:t>Вставка рисунка</a:t>
            </a:r>
            <a:endParaRPr lang="en-US" noProof="0"/>
          </a:p>
        </p:txBody>
      </p:sp>
      <p:sp>
        <p:nvSpPr>
          <p:cNvPr id="4" name="Текст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ru-RU" smtClean="0"/>
              <a:t>Образец текста</a:t>
            </a:r>
          </a:p>
        </p:txBody>
      </p:sp>
      <p:sp>
        <p:nvSpPr>
          <p:cNvPr id="5" name="Дата 23"/>
          <p:cNvSpPr>
            <a:spLocks noGrp="1"/>
          </p:cNvSpPr>
          <p:nvPr>
            <p:ph type="dt" sz="half" idx="10"/>
          </p:nvPr>
        </p:nvSpPr>
        <p:spPr/>
        <p:txBody>
          <a:bodyPr/>
          <a:lstStyle>
            <a:lvl1pPr>
              <a:defRPr/>
            </a:lvl1pPr>
          </a:lstStyle>
          <a:p>
            <a:pPr>
              <a:defRPr/>
            </a:pPr>
            <a:fld id="{6B8572C0-0048-44D7-8A64-FFD0D65F6303}" type="datetimeFigureOut">
              <a:rPr lang="ru-RU"/>
              <a:pPr>
                <a:defRPr/>
              </a:pPr>
              <a:t>29.01.2017</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29AE37F0-E2D1-407F-924A-93D34CF4D827}" type="slidenum">
              <a:rPr lang="ru-RU"/>
              <a:pPr>
                <a:defRPr/>
              </a:pPr>
              <a:t>‹#›</a:t>
            </a:fld>
            <a:endParaRPr lang="ru-RU"/>
          </a:p>
        </p:txBody>
      </p:sp>
    </p:spTree>
    <p:extLst>
      <p:ext uri="{BB962C8B-B14F-4D97-AF65-F5344CB8AC3E}">
        <p14:creationId xmlns:p14="http://schemas.microsoft.com/office/powerpoint/2010/main" val="335097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Текст 8"/>
          <p:cNvSpPr>
            <a:spLocks noGrp="1"/>
          </p:cNvSpPr>
          <p:nvPr>
            <p:ph type="body" idx="1"/>
          </p:nvPr>
        </p:nvSpPr>
        <p:spPr bwMode="auto">
          <a:xfrm>
            <a:off x="457200" y="1447800"/>
            <a:ext cx="82296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4" name="Дата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fld id="{7A3FEAC4-0E6D-474C-A74D-4BCC3E52CEF5}" type="datetimeFigureOut">
              <a:rPr lang="ru-RU"/>
              <a:pPr>
                <a:defRPr/>
              </a:pPr>
              <a:t>29.01.2017</a:t>
            </a:fld>
            <a:endParaRPr lang="ru-RU"/>
          </a:p>
        </p:txBody>
      </p:sp>
      <p:sp>
        <p:nvSpPr>
          <p:cNvPr id="10" name="Нижний колонтитул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endParaRPr lang="ru-RU"/>
          </a:p>
        </p:txBody>
      </p:sp>
      <p:sp>
        <p:nvSpPr>
          <p:cNvPr id="22" name="Номер слайда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a:solidFill>
                  <a:schemeClr val="tx2"/>
                </a:solidFill>
                <a:latin typeface="+mn-lt"/>
              </a:defRPr>
            </a:lvl1pPr>
          </a:lstStyle>
          <a:p>
            <a:pPr>
              <a:defRPr/>
            </a:pPr>
            <a:fld id="{3E36913E-F6CB-48EB-B542-72C81BFFB5D0}" type="slidenum">
              <a:rPr lang="ru-RU"/>
              <a:pPr>
                <a:defRPr/>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ru-RU" smtClean="0"/>
              <a:t>Образец заголовка</a:t>
            </a:r>
            <a:endParaRPr lang="en-US"/>
          </a:p>
        </p:txBody>
      </p:sp>
    </p:spTree>
  </p:cSld>
  <p:clrMap bg1="dk1" tx1="lt1" bg2="dk2" tx2="lt2" accent1="accent1" accent2="accent2" accent3="accent3" accent4="accent4" accent5="accent5" accent6="accent6" hlink="hlink" folHlink="folHlink"/>
  <p:sldLayoutIdLst>
    <p:sldLayoutId id="2147483711" r:id="rId1"/>
    <p:sldLayoutId id="2147483703" r:id="rId2"/>
    <p:sldLayoutId id="2147483712" r:id="rId3"/>
    <p:sldLayoutId id="2147483704" r:id="rId4"/>
    <p:sldLayoutId id="2147483713"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eaLnBrk="0" fontAlgn="base" hangingPunct="0">
        <a:spcBef>
          <a:spcPct val="0"/>
        </a:spcBef>
        <a:spcAft>
          <a:spcPct val="0"/>
        </a:spcAft>
        <a:defRPr sz="4200">
          <a:solidFill>
            <a:srgbClr val="F9F9F9"/>
          </a:solidFill>
          <a:latin typeface="Constantia" pitchFamily="18" charset="0"/>
        </a:defRPr>
      </a:lvl2pPr>
      <a:lvl3pPr algn="l" rtl="0" eaLnBrk="0" fontAlgn="base" hangingPunct="0">
        <a:spcBef>
          <a:spcPct val="0"/>
        </a:spcBef>
        <a:spcAft>
          <a:spcPct val="0"/>
        </a:spcAft>
        <a:defRPr sz="4200">
          <a:solidFill>
            <a:srgbClr val="F9F9F9"/>
          </a:solidFill>
          <a:latin typeface="Constantia" pitchFamily="18" charset="0"/>
        </a:defRPr>
      </a:lvl3pPr>
      <a:lvl4pPr algn="l" rtl="0" eaLnBrk="0" fontAlgn="base" hangingPunct="0">
        <a:spcBef>
          <a:spcPct val="0"/>
        </a:spcBef>
        <a:spcAft>
          <a:spcPct val="0"/>
        </a:spcAft>
        <a:defRPr sz="4200">
          <a:solidFill>
            <a:srgbClr val="F9F9F9"/>
          </a:solidFill>
          <a:latin typeface="Constantia" pitchFamily="18" charset="0"/>
        </a:defRPr>
      </a:lvl4pPr>
      <a:lvl5pPr algn="l" rtl="0" eaLnBrk="0" fontAlgn="base" hangingPunct="0">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eaLnBrk="0" fontAlgn="base" hangingPunct="0">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eaLnBrk="0" fontAlgn="base" hangingPunct="0">
        <a:spcBef>
          <a:spcPts val="300"/>
        </a:spcBef>
        <a:spcAft>
          <a:spcPct val="0"/>
        </a:spcAft>
        <a:buClr>
          <a:srgbClr val="A94543"/>
        </a:buClr>
        <a:buSzPct val="85000"/>
        <a:buFont typeface="Wingdings 2" pitchFamily="18" charset="2"/>
        <a:buChar char=""/>
        <a:defRPr sz="2400" kern="1200">
          <a:solidFill>
            <a:schemeClr val="tx2"/>
          </a:solidFill>
          <a:latin typeface="+mn-lt"/>
          <a:ea typeface="+mn-ea"/>
          <a:cs typeface="+mn-cs"/>
        </a:defRPr>
      </a:lvl2pPr>
      <a:lvl3pPr marL="1004888" indent="-228600" algn="l" rtl="0" eaLnBrk="0" fontAlgn="base" hangingPunct="0">
        <a:spcBef>
          <a:spcPts val="300"/>
        </a:spcBef>
        <a:spcAft>
          <a:spcPct val="0"/>
        </a:spcAft>
        <a:buClr>
          <a:srgbClr val="8C3836"/>
        </a:buClr>
        <a:buSzPct val="85000"/>
        <a:buFont typeface="Wingdings 2" pitchFamily="18" charset="2"/>
        <a:buChar char=""/>
        <a:defRPr sz="2100" kern="1200">
          <a:solidFill>
            <a:schemeClr val="tx1"/>
          </a:solidFill>
          <a:latin typeface="+mn-lt"/>
          <a:ea typeface="+mn-ea"/>
          <a:cs typeface="+mn-cs"/>
        </a:defRPr>
      </a:lvl3pPr>
      <a:lvl4pPr marL="1279525" indent="-228600" algn="l" rtl="0" eaLnBrk="0" fontAlgn="base" hangingPunct="0">
        <a:spcBef>
          <a:spcPts val="300"/>
        </a:spcBef>
        <a:spcAft>
          <a:spcPct val="0"/>
        </a:spcAft>
        <a:buClr>
          <a:srgbClr val="A94543"/>
        </a:buClr>
        <a:buSzPct val="85000"/>
        <a:buFont typeface="Wingdings 2" pitchFamily="18" charset="2"/>
        <a:buChar char=""/>
        <a:defRPr sz="1900" kern="1200">
          <a:solidFill>
            <a:schemeClr val="tx1"/>
          </a:solidFill>
          <a:latin typeface="+mn-lt"/>
          <a:ea typeface="+mn-ea"/>
          <a:cs typeface="+mn-cs"/>
        </a:defRPr>
      </a:lvl4pPr>
      <a:lvl5pPr marL="1554163" indent="-228600" algn="l" rtl="0" eaLnBrk="0" fontAlgn="base" hangingPunct="0">
        <a:spcBef>
          <a:spcPts val="338"/>
        </a:spcBef>
        <a:spcAft>
          <a:spcPct val="0"/>
        </a:spcAft>
        <a:buClr>
          <a:srgbClr val="A94543"/>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3429000"/>
            <a:ext cx="8293374" cy="2200276"/>
          </a:xfrm>
        </p:spPr>
        <p:txBody>
          <a:bodyPr/>
          <a:lstStyle/>
          <a:p>
            <a:pPr eaLnBrk="1" fontAlgn="auto" hangingPunct="1">
              <a:spcAft>
                <a:spcPts val="0"/>
              </a:spcAft>
              <a:defRPr/>
            </a:pPr>
            <a:r>
              <a:rPr err="1" smtClean="0">
                <a:solidFill>
                  <a:srgbClr val="2C55CA"/>
                </a:solidFill>
              </a:rPr>
              <a:t>Adolphe</a:t>
            </a:r>
            <a:r>
              <a:rPr smtClean="0">
                <a:solidFill>
                  <a:srgbClr val="2C55CA"/>
                </a:solidFill>
              </a:rPr>
              <a:t> Sax </a:t>
            </a:r>
            <a:br>
              <a:rPr smtClean="0">
                <a:solidFill>
                  <a:srgbClr val="2C55CA"/>
                </a:solidFill>
              </a:rPr>
            </a:br>
            <a:r>
              <a:rPr smtClean="0">
                <a:solidFill>
                  <a:srgbClr val="2C55CA"/>
                </a:solidFill>
              </a:rPr>
              <a:t>1814 - 1894</a:t>
            </a:r>
            <a:endParaRPr lang="ru-RU">
              <a:solidFill>
                <a:srgbClr val="2C55CA"/>
              </a:solidFill>
            </a:endParaRPr>
          </a:p>
        </p:txBody>
      </p:sp>
      <p:pic>
        <p:nvPicPr>
          <p:cNvPr id="5123" name="Picture 2" descr="C:\Documents and Settings\Настёна\Рабочий стол\па.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14313"/>
            <a:ext cx="2571750"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357166"/>
            <a:ext cx="8229600" cy="2928958"/>
          </a:xfrm>
        </p:spPr>
        <p:txBody>
          <a:bodyPr/>
          <a:lstStyle/>
          <a:p>
            <a:pPr eaLnBrk="1" fontAlgn="auto" hangingPunct="1">
              <a:spcAft>
                <a:spcPts val="0"/>
              </a:spcAft>
              <a:defRPr/>
            </a:pPr>
            <a:r>
              <a:rPr smtClean="0"/>
              <a:t>The saxophone was invented by a Belgian manufacturer Adolphe Sax and exhidited to the world for the first time at the 1841.</a:t>
            </a:r>
            <a:endParaRPr lang="ru-RU"/>
          </a:p>
        </p:txBody>
      </p:sp>
      <p:pic>
        <p:nvPicPr>
          <p:cNvPr id="6147" name="Picture 4" descr="C:\Documents and Settings\Настёна\Рабочий стол\рпе.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25" y="3214688"/>
            <a:ext cx="6143625" cy="328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76"/>
            <a:ext cx="8229600" cy="3919566"/>
          </a:xfrm>
        </p:spPr>
        <p:txBody>
          <a:bodyPr/>
          <a:lstStyle/>
          <a:p>
            <a:pPr eaLnBrk="1" fontAlgn="auto" hangingPunct="1">
              <a:spcAft>
                <a:spcPts val="0"/>
              </a:spcAft>
              <a:defRPr/>
            </a:pPr>
            <a:r>
              <a:rPr sz="3600" smtClean="0"/>
              <a:t>The saxophone is a relatively young instrument. Antoine-Joseph Sax, who later took the name Adolphe,was born in  Belgium.His father, Charles Sax, was a musical instrument maker.</a:t>
            </a:r>
            <a:endParaRPr lang="ru-RU" sz="3600"/>
          </a:p>
        </p:txBody>
      </p:sp>
      <p:pic>
        <p:nvPicPr>
          <p:cNvPr id="7171" name="Picture 2" descr="C:\Documents and Settings\Настёна\Рабочий стол\рпае.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0438" y="3500438"/>
            <a:ext cx="530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3" descr="C:\Documents and Settings\Настёна\Рабочий стол\рпропопгшн.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16466">
            <a:off x="811213" y="3803650"/>
            <a:ext cx="19050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858280" cy="2714668"/>
          </a:xfrm>
        </p:spPr>
        <p:txBody>
          <a:bodyPr>
            <a:normAutofit fontScale="90000"/>
          </a:bodyPr>
          <a:lstStyle/>
          <a:p>
            <a:pPr eaLnBrk="1" fontAlgn="auto" hangingPunct="1">
              <a:spcAft>
                <a:spcPts val="0"/>
              </a:spcAft>
              <a:defRPr/>
            </a:pPr>
            <a:r>
              <a:rPr sz="4000" dirty="0" smtClean="0"/>
              <a:t/>
            </a:r>
            <a:br>
              <a:rPr sz="4000" dirty="0" smtClean="0"/>
            </a:br>
            <a:r>
              <a:rPr sz="4000" dirty="0" smtClean="0"/>
              <a:t>The saxophone was </a:t>
            </a:r>
            <a:r>
              <a:rPr sz="4000" dirty="0" smtClean="0"/>
              <a:t>known </a:t>
            </a:r>
            <a:r>
              <a:rPr sz="4000" dirty="0" smtClean="0"/>
              <a:t>well, and during the latter </a:t>
            </a:r>
            <a:r>
              <a:rPr sz="4000" dirty="0" smtClean="0"/>
              <a:t>half </a:t>
            </a:r>
            <a:r>
              <a:rPr sz="4000" dirty="0" smtClean="0"/>
              <a:t>of the 19</a:t>
            </a:r>
            <a:r>
              <a:rPr sz="4000" baseline="30000" dirty="0" smtClean="0"/>
              <a:t>th</a:t>
            </a:r>
            <a:r>
              <a:rPr sz="4000" dirty="0" smtClean="0"/>
              <a:t> century composers such as Richard Strauss, Prokofiev and Bizet wrote for  it and used </a:t>
            </a:r>
            <a:r>
              <a:rPr sz="4000" smtClean="0"/>
              <a:t>the </a:t>
            </a:r>
            <a:r>
              <a:rPr sz="4000" smtClean="0"/>
              <a:t>instrument </a:t>
            </a:r>
            <a:r>
              <a:rPr sz="4000" dirty="0" smtClean="0"/>
              <a:t>in their orchestras.</a:t>
            </a:r>
            <a:endParaRPr lang="ru-RU" sz="4000" dirty="0"/>
          </a:p>
        </p:txBody>
      </p:sp>
      <p:pic>
        <p:nvPicPr>
          <p:cNvPr id="8195" name="Picture 2" descr="C:\Documents and Settings\Настёна\Рабочий стол\Новая папка\орпавс.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0" y="3286125"/>
            <a:ext cx="2786063"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3" descr="C:\Documents and Settings\Настёна\Рабочий стол\Новая папка\паггпгген.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38" y="3286125"/>
            <a:ext cx="3178175" cy="317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143932" cy="1785950"/>
          </a:xfrm>
        </p:spPr>
        <p:txBody>
          <a:bodyPr/>
          <a:lstStyle/>
          <a:p>
            <a:pPr eaLnBrk="1" fontAlgn="auto" hangingPunct="1">
              <a:spcAft>
                <a:spcPts val="0"/>
              </a:spcAft>
              <a:defRPr/>
            </a:pPr>
            <a:r>
              <a:rPr dirty="0" smtClean="0"/>
              <a:t>Saxophone</a:t>
            </a:r>
            <a:r>
              <a:rPr lang="ru-RU" dirty="0" smtClean="0"/>
              <a:t>“</a:t>
            </a:r>
            <a:r>
              <a:rPr lang="en-US" dirty="0" smtClean="0"/>
              <a:t>s </a:t>
            </a:r>
            <a:r>
              <a:rPr dirty="0" smtClean="0"/>
              <a:t>history </a:t>
            </a:r>
            <a:r>
              <a:rPr dirty="0" smtClean="0"/>
              <a:t>is relatively short in musical instrument terms.</a:t>
            </a:r>
            <a:endParaRPr lang="ru-RU" dirty="0"/>
          </a:p>
        </p:txBody>
      </p:sp>
      <p:pic>
        <p:nvPicPr>
          <p:cNvPr id="9219" name="Picture 2" descr="C:\Documents and Settings\Настёна\Рабочий стол\Новая папка\нека.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529745">
            <a:off x="514350" y="2701925"/>
            <a:ext cx="3365500" cy="336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3" descr="C:\Documents and Settings\Настёна\Рабочий стол\Новая папка\ррпе.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15749">
            <a:off x="5000625" y="2428875"/>
            <a:ext cx="3213100"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2362208"/>
          </a:xfrm>
        </p:spPr>
        <p:txBody>
          <a:bodyPr/>
          <a:lstStyle/>
          <a:p>
            <a:pPr eaLnBrk="1" fontAlgn="auto" hangingPunct="1">
              <a:spcAft>
                <a:spcPts val="0"/>
              </a:spcAft>
              <a:defRPr/>
            </a:pPr>
            <a:r>
              <a:rPr sz="4000" dirty="0" smtClean="0"/>
              <a:t>Patented in 1846, the first public display of a </a:t>
            </a:r>
            <a:r>
              <a:rPr sz="4000" dirty="0" smtClean="0"/>
              <a:t>saxophone, </a:t>
            </a:r>
            <a:r>
              <a:rPr sz="4000" dirty="0" smtClean="0"/>
              <a:t>was two years earlier in 1844, played by </a:t>
            </a:r>
            <a:r>
              <a:rPr sz="4000" dirty="0" err="1" smtClean="0"/>
              <a:t>Adolphe</a:t>
            </a:r>
            <a:r>
              <a:rPr sz="4000" dirty="0" smtClean="0"/>
              <a:t> Sax.</a:t>
            </a:r>
            <a:endParaRPr lang="ru-RU" sz="4000" dirty="0"/>
          </a:p>
        </p:txBody>
      </p:sp>
      <p:pic>
        <p:nvPicPr>
          <p:cNvPr id="10243" name="Picture 5" descr="C:\Documents and Settings\Настёна\Рабочий стол\Новая папка\лшор.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75" y="2286000"/>
            <a:ext cx="3786188"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88</TotalTime>
  <Words>92</Words>
  <Application>Microsoft Office PowerPoint</Application>
  <PresentationFormat>Экран (4:3)</PresentationFormat>
  <Paragraphs>6</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Бумажная</vt:lpstr>
      <vt:lpstr>Adolphe Sax  1814 - 1894</vt:lpstr>
      <vt:lpstr>The saxophone was invented by a Belgian manufacturer Adolphe Sax and exhidited to the world for the first time at the 1841.</vt:lpstr>
      <vt:lpstr>The saxophone is a relatively young instrument. Antoine-Joseph Sax, who later took the name Adolphe,was born in  Belgium.His father, Charles Sax, was a musical instrument maker.</vt:lpstr>
      <vt:lpstr> The saxophone was known well, and during the latter half of the 19th century composers such as Richard Strauss, Prokofiev and Bizet wrote for  it and used the instrument in their orchestras.</vt:lpstr>
      <vt:lpstr>Saxophone“s history is relatively short in musical instrument terms.</vt:lpstr>
      <vt:lpstr>Patented in 1846, the first public display of a saxophone, was two years earlier in 1844, played by Adolphe Sax.</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Adolphe Sax  1814 - 1894</dc:title>
  <dc:creator>Yarik</dc:creator>
  <cp:lastModifiedBy>Yarik</cp:lastModifiedBy>
  <cp:revision>13</cp:revision>
  <dcterms:modified xsi:type="dcterms:W3CDTF">2017-01-29T15:30:57Z</dcterms:modified>
</cp:coreProperties>
</file>