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652" r:id="rId1"/>
  </p:sldMasterIdLst>
  <p:notesMasterIdLst>
    <p:notesMasterId r:id="rId8"/>
  </p:notesMasterIdLst>
  <p:sldIdLst>
    <p:sldId id="256" r:id="rId2"/>
    <p:sldId id="257" r:id="rId3"/>
    <p:sldId id="258" r:id="rId4"/>
    <p:sldId id="264" r:id="rId5"/>
    <p:sldId id="259" r:id="rId6"/>
    <p:sldId id="263"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6" d="100"/>
          <a:sy n="106" d="100"/>
        </p:scale>
        <p:origin x="-114" y="9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8FB0F9-4854-415A-9420-105B25E1D382}" type="datetimeFigureOut">
              <a:rPr lang="ru-RU" smtClean="0"/>
              <a:t>11.01.2017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63C38D-62FC-4819-901D-18575B947A69}" type="slidenum">
              <a:rPr lang="ru-RU" smtClean="0"/>
              <a:t>‹#›</a:t>
            </a:fld>
            <a:endParaRPr lang="ru-RU"/>
          </a:p>
        </p:txBody>
      </p:sp>
    </p:spTree>
    <p:extLst>
      <p:ext uri="{BB962C8B-B14F-4D97-AF65-F5344CB8AC3E}">
        <p14:creationId xmlns:p14="http://schemas.microsoft.com/office/powerpoint/2010/main" val="2390450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E63C38D-62FC-4819-901D-18575B947A69}" type="slidenum">
              <a:rPr lang="ru-RU" smtClean="0"/>
              <a:t>4</a:t>
            </a:fld>
            <a:endParaRPr lang="ru-RU"/>
          </a:p>
        </p:txBody>
      </p:sp>
    </p:spTree>
    <p:extLst>
      <p:ext uri="{BB962C8B-B14F-4D97-AF65-F5344CB8AC3E}">
        <p14:creationId xmlns:p14="http://schemas.microsoft.com/office/powerpoint/2010/main" val="2601732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8" name="Slide Number Placeholder 7"/>
          <p:cNvSpPr>
            <a:spLocks noGrp="1"/>
          </p:cNvSpPr>
          <p:nvPr>
            <p:ph type="sldNum" sz="quarter" idx="11"/>
          </p:nvPr>
        </p:nvSpPr>
        <p:spPr/>
        <p:txBody>
          <a:bodyPr/>
          <a:lstStyle/>
          <a:p>
            <a:fld id="{10C14326-8C81-4F4C-8CCB-6307F7FCEAE0}"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ru-RU" smtClean="0"/>
              <a:t>Образец заголовка</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0C14326-8C81-4F4C-8CCB-6307F7FCEAE0}" type="slidenum">
              <a:rPr lang="ru-RU" smtClean="0"/>
              <a:pPr/>
              <a:t>‹#›</a:t>
            </a:fld>
            <a:endParaRPr lang="ru-RU"/>
          </a:p>
        </p:txBody>
      </p:sp>
      <p:sp>
        <p:nvSpPr>
          <p:cNvPr id="9" name="Title 8"/>
          <p:cNvSpPr>
            <a:spLocks noGrp="1"/>
          </p:cNvSpPr>
          <p:nvPr>
            <p:ph type="title"/>
          </p:nvPr>
        </p:nvSpPr>
        <p:spPr>
          <a:xfrm>
            <a:off x="914400" y="1544715"/>
            <a:ext cx="7315200" cy="1154097"/>
          </a:xfrm>
        </p:spPr>
        <p:txBody>
          <a:bodyPr/>
          <a:lstStyle/>
          <a:p>
            <a:r>
              <a:rPr lang="ru-RU" smtClean="0"/>
              <a:t>Образец заголовка</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0C14326-8C81-4F4C-8CCB-6307F7FCEAE0}" type="slidenum">
              <a:rPr lang="ru-RU" smtClean="0"/>
              <a:pPr/>
              <a:t>‹#›</a:t>
            </a:fld>
            <a:endParaRPr lang="ru-RU"/>
          </a:p>
        </p:txBody>
      </p:sp>
      <p:sp>
        <p:nvSpPr>
          <p:cNvPr id="10" name="Title 9"/>
          <p:cNvSpPr>
            <a:spLocks noGrp="1"/>
          </p:cNvSpPr>
          <p:nvPr>
            <p:ph type="title"/>
          </p:nvPr>
        </p:nvSpPr>
        <p:spPr>
          <a:xfrm>
            <a:off x="914400" y="1544715"/>
            <a:ext cx="7315200" cy="1154097"/>
          </a:xfrm>
        </p:spPr>
        <p:txBody>
          <a:bodyPr/>
          <a:lstStyle/>
          <a:p>
            <a:r>
              <a:rPr lang="ru-RU" smtClean="0"/>
              <a:t>Образец заголовка</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ru-RU" smtClean="0"/>
              <a:t>Образец заголовка</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395444F-12DD-43C8-89EC-9EAE2A8E7A35}" type="datetimeFigureOut">
              <a:rPr lang="ru-RU" smtClean="0"/>
              <a:pPr/>
              <a:t>11.01.2017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0C14326-8C81-4F4C-8CCB-6307F7FCEAE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F395444F-12DD-43C8-89EC-9EAE2A8E7A35}" type="datetimeFigureOut">
              <a:rPr lang="ru-RU" smtClean="0"/>
              <a:pPr/>
              <a:t>11.01.2017</a:t>
            </a:fld>
            <a:endParaRPr lang="ru-RU"/>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10C14326-8C81-4F4C-8CCB-6307F7FCEAE0}" type="slidenum">
              <a:rPr lang="ru-RU" smtClean="0"/>
              <a:pPr/>
              <a:t>‹#›</a:t>
            </a:fld>
            <a:endParaRPr lang="ru-RU"/>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ru-RU"/>
          </a:p>
        </p:txBody>
      </p:sp>
    </p:spTree>
  </p:cSld>
  <p:clrMap bg1="dk1" tx1="lt1" bg2="dk2" tx2="lt2" accent1="accent1" accent2="accent2" accent3="accent3" accent4="accent4" accent5="accent5" accent6="accent6" hlink="hlink" folHlink="folHlink"/>
  <p:sldLayoutIdLst>
    <p:sldLayoutId id="2147485653" r:id="rId1"/>
    <p:sldLayoutId id="2147485654" r:id="rId2"/>
    <p:sldLayoutId id="2147485655" r:id="rId3"/>
    <p:sldLayoutId id="2147485656" r:id="rId4"/>
    <p:sldLayoutId id="2147485657" r:id="rId5"/>
    <p:sldLayoutId id="2147485658" r:id="rId6"/>
    <p:sldLayoutId id="2147485659" r:id="rId7"/>
    <p:sldLayoutId id="2147485660" r:id="rId8"/>
    <p:sldLayoutId id="2147485661" r:id="rId9"/>
    <p:sldLayoutId id="2147485662" r:id="rId10"/>
    <p:sldLayoutId id="2147485663"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dirty="0" smtClean="0"/>
              <a:t>Albert Einstein</a:t>
            </a:r>
            <a:br>
              <a:rPr lang="en-US" dirty="0" smtClean="0"/>
            </a:br>
            <a:r>
              <a:rPr lang="en-US" dirty="0" smtClean="0"/>
              <a:t>(1879-1955)</a:t>
            </a:r>
            <a:endParaRPr lang="ru-RU" dirty="0"/>
          </a:p>
        </p:txBody>
      </p:sp>
      <p:sp>
        <p:nvSpPr>
          <p:cNvPr id="3" name="Подзаголовок 2"/>
          <p:cNvSpPr>
            <a:spLocks noGrp="1"/>
          </p:cNvSpPr>
          <p:nvPr>
            <p:ph type="subTitle" idx="1"/>
          </p:nvPr>
        </p:nvSpPr>
        <p:spPr/>
        <p:txBody>
          <a:bodyPr>
            <a:normAutofit/>
          </a:bodyPr>
          <a:lstStyle/>
          <a:p>
            <a:r>
              <a:rPr lang="en-US" dirty="0" smtClean="0"/>
              <a:t>Taya Krasko</a:t>
            </a:r>
          </a:p>
          <a:p>
            <a:r>
              <a:rPr lang="en-US" dirty="0" smtClean="0"/>
              <a:t>Form </a:t>
            </a:r>
            <a:r>
              <a:rPr lang="ru-RU"/>
              <a:t>9</a:t>
            </a:r>
            <a:endParaRPr lang="ru-RU" dirty="0"/>
          </a:p>
        </p:txBody>
      </p:sp>
    </p:spTree>
    <p:extLst>
      <p:ext uri="{BB962C8B-B14F-4D97-AF65-F5344CB8AC3E}">
        <p14:creationId xmlns:p14="http://schemas.microsoft.com/office/powerpoint/2010/main" val="84854299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436096" y="476672"/>
            <a:ext cx="2736304" cy="6048672"/>
          </a:xfrm>
        </p:spPr>
        <p:txBody>
          <a:bodyPr>
            <a:noAutofit/>
          </a:bodyPr>
          <a:lstStyle/>
          <a:p>
            <a:r>
              <a:rPr lang="en-US" sz="2800" dirty="0" smtClean="0"/>
              <a:t>Albert Einstein is one of the greatest scientists of our age</a:t>
            </a:r>
            <a:r>
              <a:rPr lang="uk-UA" sz="2800" dirty="0" smtClean="0"/>
              <a:t>.</a:t>
            </a:r>
            <a:r>
              <a:rPr lang="en-US" sz="2800" dirty="0" smtClean="0"/>
              <a:t>  </a:t>
            </a:r>
            <a:r>
              <a:rPr lang="en-US" sz="2800" dirty="0"/>
              <a:t>H</a:t>
            </a:r>
            <a:r>
              <a:rPr lang="en-US" sz="2800" dirty="0" smtClean="0"/>
              <a:t>e became one of the most famous men </a:t>
            </a:r>
            <a:r>
              <a:rPr lang="en-US" sz="2800" smtClean="0"/>
              <a:t>in </a:t>
            </a:r>
            <a:r>
              <a:rPr lang="en-US" sz="2800" smtClean="0"/>
              <a:t>the world</a:t>
            </a:r>
            <a:r>
              <a:rPr lang="uk-UA" sz="2800" dirty="0" smtClean="0"/>
              <a:t>.</a:t>
            </a:r>
            <a:r>
              <a:rPr lang="en-US" sz="2800" dirty="0" smtClean="0"/>
              <a:t>The Theory of Relativity brought him fame on five continents</a:t>
            </a:r>
            <a:r>
              <a:rPr lang="uk-UA" sz="2800" dirty="0" smtClean="0"/>
              <a:t>.</a:t>
            </a:r>
            <a:endParaRPr lang="ru-RU" sz="2800" dirty="0"/>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5014" b="5014"/>
          <a:stretch>
            <a:fillRect/>
          </a:stretch>
        </p:blipFill>
        <p:spPr>
          <a:xfrm>
            <a:off x="323850" y="582613"/>
            <a:ext cx="4679950" cy="5438775"/>
          </a:xfrm>
        </p:spPr>
      </p:pic>
    </p:spTree>
    <p:extLst>
      <p:ext uri="{BB962C8B-B14F-4D97-AF65-F5344CB8AC3E}">
        <p14:creationId xmlns:p14="http://schemas.microsoft.com/office/powerpoint/2010/main" val="337072645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95536" y="476672"/>
            <a:ext cx="2736304" cy="6264696"/>
          </a:xfrm>
        </p:spPr>
        <p:txBody>
          <a:bodyPr>
            <a:normAutofit/>
          </a:bodyPr>
          <a:lstStyle/>
          <a:p>
            <a:r>
              <a:rPr lang="en-US" sz="2400" dirty="0" smtClean="0"/>
              <a:t>He led a very simple life, wore</a:t>
            </a:r>
            <a:br>
              <a:rPr lang="en-US" sz="2400" dirty="0" smtClean="0"/>
            </a:br>
            <a:r>
              <a:rPr lang="en-US" sz="2400" dirty="0" smtClean="0"/>
              <a:t> old clothes and sometimes he wore a hat</a:t>
            </a:r>
            <a:r>
              <a:rPr lang="uk-UA" sz="2400" dirty="0" smtClean="0"/>
              <a:t>.</a:t>
            </a:r>
            <a:r>
              <a:rPr lang="en-US" sz="2400" dirty="0" smtClean="0"/>
              <a:t> Einstein impressed everybody as  a very happy man</a:t>
            </a:r>
            <a:r>
              <a:rPr lang="uk-UA" sz="2400" dirty="0" smtClean="0"/>
              <a:t>.</a:t>
            </a:r>
            <a:r>
              <a:rPr lang="en-US" sz="2400" dirty="0" smtClean="0"/>
              <a:t>He said he was very happy because he didn’t want anything from anybody.</a:t>
            </a:r>
            <a:endParaRPr lang="ru-RU" sz="2400" dirty="0"/>
          </a:p>
        </p:txBody>
      </p:sp>
      <p:pic>
        <p:nvPicPr>
          <p:cNvPr id="3" name="Рисунок 2"/>
          <p:cNvPicPr>
            <a:picLocks noGrp="1" noChangeAspect="1"/>
          </p:cNvPicPr>
          <p:nvPr>
            <p:ph type="pic" idx="1"/>
          </p:nvPr>
        </p:nvPicPr>
        <p:blipFill>
          <a:blip r:embed="rId2">
            <a:extLst>
              <a:ext uri="{28A0092B-C50C-407E-A947-70E740481C1C}">
                <a14:useLocalDpi xmlns:a14="http://schemas.microsoft.com/office/drawing/2010/main" val="0"/>
              </a:ext>
            </a:extLst>
          </a:blip>
          <a:srcRect t="4305" b="4305"/>
          <a:stretch>
            <a:fillRect/>
          </a:stretch>
        </p:blipFill>
        <p:spPr>
          <a:xfrm>
            <a:off x="3348038" y="549275"/>
            <a:ext cx="4824412" cy="5616575"/>
          </a:xfrm>
        </p:spPr>
      </p:pic>
    </p:spTree>
    <p:extLst>
      <p:ext uri="{BB962C8B-B14F-4D97-AF65-F5344CB8AC3E}">
        <p14:creationId xmlns:p14="http://schemas.microsoft.com/office/powerpoint/2010/main" val="23182526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539552" y="548680"/>
            <a:ext cx="3384376" cy="5184576"/>
          </a:xfrm>
        </p:spPr>
        <p:txBody>
          <a:bodyPr>
            <a:noAutofit/>
          </a:bodyPr>
          <a:lstStyle/>
          <a:p>
            <a:pPr lvl="0">
              <a:buClr>
                <a:srgbClr val="F4E7ED"/>
              </a:buClr>
            </a:pPr>
            <a:r>
              <a:rPr lang="en-US" sz="2800" dirty="0">
                <a:solidFill>
                  <a:prstClr val="white"/>
                </a:solidFill>
              </a:rPr>
              <a:t>He didn’t want money or titles, or praise. He made his own happiness out of such simple things as his work, his violin and his boat. Einstein’s violin brought him more joy than anything in life. He said he often thought </a:t>
            </a:r>
            <a:r>
              <a:rPr lang="en-US" sz="2800" dirty="0" smtClean="0">
                <a:solidFill>
                  <a:prstClr val="white"/>
                </a:solidFill>
              </a:rPr>
              <a:t>of </a:t>
            </a:r>
            <a:r>
              <a:rPr lang="en-US" sz="2800" dirty="0">
                <a:solidFill>
                  <a:prstClr val="white"/>
                </a:solidFill>
              </a:rPr>
              <a:t>music. </a:t>
            </a:r>
            <a:endParaRPr lang="ru-RU" sz="2800" dirty="0">
              <a:solidFill>
                <a:prstClr val="white"/>
              </a:solidFill>
            </a:endParaRPr>
          </a:p>
          <a:p>
            <a:endParaRPr lang="ru-RU" sz="2800" dirty="0"/>
          </a:p>
        </p:txBody>
      </p:sp>
      <p:pic>
        <p:nvPicPr>
          <p:cNvPr id="6" name="Рисунок 5"/>
          <p:cNvPicPr>
            <a:picLocks noGrp="1" noChangeAspect="1"/>
          </p:cNvPicPr>
          <p:nvPr>
            <p:ph type="pic" idx="1"/>
          </p:nvPr>
        </p:nvPicPr>
        <p:blipFill>
          <a:blip r:embed="rId3">
            <a:extLst>
              <a:ext uri="{28A0092B-C50C-407E-A947-70E740481C1C}">
                <a14:useLocalDpi xmlns:a14="http://schemas.microsoft.com/office/drawing/2010/main" val="0"/>
              </a:ext>
            </a:extLst>
          </a:blip>
          <a:srcRect t="4219" b="4219"/>
          <a:stretch>
            <a:fillRect/>
          </a:stretch>
        </p:blipFill>
        <p:spPr>
          <a:xfrm>
            <a:off x="3924300" y="549275"/>
            <a:ext cx="4305300" cy="5759450"/>
          </a:xfrm>
        </p:spPr>
      </p:pic>
    </p:spTree>
    <p:extLst>
      <p:ext uri="{BB962C8B-B14F-4D97-AF65-F5344CB8AC3E}">
        <p14:creationId xmlns:p14="http://schemas.microsoft.com/office/powerpoint/2010/main" val="3840445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Grp="1" noChangeAspect="1"/>
          </p:cNvPicPr>
          <p:nvPr>
            <p:ph type="pic" idx="1"/>
          </p:nvPr>
        </p:nvPicPr>
        <p:blipFill>
          <a:blip r:embed="rId2">
            <a:extLst>
              <a:ext uri="{28A0092B-C50C-407E-A947-70E740481C1C}">
                <a14:useLocalDpi xmlns:a14="http://schemas.microsoft.com/office/drawing/2010/main" val="0"/>
              </a:ext>
            </a:extLst>
          </a:blip>
          <a:srcRect t="15667" b="15667"/>
          <a:stretch>
            <a:fillRect/>
          </a:stretch>
        </p:blipFill>
        <p:spPr>
          <a:xfrm>
            <a:off x="107504" y="2492896"/>
            <a:ext cx="4114800" cy="4114800"/>
          </a:xfrm>
        </p:spPr>
      </p:pic>
      <p:sp>
        <p:nvSpPr>
          <p:cNvPr id="4" name="Текст 3"/>
          <p:cNvSpPr>
            <a:spLocks noGrp="1"/>
          </p:cNvSpPr>
          <p:nvPr>
            <p:ph type="body" sz="half" idx="2"/>
          </p:nvPr>
        </p:nvSpPr>
        <p:spPr>
          <a:xfrm>
            <a:off x="179512" y="116632"/>
            <a:ext cx="7776864" cy="2016224"/>
          </a:xfrm>
        </p:spPr>
        <p:txBody>
          <a:bodyPr>
            <a:noAutofit/>
          </a:bodyPr>
          <a:lstStyle/>
          <a:p>
            <a:r>
              <a:rPr lang="en-US" sz="2000" dirty="0" smtClean="0"/>
              <a:t>Einstein’s Theory of Relativity, which seemed a flight of imagination to many at first, is now the basic of modern Physics. Many physical phenomena could never be explained without his Theory of Relativity.                                                                                                                                                                             Einstein </a:t>
            </a:r>
            <a:r>
              <a:rPr lang="en-US" sz="2000" dirty="0"/>
              <a:t>said that there were only 12 </a:t>
            </a:r>
            <a:r>
              <a:rPr lang="en-US" sz="2000" dirty="0" smtClean="0"/>
              <a:t>people </a:t>
            </a:r>
            <a:r>
              <a:rPr lang="en-US" sz="2000" dirty="0"/>
              <a:t>who understood his Theory of Relativity, although more than 900 books have been written trying to explain it !</a:t>
            </a:r>
            <a:endParaRPr lang="ru-RU" sz="2000"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2276872"/>
            <a:ext cx="4355976" cy="4437112"/>
          </a:xfrm>
          <a:prstGeom prst="rect">
            <a:avLst/>
          </a:prstGeom>
        </p:spPr>
      </p:pic>
    </p:spTree>
    <p:extLst>
      <p:ext uri="{BB962C8B-B14F-4D97-AF65-F5344CB8AC3E}">
        <p14:creationId xmlns:p14="http://schemas.microsoft.com/office/powerpoint/2010/main" val="154041003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68"/>
            <a:ext cx="3672408" cy="5342747"/>
          </a:xfrm>
          <a:prstGeom prst="rect">
            <a:avLst/>
          </a:prstGeom>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2408" y="24408"/>
            <a:ext cx="5446730" cy="3620616"/>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8024" y="2420888"/>
            <a:ext cx="4331114" cy="4437112"/>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04" y="3427795"/>
            <a:ext cx="4572000" cy="3394519"/>
          </a:xfrm>
          <a:prstGeom prst="rect">
            <a:avLst/>
          </a:prstGeom>
        </p:spPr>
      </p:pic>
      <p:pic>
        <p:nvPicPr>
          <p:cNvPr id="4" name="Рисунок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72744" y="2669884"/>
            <a:ext cx="1813520" cy="209661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0121120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ерспектива">
  <a:themeElements>
    <a:clrScheme name="Перспектива">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ерспектива">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783</TotalTime>
  <Words>164</Words>
  <Application>Microsoft Office PowerPoint</Application>
  <PresentationFormat>Экран (4:3)</PresentationFormat>
  <Paragraphs>8</Paragraphs>
  <Slides>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Перспектива</vt:lpstr>
      <vt:lpstr>Albert Einstein (1879-1955)</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Albert Einstein (1879-1955)</dc:title>
  <dc:creator>DNA7 X86</dc:creator>
  <cp:lastModifiedBy>Yarik</cp:lastModifiedBy>
  <cp:revision>35</cp:revision>
  <dcterms:created xsi:type="dcterms:W3CDTF">2011-11-14T15:49:30Z</dcterms:created>
  <dcterms:modified xsi:type="dcterms:W3CDTF">2017-01-11T09:56:17Z</dcterms:modified>
</cp:coreProperties>
</file>