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2" r:id="rId3"/>
    <p:sldId id="261" r:id="rId4"/>
    <p:sldId id="265" r:id="rId5"/>
    <p:sldId id="266" r:id="rId6"/>
    <p:sldId id="256" r:id="rId7"/>
    <p:sldId id="263" r:id="rId8"/>
    <p:sldId id="273" r:id="rId9"/>
    <p:sldId id="271" r:id="rId10"/>
    <p:sldId id="272" r:id="rId11"/>
    <p:sldId id="268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1" autoAdjust="0"/>
    <p:restoredTop sz="94660"/>
  </p:normalViewPr>
  <p:slideViewPr>
    <p:cSldViewPr>
      <p:cViewPr varScale="1">
        <p:scale>
          <a:sx n="50" d="100"/>
          <a:sy n="50" d="100"/>
        </p:scale>
        <p:origin x="-119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85EFD-C84B-4D1D-A782-B6668C984F6B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48340-CE2C-47B4-9774-C67F55516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kedu-education-syst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8132974" cy="2782334"/>
          </a:xfrm>
          <a:prstGeom prst="rect">
            <a:avLst/>
          </a:prstGeom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188255"/>
            <a:ext cx="8143932" cy="3455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1432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- follow an account of a celebrity and write what you have learnt about their life from their Twitter account; </a:t>
            </a:r>
            <a:br>
              <a:rPr lang="en-US" dirty="0" smtClean="0"/>
            </a:br>
            <a:r>
              <a:rPr lang="en-US" dirty="0" smtClean="0"/>
              <a:t>- prepare a talk on advantages and possible disadvantages of using Twitter as an educational tool.</a:t>
            </a:r>
            <a:endParaRPr lang="ru-RU" dirty="0"/>
          </a:p>
        </p:txBody>
      </p:sp>
      <p:pic>
        <p:nvPicPr>
          <p:cNvPr id="3" name="Рисунок 2" descr="Без названия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136036"/>
            <a:ext cx="3643338" cy="23126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What will you tweet at the end of the lesson?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357158" y="1857364"/>
            <a:ext cx="4040188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Today I have learnt…</a:t>
            </a:r>
            <a:endParaRPr lang="ru-RU" sz="3200" dirty="0"/>
          </a:p>
        </p:txBody>
      </p:sp>
      <p:pic>
        <p:nvPicPr>
          <p:cNvPr id="7" name="Содержимое 6" descr="iStock_000019666774XSmal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7224" y="3000372"/>
            <a:ext cx="2811780" cy="2476500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429124" y="1928802"/>
            <a:ext cx="4714876" cy="639762"/>
          </a:xfrm>
        </p:spPr>
        <p:txBody>
          <a:bodyPr>
            <a:noAutofit/>
          </a:bodyPr>
          <a:lstStyle/>
          <a:p>
            <a:r>
              <a:rPr lang="en-US" sz="3200" dirty="0" smtClean="0"/>
              <a:t>A question I still have is…</a:t>
            </a:r>
            <a:endParaRPr lang="ru-RU" sz="3200" dirty="0"/>
          </a:p>
        </p:txBody>
      </p:sp>
      <p:pic>
        <p:nvPicPr>
          <p:cNvPr id="8" name="Содержимое 7" descr="TwitterEducation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714620"/>
            <a:ext cx="4041775" cy="1629748"/>
          </a:xfrm>
        </p:spPr>
      </p:pic>
      <p:sp>
        <p:nvSpPr>
          <p:cNvPr id="12" name="Текст 9"/>
          <p:cNvSpPr txBox="1">
            <a:spLocks/>
          </p:cNvSpPr>
          <p:nvPr/>
        </p:nvSpPr>
        <p:spPr>
          <a:xfrm>
            <a:off x="357158" y="5857892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I have 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tried to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9"/>
          <p:cNvSpPr txBox="1">
            <a:spLocks/>
          </p:cNvSpPr>
          <p:nvPr/>
        </p:nvSpPr>
        <p:spPr>
          <a:xfrm>
            <a:off x="4714876" y="4500570"/>
            <a:ext cx="4071966" cy="7858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1" dirty="0" smtClean="0"/>
              <a:t>My biggest success today has been…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9"/>
          <p:cNvSpPr txBox="1">
            <a:spLocks/>
          </p:cNvSpPr>
          <p:nvPr/>
        </p:nvSpPr>
        <p:spPr>
          <a:xfrm>
            <a:off x="4714876" y="5572140"/>
            <a:ext cx="4214842" cy="7858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1" noProof="0" dirty="0" smtClean="0"/>
              <a:t>My </a:t>
            </a:r>
            <a:r>
              <a:rPr lang="en-US" sz="2400" b="1" noProof="0" dirty="0" err="1" smtClean="0"/>
              <a:t>favourite</a:t>
            </a:r>
            <a:r>
              <a:rPr lang="en-US" sz="2400" b="1" noProof="0" dirty="0" smtClean="0"/>
              <a:t> part of the lesson was….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41433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way I worked at the lesson was …</a:t>
            </a:r>
            <a:endParaRPr lang="ru-RU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428596" y="51435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 deserve … because ….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employee-performance-appraisal-and-evaluation-phrases-3hbb5W-clipa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1" y="0"/>
            <a:ext cx="4193865" cy="45257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857760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1)</a:t>
            </a:r>
            <a:r>
              <a:rPr lang="en-US" dirty="0" smtClean="0"/>
              <a:t> A tree is known by its fruit.</a:t>
            </a:r>
            <a:br>
              <a:rPr lang="en-US" dirty="0" smtClean="0"/>
            </a:br>
            <a:r>
              <a:rPr lang="en-US" dirty="0" smtClean="0"/>
              <a:t>2) An apple a day keeps a doctor away.</a:t>
            </a:r>
            <a:br>
              <a:rPr lang="en-US" dirty="0" smtClean="0"/>
            </a:br>
            <a:r>
              <a:rPr lang="en-US" dirty="0" smtClean="0"/>
              <a:t>3) The roots of education are bitter but the fruit is sweet.</a:t>
            </a:r>
            <a:endParaRPr lang="ru-RU" dirty="0"/>
          </a:p>
        </p:txBody>
      </p:sp>
      <p:pic>
        <p:nvPicPr>
          <p:cNvPr id="7" name="Содержимое 6" descr="JGBlock-RootofSucces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428604"/>
            <a:ext cx="6139984" cy="37462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Apple 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798" y="500042"/>
            <a:ext cx="8646052" cy="57150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most frequently used words in the system of education?</a:t>
            </a:r>
            <a:endParaRPr lang="ru-RU" dirty="0"/>
          </a:p>
        </p:txBody>
      </p:sp>
      <p:pic>
        <p:nvPicPr>
          <p:cNvPr id="3" name="Рисунок 2" descr="Figure-15-Word-cloud-of-the-100-most-frequently-used-words-by-education-authoriti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527860"/>
            <a:ext cx="6024582" cy="5246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CT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0" y="1928802"/>
            <a:ext cx="3714776" cy="71438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Jack Dorsey</a:t>
            </a:r>
            <a:endParaRPr lang="ru-RU" sz="3600" dirty="0"/>
          </a:p>
        </p:txBody>
      </p:sp>
      <p:pic>
        <p:nvPicPr>
          <p:cNvPr id="7" name="Содержимое 6" descr="10093860866_803211264e_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2643182"/>
            <a:ext cx="4000528" cy="4000528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357686" y="4071942"/>
            <a:ext cx="3786215" cy="1928850"/>
          </a:xfrm>
        </p:spPr>
        <p:txBody>
          <a:bodyPr>
            <a:noAutofit/>
          </a:bodyPr>
          <a:lstStyle/>
          <a:p>
            <a:r>
              <a:rPr lang="en-US" sz="4800" dirty="0" smtClean="0"/>
              <a:t>340 million</a:t>
            </a:r>
          </a:p>
          <a:p>
            <a:r>
              <a:rPr lang="en-US" sz="4800" dirty="0" smtClean="0"/>
              <a:t>500 million</a:t>
            </a:r>
            <a:endParaRPr lang="ru-RU" sz="4800" dirty="0" smtClean="0"/>
          </a:p>
          <a:p>
            <a:r>
              <a:rPr lang="ru-RU" sz="4800" dirty="0" smtClean="0"/>
              <a:t>      140</a:t>
            </a:r>
            <a:endParaRPr lang="en-US" sz="4800" dirty="0" smtClean="0"/>
          </a:p>
        </p:txBody>
      </p:sp>
      <p:pic>
        <p:nvPicPr>
          <p:cNvPr id="8" name="Содержимое 7" descr="Без названия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214678" y="0"/>
            <a:ext cx="2357453" cy="2357453"/>
          </a:xfrm>
        </p:spPr>
      </p:pic>
      <p:pic>
        <p:nvPicPr>
          <p:cNvPr id="6" name="Рисунок 5" descr="what-we-off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14290"/>
            <a:ext cx="3214686" cy="321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71382" y="357166"/>
            <a:ext cx="4126452" cy="2571768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00034" y="357166"/>
            <a:ext cx="4143404" cy="6215106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One Tweet,  two Tweets, old Tweets, new  Tweets, short Tweets, long Tweets, right Tweets, wrong Tweets.</a:t>
            </a:r>
          </a:p>
          <a:p>
            <a:pPr algn="just"/>
            <a:r>
              <a:rPr lang="en-US" sz="2800" dirty="0" smtClean="0"/>
              <a:t>Social media is full of </a:t>
            </a:r>
            <a:r>
              <a:rPr lang="en-US" sz="2800" smtClean="0"/>
              <a:t>great posts </a:t>
            </a:r>
            <a:r>
              <a:rPr lang="en-US" sz="2800" dirty="0" smtClean="0"/>
              <a:t>for you to read, and photos and videos that dance through your feed.</a:t>
            </a:r>
          </a:p>
          <a:p>
            <a:pPr algn="just"/>
            <a:r>
              <a:rPr lang="en-US" sz="2800" dirty="0" smtClean="0"/>
              <a:t>Twitter is  a great place to share and to chat about what you are doing, but so much more than that.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7" name="Рисунок 6" descr="cr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429000"/>
            <a:ext cx="4086698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use Twitter….. to V / for V-</a:t>
            </a:r>
            <a:r>
              <a:rPr lang="en-US" dirty="0" err="1" smtClean="0"/>
              <a:t>ing</a:t>
            </a:r>
            <a:r>
              <a:rPr lang="en-US" dirty="0" smtClean="0"/>
              <a:t>/ because…</a:t>
            </a:r>
            <a:endParaRPr lang="ru-RU" dirty="0"/>
          </a:p>
        </p:txBody>
      </p:sp>
      <p:pic>
        <p:nvPicPr>
          <p:cNvPr id="5" name="Содержимое 4" descr="9-filepictu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71612"/>
            <a:ext cx="7651199" cy="509581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 what ways can Twitter be useful for learning English?</a:t>
            </a:r>
            <a:endParaRPr lang="ru-RU" dirty="0"/>
          </a:p>
        </p:txBody>
      </p:sp>
      <p:pic>
        <p:nvPicPr>
          <p:cNvPr id="3" name="Рисунок 2" descr="twitter_learning_to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143116"/>
            <a:ext cx="6786610" cy="452440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181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1) A tree is known by its fruit. 2) An apple a day keeps a doctor away. 3) The roots of education are bitter but the fruit is sweet.</vt:lpstr>
      <vt:lpstr>Слайд 3</vt:lpstr>
      <vt:lpstr>What are the most frequently used words in the system of education?</vt:lpstr>
      <vt:lpstr>Слайд 5</vt:lpstr>
      <vt:lpstr>Слайд 6</vt:lpstr>
      <vt:lpstr>Слайд 7</vt:lpstr>
      <vt:lpstr>I use Twitter….. to V / for V-ing/ because…</vt:lpstr>
      <vt:lpstr>In what ways can Twitter be useful for learning English?</vt:lpstr>
      <vt:lpstr>   - follow an account of a celebrity and write what you have learnt about their life from their Twitter account;  - prepare a talk on advantages and possible disadvantages of using Twitter as an educational tool.</vt:lpstr>
      <vt:lpstr>What will you tweet at the end of the lesson?</vt:lpstr>
      <vt:lpstr>The way I worked at the lesson was …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77</cp:revision>
  <dcterms:created xsi:type="dcterms:W3CDTF">2017-01-05T14:17:11Z</dcterms:created>
  <dcterms:modified xsi:type="dcterms:W3CDTF">2017-02-04T16:24:17Z</dcterms:modified>
</cp:coreProperties>
</file>