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2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nvironment.nationalgeographic.com/environment/natural-disasters/" TargetMode="External"/><Relationship Id="rId3" Type="http://schemas.openxmlformats.org/officeDocument/2006/relationships/hyperlink" Target="http://volcano.oregonstate.edu/volcanoes_by_country" TargetMode="External"/><Relationship Id="rId7" Type="http://schemas.openxmlformats.org/officeDocument/2006/relationships/hyperlink" Target="http://www.wolframalpha.com/" TargetMode="External"/><Relationship Id="rId2" Type="http://schemas.openxmlformats.org/officeDocument/2006/relationships/hyperlink" Target="http://www.geos.ed.ac.uk/~quakes/v6_beta/map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arthweek.com/" TargetMode="External"/><Relationship Id="rId5" Type="http://schemas.openxmlformats.org/officeDocument/2006/relationships/hyperlink" Target="http://www.volcano.si.edu/index.cfm" TargetMode="External"/><Relationship Id="rId4" Type="http://schemas.openxmlformats.org/officeDocument/2006/relationships/hyperlink" Target="http://news.yahoo.com/deadliest-volcano-eruptions-listed-online-database-203952595.html" TargetMode="External"/><Relationship Id="rId9" Type="http://schemas.openxmlformats.org/officeDocument/2006/relationships/hyperlink" Target="http://www.lib.utexas.edu/maps/world_maps/world.j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mericanpreppersnetwork.com/wp-content/uploads/2016/07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>
                <a:solidFill>
                  <a:srgbClr val="00B050"/>
                </a:solidFill>
              </a:rPr>
              <a:t>“Natural and manmade disasters”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400800" cy="271115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"When you've finished your own toilet in the morning, then it is time to attend to the toilet of your planet, just so, with the greatest care</a:t>
            </a:r>
            <a:r>
              <a:rPr lang="en-US" dirty="0" smtClean="0">
                <a:solidFill>
                  <a:srgbClr val="FFFF00"/>
                </a:solidFill>
              </a:rPr>
              <a:t>.”</a:t>
            </a:r>
          </a:p>
          <a:p>
            <a:pPr algn="l"/>
            <a:r>
              <a:rPr lang="en-US" dirty="0" smtClean="0">
                <a:solidFill>
                  <a:srgbClr val="FFFF00"/>
                </a:solidFill>
              </a:rPr>
              <a:t>“The Little Prince”</a:t>
            </a:r>
          </a:p>
          <a:p>
            <a:pPr algn="r"/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/>
              <a:t>Web-quest </a:t>
            </a:r>
            <a:r>
              <a:rPr lang="en-US" sz="2700" b="1" dirty="0"/>
              <a:t>( 2 weeks)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en-US" sz="2700" dirty="0" smtClean="0"/>
              <a:t>1. Use </a:t>
            </a:r>
            <a:r>
              <a:rPr lang="en-US" sz="2700" dirty="0"/>
              <a:t>these sites for your researches. Look though them: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7500" lnSpcReduction="20000"/>
          </a:bodyPr>
          <a:lstStyle/>
          <a:p>
            <a:r>
              <a:rPr lang="en-US" u="sng" dirty="0">
                <a:hlinkClick r:id="rId2"/>
              </a:rPr>
              <a:t>http://www.geos.ed.ac.uk/~quakes/v6_beta/map.html</a:t>
            </a:r>
            <a:endParaRPr lang="ru-RU" dirty="0"/>
          </a:p>
          <a:p>
            <a:r>
              <a:rPr lang="en-US" u="sng" dirty="0">
                <a:hlinkClick r:id="rId3"/>
              </a:rPr>
              <a:t>http://volcano.oregonstate.edu/volcanoes_by_country</a:t>
            </a:r>
            <a:endParaRPr lang="ru-RU" dirty="0"/>
          </a:p>
          <a:p>
            <a:r>
              <a:rPr lang="en-US" u="sng" dirty="0">
                <a:hlinkClick r:id="rId4"/>
              </a:rPr>
              <a:t>http://news.yahoo.com/deadliest-volcano-eruptions-listed-online-database-203952595.html</a:t>
            </a:r>
            <a:endParaRPr lang="ru-RU" dirty="0"/>
          </a:p>
          <a:p>
            <a:r>
              <a:rPr lang="en-US" u="sng" dirty="0">
                <a:hlinkClick r:id="rId5"/>
              </a:rPr>
              <a:t>http://www.volcano.si.edu/index.cfm</a:t>
            </a:r>
            <a:endParaRPr lang="ru-RU" dirty="0"/>
          </a:p>
          <a:p>
            <a:r>
              <a:rPr lang="en-US" u="sng" dirty="0">
                <a:hlinkClick r:id="rId6"/>
              </a:rPr>
              <a:t>http://www.earthweek.com/</a:t>
            </a:r>
            <a:endParaRPr lang="ru-RU" dirty="0"/>
          </a:p>
          <a:p>
            <a:r>
              <a:rPr lang="en-US" u="sng" dirty="0">
                <a:hlinkClick r:id="rId7"/>
              </a:rPr>
              <a:t>http://www.wolframalpha.com/</a:t>
            </a:r>
            <a:endParaRPr lang="ru-RU" dirty="0"/>
          </a:p>
          <a:p>
            <a:r>
              <a:rPr lang="en-US" u="sng" dirty="0">
                <a:hlinkClick r:id="rId2"/>
              </a:rPr>
              <a:t>http://www.geos.ed.ac.uk/~quakes/v6_beta/map.html</a:t>
            </a:r>
            <a:endParaRPr lang="ru-RU" dirty="0"/>
          </a:p>
          <a:p>
            <a:r>
              <a:rPr lang="en-US" u="sng" dirty="0">
                <a:hlinkClick r:id="rId8"/>
              </a:rPr>
              <a:t>http://environment.nationalgeographic.com/environment/natural-disasters/</a:t>
            </a:r>
            <a:endParaRPr lang="ru-RU" dirty="0"/>
          </a:p>
          <a:p>
            <a:pPr marL="0" lvl="0" indent="0">
              <a:buNone/>
            </a:pPr>
            <a:r>
              <a:rPr lang="en-US" dirty="0" smtClean="0"/>
              <a:t>2. Choose </a:t>
            </a:r>
            <a:r>
              <a:rPr lang="en-US" dirty="0"/>
              <a:t>the global map. You can take this:</a:t>
            </a:r>
            <a:endParaRPr lang="ru-RU" dirty="0"/>
          </a:p>
          <a:p>
            <a:r>
              <a:rPr lang="en-US" u="sng" dirty="0">
                <a:hlinkClick r:id="rId9"/>
              </a:rPr>
              <a:t>http://www.lib.utexas.edu/maps/world_maps/world.jpg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537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3. On </a:t>
            </a:r>
            <a:r>
              <a:rPr lang="en-US" dirty="0"/>
              <a:t>this map you must mark zones of earthquakes, volcanoes, tsunamis. </a:t>
            </a:r>
            <a:endParaRPr lang="ru-RU" dirty="0"/>
          </a:p>
          <a:p>
            <a:pPr marL="0" lvl="0" indent="0">
              <a:buNone/>
            </a:pPr>
            <a:r>
              <a:rPr lang="en-US" dirty="0" smtClean="0"/>
              <a:t>4. Make </a:t>
            </a:r>
            <a:r>
              <a:rPr lang="en-US" dirty="0"/>
              <a:t>a report of the most dangerous and the safest places for living according to your map:</a:t>
            </a:r>
            <a:endParaRPr lang="ru-RU" dirty="0"/>
          </a:p>
          <a:p>
            <a:pPr lvl="0"/>
            <a:r>
              <a:rPr lang="en-US" dirty="0"/>
              <a:t>Name these places; </a:t>
            </a:r>
            <a:endParaRPr lang="ru-RU" dirty="0"/>
          </a:p>
          <a:p>
            <a:pPr lvl="0"/>
            <a:r>
              <a:rPr lang="en-US" dirty="0"/>
              <a:t>Point out the reasons why you have chosen them; </a:t>
            </a:r>
            <a:endParaRPr lang="ru-RU" dirty="0"/>
          </a:p>
          <a:p>
            <a:pPr lvl="0"/>
            <a:r>
              <a:rPr lang="en-US" dirty="0"/>
              <a:t>Describe the situation in these places (How often do earthquakes, volcanoes, tsunamis or other disasters take place there?))</a:t>
            </a:r>
            <a:endParaRPr lang="ru-RU" dirty="0"/>
          </a:p>
          <a:p>
            <a:pPr marL="0" lvl="0" indent="0">
              <a:buNone/>
            </a:pPr>
            <a:r>
              <a:rPr lang="en-US" dirty="0"/>
              <a:t>5</a:t>
            </a:r>
            <a:r>
              <a:rPr lang="en-US" dirty="0" smtClean="0"/>
              <a:t>. Choose </a:t>
            </a:r>
            <a:r>
              <a:rPr lang="en-US" dirty="0"/>
              <a:t>one the most interesting event of earthquakes, volcanoes or tsunamis and present it. Make a presentation.</a:t>
            </a:r>
            <a:endParaRPr lang="ru-RU" dirty="0"/>
          </a:p>
          <a:p>
            <a:pPr lvl="0"/>
            <a:r>
              <a:rPr lang="en-US" dirty="0"/>
              <a:t>Describe the type of disaster</a:t>
            </a:r>
            <a:endParaRPr lang="ru-RU" dirty="0"/>
          </a:p>
          <a:p>
            <a:pPr lvl="0"/>
            <a:r>
              <a:rPr lang="en-US" dirty="0"/>
              <a:t>Show it on the map</a:t>
            </a:r>
            <a:endParaRPr lang="ru-RU" dirty="0"/>
          </a:p>
          <a:p>
            <a:pPr lvl="0"/>
            <a:r>
              <a:rPr lang="en-US" dirty="0"/>
              <a:t>Describe this event (use pictures)</a:t>
            </a:r>
            <a:endParaRPr lang="ru-RU" dirty="0"/>
          </a:p>
          <a:p>
            <a:pPr lvl="0"/>
            <a:r>
              <a:rPr lang="en-US" dirty="0"/>
              <a:t>Try to do this orally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244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mirrordaily.com/wp-content/uploads/2015/11/90-percent-of-Worldwide-Natural-Disasters-Are-Caused-By-Weath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105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579296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i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Everything is in your hands…</a:t>
            </a:r>
            <a:endParaRPr lang="ru-RU" sz="6000" i="1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enkivillage.com/URoyk7vOMCfqIvD2eUf5Y-5Pjhg=/800x0/images/2015/01/f04febb59d1a9dfdcfaa7d6fc1bcd2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9" y="-136525"/>
            <a:ext cx="9100269" cy="709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26157"/>
            <a:ext cx="490606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8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Which of the following disasters is the scariest? Why? Rank them from 1 to 10. </a:t>
            </a:r>
            <a:r>
              <a:rPr lang="ru-RU" sz="2800" dirty="0" err="1"/>
              <a:t>Put</a:t>
            </a:r>
            <a:r>
              <a:rPr lang="ru-RU" sz="2800" dirty="0"/>
              <a:t> </a:t>
            </a:r>
            <a:r>
              <a:rPr lang="ru-RU" sz="2800" dirty="0" err="1"/>
              <a:t>the</a:t>
            </a:r>
            <a:r>
              <a:rPr lang="ru-RU" sz="2800" dirty="0"/>
              <a:t> </a:t>
            </a:r>
            <a:r>
              <a:rPr lang="ru-RU" sz="2800" dirty="0" err="1"/>
              <a:t>scariest</a:t>
            </a:r>
            <a:r>
              <a:rPr lang="ru-RU" sz="2800" dirty="0"/>
              <a:t> </a:t>
            </a:r>
            <a:r>
              <a:rPr lang="ru-RU" sz="2800" dirty="0" err="1"/>
              <a:t>at</a:t>
            </a:r>
            <a:r>
              <a:rPr lang="ru-RU" sz="2800" dirty="0"/>
              <a:t> </a:t>
            </a:r>
            <a:r>
              <a:rPr lang="ru-RU" sz="2800" dirty="0" err="1"/>
              <a:t>the</a:t>
            </a:r>
            <a:r>
              <a:rPr lang="ru-RU" sz="2800" dirty="0"/>
              <a:t> </a:t>
            </a:r>
            <a:r>
              <a:rPr lang="ru-RU" sz="2800" dirty="0" err="1"/>
              <a:t>top</a:t>
            </a:r>
            <a:r>
              <a:rPr lang="ru-RU" sz="2800" dirty="0"/>
              <a:t>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 descr="http://combiboilersleeds.com/images/natural-disasters/natural-disasters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01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1.squarespace.com/static/52db6435e4b0826240a963ce/t/5303decae4b053c16a486ebe/1392762572454/katrin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" y="0"/>
            <a:ext cx="91789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en-US" b="1" dirty="0">
                <a:solidFill>
                  <a:srgbClr val="FF0000"/>
                </a:solidFill>
              </a:rPr>
              <a:t>) famine </a:t>
            </a:r>
            <a:r>
              <a:rPr lang="uk-UA" b="1" dirty="0">
                <a:solidFill>
                  <a:srgbClr val="FF0000"/>
                </a:solidFill>
              </a:rPr>
              <a:t>		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dirty="0">
                <a:solidFill>
                  <a:srgbClr val="FF0000"/>
                </a:solidFill>
              </a:rPr>
              <a:t>) tectonic plates movement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2) epidemics	</a:t>
            </a:r>
            <a:r>
              <a:rPr lang="en-US" b="1" dirty="0" smtClean="0">
                <a:solidFill>
                  <a:srgbClr val="FF0000"/>
                </a:solidFill>
              </a:rPr>
              <a:t>B</a:t>
            </a:r>
            <a:r>
              <a:rPr lang="en-US" b="1" dirty="0">
                <a:solidFill>
                  <a:srgbClr val="FF0000"/>
                </a:solidFill>
              </a:rPr>
              <a:t>) earthquake tremors, </a:t>
            </a:r>
            <a:r>
              <a:rPr lang="en-US" b="1" dirty="0" smtClean="0">
                <a:solidFill>
                  <a:srgbClr val="FF0000"/>
                </a:solidFill>
              </a:rPr>
              <a:t>				human-made 						disturbances</a:t>
            </a:r>
            <a:r>
              <a:rPr lang="en-US" b="1" dirty="0">
                <a:solidFill>
                  <a:srgbClr val="FF0000"/>
                </a:solidFill>
              </a:rPr>
              <a:t>, or excessive </a:t>
            </a:r>
            <a:r>
              <a:rPr lang="en-US" b="1" dirty="0" smtClean="0">
                <a:solidFill>
                  <a:srgbClr val="FF0000"/>
                </a:solidFill>
              </a:rPr>
              <a:t>				rainfall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3) volcano </a:t>
            </a:r>
            <a:r>
              <a:rPr lang="en-US" b="1" dirty="0" smtClean="0">
                <a:solidFill>
                  <a:srgbClr val="FF0000"/>
                </a:solidFill>
              </a:rPr>
              <a:t>	C</a:t>
            </a:r>
            <a:r>
              <a:rPr lang="en-US" b="1" dirty="0">
                <a:solidFill>
                  <a:srgbClr val="FF0000"/>
                </a:solidFill>
              </a:rPr>
              <a:t>) man-made ( e . g .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eruption 		collectivist </a:t>
            </a:r>
            <a:r>
              <a:rPr lang="en-US" b="1" dirty="0">
                <a:solidFill>
                  <a:srgbClr val="FF0000"/>
                </a:solidFill>
              </a:rPr>
              <a:t>policies in the </a:t>
            </a:r>
            <a:r>
              <a:rPr lang="en-US" b="1" dirty="0" smtClean="0">
                <a:solidFill>
                  <a:srgbClr val="FF0000"/>
                </a:solidFill>
              </a:rPr>
              <a:t>				former </a:t>
            </a:r>
            <a:r>
              <a:rPr lang="en-US" b="1" dirty="0">
                <a:solidFill>
                  <a:srgbClr val="FF0000"/>
                </a:solidFill>
              </a:rPr>
              <a:t>USSR)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) avalanches 	</a:t>
            </a:r>
            <a:r>
              <a:rPr lang="en-US" b="1" dirty="0" smtClean="0">
                <a:solidFill>
                  <a:srgbClr val="FF0000"/>
                </a:solidFill>
              </a:rPr>
              <a:t>D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viruses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Match the disasters and their causes, then make up sentences as in the example.</a:t>
            </a: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1" y="188640"/>
            <a:ext cx="912872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385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548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029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036496" cy="603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645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ndustrytap.com/wp-content/uploads/2013/06/1000x750xTsunami-Wallpapers-2.jpg.pagespeed.ic.uT055hXm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76" y="-8237"/>
            <a:ext cx="9154983" cy="686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3321069"/>
              </p:ext>
            </p:extLst>
          </p:nvPr>
        </p:nvGraphicFramePr>
        <p:xfrm>
          <a:off x="827584" y="332656"/>
          <a:ext cx="7848872" cy="24258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1603"/>
                <a:gridCol w="1962423"/>
                <a:gridCol w="1962423"/>
                <a:gridCol w="1962423"/>
              </a:tblGrid>
              <a:tr h="953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General characteristics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Natural causes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Manmade causes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Describe one of the best known accidents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66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en-US" sz="1400" dirty="0">
                          <a:effectLst/>
                        </a:rPr>
                        <a:t>Where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en-US" sz="1400" dirty="0">
                          <a:effectLst/>
                        </a:rPr>
                        <a:t>When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en-US" sz="1400" dirty="0">
                          <a:effectLst/>
                        </a:rPr>
                        <a:t>Human sacrifice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en-US" sz="1400" dirty="0">
                          <a:effectLst/>
                        </a:rPr>
                        <a:t>Destructions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en-US" sz="1400" dirty="0">
                          <a:effectLst/>
                        </a:rPr>
                        <a:t>Consequences</a:t>
                      </a:r>
                      <a:endParaRPr lang="ru-RU" sz="1100" dirty="0"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6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liquidarchitecture.org.au/wp-content/uploads/2014/07/douglas-kahn-tornado-and-lightn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9" y="4369"/>
            <a:ext cx="9113501" cy="683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1) volcanic				a) rainfall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2) heat				</a:t>
            </a:r>
            <a:r>
              <a:rPr lang="en-US" b="1" dirty="0" smtClean="0">
                <a:solidFill>
                  <a:srgbClr val="FFC000"/>
                </a:solidFill>
              </a:rPr>
              <a:t>	b</a:t>
            </a:r>
            <a:r>
              <a:rPr lang="en-US" b="1" dirty="0">
                <a:solidFill>
                  <a:srgbClr val="FFC000"/>
                </a:solidFill>
              </a:rPr>
              <a:t>) flu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3) tropical				c) waves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4) Spanish				d) tremors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5) earthquake			</a:t>
            </a:r>
            <a:r>
              <a:rPr lang="en-US" b="1" dirty="0" smtClean="0">
                <a:solidFill>
                  <a:srgbClr val="FFC000"/>
                </a:solidFill>
              </a:rPr>
              <a:t>	e</a:t>
            </a:r>
            <a:r>
              <a:rPr lang="en-US" b="1" dirty="0">
                <a:solidFill>
                  <a:srgbClr val="FFC000"/>
                </a:solidFill>
              </a:rPr>
              <a:t>) storms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6) excessive				f) eruptions</a:t>
            </a:r>
            <a:endParaRPr lang="ru-RU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75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282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“Natural and manmade disasters”</vt:lpstr>
      <vt:lpstr>Презентация PowerPoint</vt:lpstr>
      <vt:lpstr>Which of the following disasters is the scariest? Why? Rank them from 1 to 10. Put the scariest at the top. </vt:lpstr>
      <vt:lpstr>Match the disasters and their causes, then make up sentences as in the example.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Web-quest ( 2 weeks) 1. Use these sites for your researches. Look though them: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“Natural and manmade disasters”</dc:title>
  <dc:creator>jarov</dc:creator>
  <cp:lastModifiedBy>Пользователь Windows</cp:lastModifiedBy>
  <cp:revision>7</cp:revision>
  <dcterms:created xsi:type="dcterms:W3CDTF">2017-01-18T10:19:34Z</dcterms:created>
  <dcterms:modified xsi:type="dcterms:W3CDTF">2017-01-19T08:33:03Z</dcterms:modified>
</cp:coreProperties>
</file>