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BD65D-B539-43FB-A26D-0D38D25D5D38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EBA80-27CC-42C5-B123-EAA99C22D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0CDCD-D7EB-4DC2-B3BC-8EA530A17B14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201CC-8C9E-4BE6-B32A-BCE6F2A8B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049DE-4EA3-40D5-BE79-A62E88334AFD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8E222-ECA1-421C-81BE-15A4E8604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0799A-2B22-4A46-924F-E751FF1DD26C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F7F63-181F-44C5-BFB1-2A930BA39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0B89B-3155-45DF-AC20-4EEE9F90A32D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918ED-97E0-4380-A3B3-C9ECC4241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818B7-F045-46EA-990A-5F5ABF996882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1C6C-EB48-4FC9-AEB4-AF57283A2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873F9-0DD0-48B5-8CC0-300F9D76652B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A8823-AA55-4E73-A074-AA9390093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5D726-306F-4C2D-A12E-FC9B245A5139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D9C24-2849-4C4E-BCAD-F0A26DD64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46A09-56F3-4F50-B634-36C98EF3F9D3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07211-F29B-45F8-9D65-D8A63DF08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97766-4630-420E-85CF-CDF2AE458808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CEF8F-D51D-4744-9425-5E9439727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B8493-C413-4A0C-9053-CAFBE8BEF593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DDE61-BF73-4967-B39E-406861823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5025B2-0B38-4786-A6A4-5D92C410A785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3F9DD2-C10A-4D08-BEA6-FC68963AF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tihi.ru/pics/2010/07/02/1458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00063" y="428625"/>
            <a:ext cx="7772400" cy="1155700"/>
          </a:xfrm>
        </p:spPr>
        <p:txBody>
          <a:bodyPr/>
          <a:lstStyle/>
          <a:p>
            <a:r>
              <a:rPr lang="en-US" sz="6000" b="1" smtClean="0">
                <a:solidFill>
                  <a:srgbClr val="00B050"/>
                </a:solidFill>
                <a:latin typeface="Comic Sans MS" pitchFamily="66" charset="0"/>
              </a:rPr>
              <a:t>Topic:  “At the Supermarket”</a:t>
            </a:r>
            <a:endParaRPr lang="ru-RU" sz="6000" b="1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4" name="Picture 2" descr="Картинка 16 из 15762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5016"/>
          <a:stretch>
            <a:fillRect/>
          </a:stretch>
        </p:blipFill>
        <p:spPr bwMode="auto">
          <a:xfrm>
            <a:off x="928662" y="1928802"/>
            <a:ext cx="700092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What is your favorite food or dish?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58175" cy="4829175"/>
          </a:xfrm>
        </p:spPr>
        <p:txBody>
          <a:bodyPr>
            <a:normAutofit/>
          </a:bodyPr>
          <a:lstStyle/>
          <a:p>
            <a:r>
              <a:rPr lang="en-US" sz="3000" smtClean="0">
                <a:solidFill>
                  <a:srgbClr val="E46C0A"/>
                </a:solidFill>
              </a:rPr>
              <a:t>I like…</a:t>
            </a:r>
            <a:r>
              <a:rPr lang="en-US" sz="3000" smtClean="0"/>
              <a:t>                                                               </a:t>
            </a:r>
            <a:r>
              <a:rPr lang="en-US" sz="3000" smtClean="0">
                <a:solidFill>
                  <a:srgbClr val="0070C0"/>
                </a:solidFill>
              </a:rPr>
              <a:t>fresh</a:t>
            </a:r>
          </a:p>
          <a:p>
            <a:r>
              <a:rPr lang="en-US" sz="3000" smtClean="0">
                <a:solidFill>
                  <a:srgbClr val="E46C0A"/>
                </a:solidFill>
              </a:rPr>
              <a:t>I prefer…                                                          </a:t>
            </a:r>
            <a:r>
              <a:rPr lang="en-US" sz="3000" smtClean="0">
                <a:solidFill>
                  <a:srgbClr val="0070C0"/>
                </a:solidFill>
              </a:rPr>
              <a:t>healthy</a:t>
            </a:r>
          </a:p>
          <a:p>
            <a:r>
              <a:rPr lang="en-US" sz="3000" smtClean="0">
                <a:solidFill>
                  <a:srgbClr val="E46C0A"/>
                </a:solidFill>
              </a:rPr>
              <a:t>I adore…             </a:t>
            </a:r>
            <a:r>
              <a:rPr lang="en-US" sz="3000" smtClean="0"/>
              <a:t>because it’s\they’re          </a:t>
            </a:r>
            <a:r>
              <a:rPr lang="en-US" sz="3000" smtClean="0">
                <a:solidFill>
                  <a:srgbClr val="0070C0"/>
                </a:solidFill>
              </a:rPr>
              <a:t>sweet</a:t>
            </a:r>
          </a:p>
          <a:p>
            <a:r>
              <a:rPr lang="en-US" sz="3000" smtClean="0">
                <a:solidFill>
                  <a:srgbClr val="E46C0A"/>
                </a:solidFill>
              </a:rPr>
              <a:t>My favorite food is…                                    </a:t>
            </a:r>
            <a:r>
              <a:rPr lang="en-US" sz="3000" smtClean="0">
                <a:solidFill>
                  <a:srgbClr val="0070C0"/>
                </a:solidFill>
              </a:rPr>
              <a:t>delicious</a:t>
            </a:r>
          </a:p>
          <a:p>
            <a:pPr>
              <a:buFont typeface="Arial" charset="0"/>
              <a:buNone/>
            </a:pPr>
            <a:r>
              <a:rPr lang="en-US" sz="3000" smtClean="0"/>
              <a:t>                                                                               </a:t>
            </a:r>
            <a:r>
              <a:rPr lang="en-US" sz="3000" smtClean="0">
                <a:solidFill>
                  <a:srgbClr val="0070C0"/>
                </a:solidFill>
              </a:rPr>
              <a:t>tasty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4339" name="Содержимое 4" descr="cerea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4572000"/>
            <a:ext cx="2659063" cy="1725613"/>
          </a:xfrm>
        </p:spPr>
      </p:pic>
      <p:pic>
        <p:nvPicPr>
          <p:cNvPr id="14340" name="Picture 3" descr="C:\Users\Киреевы\Desktop\Food pictures\me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4429125"/>
            <a:ext cx="23510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Users\Киреевы\Desktop\Food pictures\mel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4357688"/>
            <a:ext cx="2286000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857250" y="357188"/>
            <a:ext cx="7772400" cy="1143000"/>
          </a:xfrm>
        </p:spPr>
        <p:txBody>
          <a:bodyPr/>
          <a:lstStyle/>
          <a:p>
            <a:r>
              <a:rPr lang="en-US" b="1" smtClean="0"/>
              <a:t>Clap your Hands!</a:t>
            </a:r>
            <a:endParaRPr lang="ru-RU" b="1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1538" y="1857364"/>
            <a:ext cx="6929486" cy="4429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Let’s sing a song “At the supermarket”</a:t>
            </a:r>
            <a:endParaRPr lang="ru-RU" sz="4000" b="1" smtClean="0"/>
          </a:p>
        </p:txBody>
      </p:sp>
      <p:pic>
        <p:nvPicPr>
          <p:cNvPr id="4" name="12 12.wma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10781"/>
            <a:ext cx="304800" cy="304800"/>
          </a:xfrm>
          <a:effectLst>
            <a:softEdge rad="317500"/>
          </a:effec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63" y="1714500"/>
            <a:ext cx="60388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3962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Shopping List</a:t>
            </a:r>
            <a:endParaRPr lang="ru-RU" smtClean="0"/>
          </a:p>
        </p:txBody>
      </p:sp>
      <p:pic>
        <p:nvPicPr>
          <p:cNvPr id="4" name="Picture 4" descr="C:\Users\Lia\Dropbox\Документы\Разное\Fruit-Sala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2643206" cy="2736579"/>
          </a:xfrm>
          <a:effectLst>
            <a:softEdge rad="12700"/>
          </a:effectLst>
          <a:extLst>
            <a:ext uri="{909E8E84-426E-40DD-AFC4-6F175D3DCCD1}"/>
          </a:extLst>
        </p:spPr>
      </p:pic>
      <p:pic>
        <p:nvPicPr>
          <p:cNvPr id="5" name="Picture 3" descr="C:\Users\Lia\Dropbox\Документы\Разное\Farmstand raw vegetable salad.jpg"/>
          <p:cNvPicPr>
            <a:picLocks noChangeAspect="1" noChangeArrowheads="1"/>
          </p:cNvPicPr>
          <p:nvPr/>
        </p:nvPicPr>
        <p:blipFill>
          <a:blip r:embed="rId3" cstate="print"/>
          <a:srcRect l="12476" r="18114" b="-4762"/>
          <a:stretch>
            <a:fillRect/>
          </a:stretch>
        </p:blipFill>
        <p:spPr bwMode="auto">
          <a:xfrm>
            <a:off x="3000364" y="1643050"/>
            <a:ext cx="2857520" cy="2755775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/>
          </a:extLst>
        </p:spPr>
      </p:pic>
      <p:pic>
        <p:nvPicPr>
          <p:cNvPr id="17412" name="Picture 6" descr="C:\Users\Киреевы\Desktop\Food pictures\burger_sandwich_PNG41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2000250"/>
            <a:ext cx="30718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8"/>
          <p:cNvSpPr>
            <a:spLocks noChangeArrowheads="1"/>
          </p:cNvSpPr>
          <p:nvPr/>
        </p:nvSpPr>
        <p:spPr bwMode="auto">
          <a:xfrm>
            <a:off x="428625" y="4714875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latin typeface="Calibri" pitchFamily="34" charset="0"/>
              </a:rPr>
              <a:t>To make a fruit /vegetable salad/ a sandwich   I need …</a:t>
            </a:r>
            <a:endParaRPr lang="ru-RU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043863" cy="1357312"/>
          </a:xfrm>
        </p:spPr>
        <p:txBody>
          <a:bodyPr/>
          <a:lstStyle/>
          <a:p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Thanks a lot!</a:t>
            </a:r>
            <a:br>
              <a:rPr lang="en-US" sz="6600" b="1" smtClean="0">
                <a:latin typeface="Times New Roman" pitchFamily="18" charset="0"/>
                <a:cs typeface="Times New Roman" pitchFamily="18" charset="0"/>
              </a:rPr>
            </a:b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See you!</a:t>
            </a:r>
            <a:r>
              <a:rPr lang="ru-RU" sz="66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smtClean="0">
                <a:latin typeface="Times New Roman" pitchFamily="18" charset="0"/>
                <a:cs typeface="Times New Roman" pitchFamily="18" charset="0"/>
              </a:rPr>
            </a:br>
            <a:endParaRPr lang="ru-RU" sz="6600" smtClean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41588" y="2571750"/>
            <a:ext cx="4060825" cy="355441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55</Words>
  <Application>Microsoft Office PowerPoint</Application>
  <PresentationFormat>Экран (4:3)</PresentationFormat>
  <Paragraphs>12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Calibri</vt:lpstr>
      <vt:lpstr>Arial</vt:lpstr>
      <vt:lpstr>Comic Sans MS</vt:lpstr>
      <vt:lpstr>Times New Roman</vt:lpstr>
      <vt:lpstr>Тема Office</vt:lpstr>
      <vt:lpstr>Topic:  “At the Supermarket”</vt:lpstr>
      <vt:lpstr>What is your favorite food or dish?</vt:lpstr>
      <vt:lpstr>Clap your Hands!</vt:lpstr>
      <vt:lpstr>Let’s sing a song “At the supermarket”</vt:lpstr>
      <vt:lpstr>Shopping List</vt:lpstr>
      <vt:lpstr>Thanks a lot! See you!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Topic:  At the Supermarket</dc:title>
  <dc:creator>Киреевы</dc:creator>
  <cp:lastModifiedBy>User</cp:lastModifiedBy>
  <cp:revision>18</cp:revision>
  <dcterms:created xsi:type="dcterms:W3CDTF">2016-10-16T16:59:03Z</dcterms:created>
  <dcterms:modified xsi:type="dcterms:W3CDTF">2016-10-19T06:17:13Z</dcterms:modified>
</cp:coreProperties>
</file>