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84" r:id="rId4"/>
    <p:sldId id="285" r:id="rId5"/>
    <p:sldId id="286" r:id="rId6"/>
    <p:sldId id="290" r:id="rId7"/>
    <p:sldId id="287" r:id="rId8"/>
    <p:sldId id="289" r:id="rId9"/>
    <p:sldId id="281" r:id="rId10"/>
    <p:sldId id="280" r:id="rId11"/>
    <p:sldId id="278" r:id="rId12"/>
    <p:sldId id="279" r:id="rId13"/>
    <p:sldId id="276" r:id="rId14"/>
    <p:sldId id="27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1C114D-2871-42CB-BFD5-885B21911936}" type="doc">
      <dgm:prSet loTypeId="urn:microsoft.com/office/officeart/2008/layout/RadialCluster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37D824-ADF5-481C-B851-E36F64670DE1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Actuality</a:t>
          </a:r>
          <a:endParaRPr lang="ru-RU" sz="2400" dirty="0">
            <a:latin typeface="Impact" panose="020B0806030902050204" pitchFamily="34" charset="0"/>
          </a:endParaRPr>
        </a:p>
      </dgm:t>
    </dgm:pt>
    <dgm:pt modelId="{6354FAFF-2184-47E6-BD10-BB8619602723}" type="parTrans" cxnId="{2F002CCC-4299-4652-9105-3D037F111627}">
      <dgm:prSet/>
      <dgm:spPr/>
      <dgm:t>
        <a:bodyPr/>
        <a:lstStyle/>
        <a:p>
          <a:endParaRPr lang="ru-RU"/>
        </a:p>
      </dgm:t>
    </dgm:pt>
    <dgm:pt modelId="{0D503076-631B-45D7-B26A-56ECFEC5A80F}" type="sibTrans" cxnId="{2F002CCC-4299-4652-9105-3D037F111627}">
      <dgm:prSet/>
      <dgm:spPr/>
      <dgm:t>
        <a:bodyPr/>
        <a:lstStyle/>
        <a:p>
          <a:endParaRPr lang="ru-RU"/>
        </a:p>
      </dgm:t>
    </dgm:pt>
    <dgm:pt modelId="{9F1E4E62-361E-49FA-9B9B-E16EFF3F927F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400" dirty="0" smtClean="0"/>
            <a:t>To revise literary genres</a:t>
          </a:r>
          <a:endParaRPr lang="ru-RU" sz="1400" dirty="0"/>
        </a:p>
      </dgm:t>
    </dgm:pt>
    <dgm:pt modelId="{5A79A847-F638-4F96-96D4-B04B8F7348D2}" type="parTrans" cxnId="{E5097BC8-4AC6-4082-AEB7-17C829A0EC35}">
      <dgm:prSet/>
      <dgm:spPr/>
      <dgm:t>
        <a:bodyPr/>
        <a:lstStyle/>
        <a:p>
          <a:endParaRPr lang="ru-RU"/>
        </a:p>
      </dgm:t>
    </dgm:pt>
    <dgm:pt modelId="{60C732AC-3BEB-4433-BCE7-3BE8CD184CAF}" type="sibTrans" cxnId="{E5097BC8-4AC6-4082-AEB7-17C829A0EC35}">
      <dgm:prSet/>
      <dgm:spPr/>
      <dgm:t>
        <a:bodyPr/>
        <a:lstStyle/>
        <a:p>
          <a:endParaRPr lang="ru-RU"/>
        </a:p>
      </dgm:t>
    </dgm:pt>
    <dgm:pt modelId="{0B22681E-0D93-43FA-8D76-0EA94DD25CF6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400" dirty="0" smtClean="0"/>
            <a:t>To know more about the author and his books</a:t>
          </a:r>
          <a:endParaRPr lang="ru-RU" sz="1400" dirty="0"/>
        </a:p>
      </dgm:t>
    </dgm:pt>
    <dgm:pt modelId="{88A898DE-9692-41E7-AFC3-4AFBC45F28B0}" type="parTrans" cxnId="{F3AE7553-2941-46D6-9456-354081E8E779}">
      <dgm:prSet/>
      <dgm:spPr/>
      <dgm:t>
        <a:bodyPr/>
        <a:lstStyle/>
        <a:p>
          <a:endParaRPr lang="ru-RU"/>
        </a:p>
      </dgm:t>
    </dgm:pt>
    <dgm:pt modelId="{DF60E7BC-F0F7-4CB7-9D62-BE0A8C81FBFB}" type="sibTrans" cxnId="{F3AE7553-2941-46D6-9456-354081E8E779}">
      <dgm:prSet/>
      <dgm:spPr/>
      <dgm:t>
        <a:bodyPr/>
        <a:lstStyle/>
        <a:p>
          <a:endParaRPr lang="ru-RU"/>
        </a:p>
      </dgm:t>
    </dgm:pt>
    <dgm:pt modelId="{A8FB39D0-360D-4701-B094-7DFA6DA41771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700" dirty="0" smtClean="0"/>
            <a:t>To </a:t>
          </a:r>
          <a:r>
            <a:rPr lang="en-US" sz="1400" dirty="0" smtClean="0"/>
            <a:t>read about interesting facts  and events from his biography                  </a:t>
          </a:r>
          <a:endParaRPr lang="ru-RU" sz="1400" dirty="0"/>
        </a:p>
      </dgm:t>
    </dgm:pt>
    <dgm:pt modelId="{47790CF3-3990-4125-8506-9DFA46C504A4}" type="parTrans" cxnId="{C8DA9EE0-EF06-455F-BA6C-AA03F7D418C7}">
      <dgm:prSet/>
      <dgm:spPr/>
      <dgm:t>
        <a:bodyPr/>
        <a:lstStyle/>
        <a:p>
          <a:endParaRPr lang="ru-RU"/>
        </a:p>
      </dgm:t>
    </dgm:pt>
    <dgm:pt modelId="{83C2B9E4-EFE1-421E-B616-36E8A8C89907}" type="sibTrans" cxnId="{C8DA9EE0-EF06-455F-BA6C-AA03F7D418C7}">
      <dgm:prSet/>
      <dgm:spPr/>
      <dgm:t>
        <a:bodyPr/>
        <a:lstStyle/>
        <a:p>
          <a:endParaRPr lang="ru-RU"/>
        </a:p>
      </dgm:t>
    </dgm:pt>
    <dgm:pt modelId="{C8338339-AE08-45A8-B8E3-D97500022FE3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en-US" sz="1400" dirty="0" smtClean="0"/>
            <a:t>To analyze major events of his life</a:t>
          </a:r>
          <a:endParaRPr lang="ru-RU" sz="1400" dirty="0"/>
        </a:p>
      </dgm:t>
    </dgm:pt>
    <dgm:pt modelId="{8B87E81C-5630-4AAA-B0BF-D4D282169832}" type="parTrans" cxnId="{DEFEA160-40AD-4901-A1D8-A50D8A0BF3E4}">
      <dgm:prSet/>
      <dgm:spPr/>
      <dgm:t>
        <a:bodyPr/>
        <a:lstStyle/>
        <a:p>
          <a:endParaRPr lang="ru-RU"/>
        </a:p>
      </dgm:t>
    </dgm:pt>
    <dgm:pt modelId="{40E019A5-13E5-4698-8792-C03515A42735}" type="sibTrans" cxnId="{DEFEA160-40AD-4901-A1D8-A50D8A0BF3E4}">
      <dgm:prSet/>
      <dgm:spPr/>
      <dgm:t>
        <a:bodyPr/>
        <a:lstStyle/>
        <a:p>
          <a:endParaRPr lang="ru-RU"/>
        </a:p>
      </dgm:t>
    </dgm:pt>
    <dgm:pt modelId="{DF55B1C6-85D0-4730-B557-CECBA4880B75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400" dirty="0" smtClean="0"/>
            <a:t>To listen to</a:t>
          </a:r>
          <a:r>
            <a:rPr lang="ru-RU" sz="1400" dirty="0" smtClean="0"/>
            <a:t> </a:t>
          </a:r>
          <a:r>
            <a:rPr lang="en-US" sz="1400" dirty="0" smtClean="0"/>
            <a:t>your points of view about his works</a:t>
          </a:r>
          <a:endParaRPr lang="ru-RU" sz="1400" dirty="0"/>
        </a:p>
      </dgm:t>
    </dgm:pt>
    <dgm:pt modelId="{D282353A-1E61-4648-B6A5-C32B0A0113D8}" type="parTrans" cxnId="{D1CF901D-6201-4E72-AE08-20A509EB0816}">
      <dgm:prSet/>
      <dgm:spPr/>
      <dgm:t>
        <a:bodyPr/>
        <a:lstStyle/>
        <a:p>
          <a:endParaRPr lang="ru-RU"/>
        </a:p>
      </dgm:t>
    </dgm:pt>
    <dgm:pt modelId="{6D5E547F-5C7D-466B-8545-B5BB59B7AD36}" type="sibTrans" cxnId="{D1CF901D-6201-4E72-AE08-20A509EB0816}">
      <dgm:prSet/>
      <dgm:spPr/>
      <dgm:t>
        <a:bodyPr/>
        <a:lstStyle/>
        <a:p>
          <a:endParaRPr lang="ru-RU"/>
        </a:p>
      </dgm:t>
    </dgm:pt>
    <dgm:pt modelId="{04495E0C-6BCB-4DD3-84DE-04BA8A55D3DB}">
      <dgm:prSet phldrT="[Текст]"/>
      <dgm:spPr>
        <a:solidFill>
          <a:srgbClr val="00B0F0"/>
        </a:solidFill>
      </dgm:spPr>
      <dgm:t>
        <a:bodyPr/>
        <a:lstStyle/>
        <a:p>
          <a:r>
            <a:rPr lang="en-US" dirty="0" smtClean="0"/>
            <a:t>To speak about your associations connected with this person </a:t>
          </a:r>
          <a:endParaRPr lang="ru-RU" dirty="0"/>
        </a:p>
      </dgm:t>
    </dgm:pt>
    <dgm:pt modelId="{7769F6D6-6339-4315-B117-FA52E4851F8E}" type="parTrans" cxnId="{8DF11170-BF66-4528-BAF5-CF2840314E29}">
      <dgm:prSet/>
      <dgm:spPr/>
      <dgm:t>
        <a:bodyPr/>
        <a:lstStyle/>
        <a:p>
          <a:endParaRPr lang="ru-RU"/>
        </a:p>
      </dgm:t>
    </dgm:pt>
    <dgm:pt modelId="{7350C966-A48E-4AE6-9DAA-0522E98954E1}" type="sibTrans" cxnId="{8DF11170-BF66-4528-BAF5-CF2840314E29}">
      <dgm:prSet/>
      <dgm:spPr/>
      <dgm:t>
        <a:bodyPr/>
        <a:lstStyle/>
        <a:p>
          <a:endParaRPr lang="ru-RU"/>
        </a:p>
      </dgm:t>
    </dgm:pt>
    <dgm:pt modelId="{09F712FE-9FAF-4CDE-A55A-6DDBC23C0EAD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en-US" sz="1400" dirty="0" smtClean="0"/>
            <a:t>To write about your impressions</a:t>
          </a:r>
          <a:endParaRPr lang="ru-RU" sz="1400" dirty="0"/>
        </a:p>
      </dgm:t>
    </dgm:pt>
    <dgm:pt modelId="{43E31A4B-DD22-49DA-A61F-051D7580C90B}" type="parTrans" cxnId="{24E0BEE2-51A3-46E4-AF40-4C1387053211}">
      <dgm:prSet/>
      <dgm:spPr/>
      <dgm:t>
        <a:bodyPr/>
        <a:lstStyle/>
        <a:p>
          <a:endParaRPr lang="ru-RU"/>
        </a:p>
      </dgm:t>
    </dgm:pt>
    <dgm:pt modelId="{ACBEEF33-763C-460D-9FDC-C50F4678859C}" type="sibTrans" cxnId="{24E0BEE2-51A3-46E4-AF40-4C1387053211}">
      <dgm:prSet/>
      <dgm:spPr/>
      <dgm:t>
        <a:bodyPr/>
        <a:lstStyle/>
        <a:p>
          <a:endParaRPr lang="ru-RU"/>
        </a:p>
      </dgm:t>
    </dgm:pt>
    <dgm:pt modelId="{AA79C2F7-E899-4C84-B240-63D15D6919BC}" type="pres">
      <dgm:prSet presAssocID="{E01C114D-2871-42CB-BFD5-885B2191193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9C5BB3B-C68C-42F1-83B9-FBF2B28B8FAF}" type="pres">
      <dgm:prSet presAssocID="{E937D824-ADF5-481C-B851-E36F64670DE1}" presName="singleCycle" presStyleCnt="0"/>
      <dgm:spPr/>
    </dgm:pt>
    <dgm:pt modelId="{3A786435-3D93-4126-AF16-4A662B160CFC}" type="pres">
      <dgm:prSet presAssocID="{E937D824-ADF5-481C-B851-E36F64670DE1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ECC124CE-2BFD-425A-B549-8661DB6511E4}" type="pres">
      <dgm:prSet presAssocID="{5A79A847-F638-4F96-96D4-B04B8F7348D2}" presName="Name56" presStyleLbl="parChTrans1D2" presStyleIdx="0" presStyleCnt="7"/>
      <dgm:spPr/>
      <dgm:t>
        <a:bodyPr/>
        <a:lstStyle/>
        <a:p>
          <a:endParaRPr lang="ru-RU"/>
        </a:p>
      </dgm:t>
    </dgm:pt>
    <dgm:pt modelId="{8D63F2FA-59E8-4BA6-B4D7-BC751E46A901}" type="pres">
      <dgm:prSet presAssocID="{9F1E4E62-361E-49FA-9B9B-E16EFF3F927F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61F7B-D0ED-41DF-879E-4F6AF884EDEA}" type="pres">
      <dgm:prSet presAssocID="{88A898DE-9692-41E7-AFC3-4AFBC45F28B0}" presName="Name56" presStyleLbl="parChTrans1D2" presStyleIdx="1" presStyleCnt="7"/>
      <dgm:spPr/>
      <dgm:t>
        <a:bodyPr/>
        <a:lstStyle/>
        <a:p>
          <a:endParaRPr lang="ru-RU"/>
        </a:p>
      </dgm:t>
    </dgm:pt>
    <dgm:pt modelId="{5347F0BC-6AC7-4938-8C09-723395DCC3E8}" type="pres">
      <dgm:prSet presAssocID="{0B22681E-0D93-43FA-8D76-0EA94DD25CF6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E8321-6852-4823-B637-02BCABA8CF65}" type="pres">
      <dgm:prSet presAssocID="{47790CF3-3990-4125-8506-9DFA46C504A4}" presName="Name56" presStyleLbl="parChTrans1D2" presStyleIdx="2" presStyleCnt="7"/>
      <dgm:spPr/>
      <dgm:t>
        <a:bodyPr/>
        <a:lstStyle/>
        <a:p>
          <a:endParaRPr lang="ru-RU"/>
        </a:p>
      </dgm:t>
    </dgm:pt>
    <dgm:pt modelId="{4115A040-56BC-4F57-96ED-E280AD3329A2}" type="pres">
      <dgm:prSet presAssocID="{A8FB39D0-360D-4701-B094-7DFA6DA41771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F3F98E-A3DF-46FF-B17C-79667CA214F6}" type="pres">
      <dgm:prSet presAssocID="{D282353A-1E61-4648-B6A5-C32B0A0113D8}" presName="Name56" presStyleLbl="parChTrans1D2" presStyleIdx="3" presStyleCnt="7"/>
      <dgm:spPr/>
      <dgm:t>
        <a:bodyPr/>
        <a:lstStyle/>
        <a:p>
          <a:endParaRPr lang="ru-RU"/>
        </a:p>
      </dgm:t>
    </dgm:pt>
    <dgm:pt modelId="{9C3A6FCA-1C38-4ACB-A7D6-A73C2BC0CF03}" type="pres">
      <dgm:prSet presAssocID="{DF55B1C6-85D0-4730-B557-CECBA4880B75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AB9D3A-F7CC-49C3-8128-7F8FABD828D4}" type="pres">
      <dgm:prSet presAssocID="{7769F6D6-6339-4315-B117-FA52E4851F8E}" presName="Name56" presStyleLbl="parChTrans1D2" presStyleIdx="4" presStyleCnt="7"/>
      <dgm:spPr/>
      <dgm:t>
        <a:bodyPr/>
        <a:lstStyle/>
        <a:p>
          <a:endParaRPr lang="ru-RU"/>
        </a:p>
      </dgm:t>
    </dgm:pt>
    <dgm:pt modelId="{07EAB015-562C-4EF3-9D20-5CA1A982CC5D}" type="pres">
      <dgm:prSet presAssocID="{04495E0C-6BCB-4DD3-84DE-04BA8A55D3DB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5113DB-1C8D-41F2-A616-8158E1DFAC8A}" type="pres">
      <dgm:prSet presAssocID="{43E31A4B-DD22-49DA-A61F-051D7580C90B}" presName="Name56" presStyleLbl="parChTrans1D2" presStyleIdx="5" presStyleCnt="7"/>
      <dgm:spPr/>
      <dgm:t>
        <a:bodyPr/>
        <a:lstStyle/>
        <a:p>
          <a:endParaRPr lang="ru-RU"/>
        </a:p>
      </dgm:t>
    </dgm:pt>
    <dgm:pt modelId="{DB63832C-5648-4333-8FC1-A92E66D7DDF8}" type="pres">
      <dgm:prSet presAssocID="{09F712FE-9FAF-4CDE-A55A-6DDBC23C0EAD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7289C2-CDBC-47AF-B6DA-DDB6CAA36420}" type="pres">
      <dgm:prSet presAssocID="{8B87E81C-5630-4AAA-B0BF-D4D282169832}" presName="Name56" presStyleLbl="parChTrans1D2" presStyleIdx="6" presStyleCnt="7"/>
      <dgm:spPr/>
      <dgm:t>
        <a:bodyPr/>
        <a:lstStyle/>
        <a:p>
          <a:endParaRPr lang="ru-RU"/>
        </a:p>
      </dgm:t>
    </dgm:pt>
    <dgm:pt modelId="{27A7AB4B-838E-46C6-B524-7A6F8CE6CCE3}" type="pres">
      <dgm:prSet presAssocID="{C8338339-AE08-45A8-B8E3-D97500022FE3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015175-1540-4DC9-85F3-E72D5BAC21E3}" type="presOf" srcId="{47790CF3-3990-4125-8506-9DFA46C504A4}" destId="{86EE8321-6852-4823-B637-02BCABA8CF65}" srcOrd="0" destOrd="0" presId="urn:microsoft.com/office/officeart/2008/layout/RadialCluster"/>
    <dgm:cxn modelId="{D1CF901D-6201-4E72-AE08-20A509EB0816}" srcId="{E937D824-ADF5-481C-B851-E36F64670DE1}" destId="{DF55B1C6-85D0-4730-B557-CECBA4880B75}" srcOrd="3" destOrd="0" parTransId="{D282353A-1E61-4648-B6A5-C32B0A0113D8}" sibTransId="{6D5E547F-5C7D-466B-8545-B5BB59B7AD36}"/>
    <dgm:cxn modelId="{24E0BEE2-51A3-46E4-AF40-4C1387053211}" srcId="{E937D824-ADF5-481C-B851-E36F64670DE1}" destId="{09F712FE-9FAF-4CDE-A55A-6DDBC23C0EAD}" srcOrd="5" destOrd="0" parTransId="{43E31A4B-DD22-49DA-A61F-051D7580C90B}" sibTransId="{ACBEEF33-763C-460D-9FDC-C50F4678859C}"/>
    <dgm:cxn modelId="{8D291686-50F1-4B0F-8FF6-7ED545157574}" type="presOf" srcId="{88A898DE-9692-41E7-AFC3-4AFBC45F28B0}" destId="{1E161F7B-D0ED-41DF-879E-4F6AF884EDEA}" srcOrd="0" destOrd="0" presId="urn:microsoft.com/office/officeart/2008/layout/RadialCluster"/>
    <dgm:cxn modelId="{8DF11170-BF66-4528-BAF5-CF2840314E29}" srcId="{E937D824-ADF5-481C-B851-E36F64670DE1}" destId="{04495E0C-6BCB-4DD3-84DE-04BA8A55D3DB}" srcOrd="4" destOrd="0" parTransId="{7769F6D6-6339-4315-B117-FA52E4851F8E}" sibTransId="{7350C966-A48E-4AE6-9DAA-0522E98954E1}"/>
    <dgm:cxn modelId="{089E174E-893A-4F4B-8273-7079A5C3F4FC}" type="presOf" srcId="{7769F6D6-6339-4315-B117-FA52E4851F8E}" destId="{4EAB9D3A-F7CC-49C3-8128-7F8FABD828D4}" srcOrd="0" destOrd="0" presId="urn:microsoft.com/office/officeart/2008/layout/RadialCluster"/>
    <dgm:cxn modelId="{38028614-E9F1-4417-985B-B4FB6BDE3A8F}" type="presOf" srcId="{09F712FE-9FAF-4CDE-A55A-6DDBC23C0EAD}" destId="{DB63832C-5648-4333-8FC1-A92E66D7DDF8}" srcOrd="0" destOrd="0" presId="urn:microsoft.com/office/officeart/2008/layout/RadialCluster"/>
    <dgm:cxn modelId="{9F97BA64-1120-4887-A23D-0E92BED6A357}" type="presOf" srcId="{A8FB39D0-360D-4701-B094-7DFA6DA41771}" destId="{4115A040-56BC-4F57-96ED-E280AD3329A2}" srcOrd="0" destOrd="0" presId="urn:microsoft.com/office/officeart/2008/layout/RadialCluster"/>
    <dgm:cxn modelId="{334BA14C-02C7-4E46-AAA7-C39F543F3685}" type="presOf" srcId="{9F1E4E62-361E-49FA-9B9B-E16EFF3F927F}" destId="{8D63F2FA-59E8-4BA6-B4D7-BC751E46A901}" srcOrd="0" destOrd="0" presId="urn:microsoft.com/office/officeart/2008/layout/RadialCluster"/>
    <dgm:cxn modelId="{26CDC182-8EA1-45D8-AE18-83CB83196DCC}" type="presOf" srcId="{8B87E81C-5630-4AAA-B0BF-D4D282169832}" destId="{337289C2-CDBC-47AF-B6DA-DDB6CAA36420}" srcOrd="0" destOrd="0" presId="urn:microsoft.com/office/officeart/2008/layout/RadialCluster"/>
    <dgm:cxn modelId="{259D0144-BED3-4449-8EF7-8D08825E0E9E}" type="presOf" srcId="{DF55B1C6-85D0-4730-B557-CECBA4880B75}" destId="{9C3A6FCA-1C38-4ACB-A7D6-A73C2BC0CF03}" srcOrd="0" destOrd="0" presId="urn:microsoft.com/office/officeart/2008/layout/RadialCluster"/>
    <dgm:cxn modelId="{C8DA9EE0-EF06-455F-BA6C-AA03F7D418C7}" srcId="{E937D824-ADF5-481C-B851-E36F64670DE1}" destId="{A8FB39D0-360D-4701-B094-7DFA6DA41771}" srcOrd="2" destOrd="0" parTransId="{47790CF3-3990-4125-8506-9DFA46C504A4}" sibTransId="{83C2B9E4-EFE1-421E-B616-36E8A8C89907}"/>
    <dgm:cxn modelId="{E6AB70B8-B04A-4671-BEFF-6D54D86939A0}" type="presOf" srcId="{D282353A-1E61-4648-B6A5-C32B0A0113D8}" destId="{A5F3F98E-A3DF-46FF-B17C-79667CA214F6}" srcOrd="0" destOrd="0" presId="urn:microsoft.com/office/officeart/2008/layout/RadialCluster"/>
    <dgm:cxn modelId="{E7210A1B-294C-4708-83FA-25D27017935C}" type="presOf" srcId="{43E31A4B-DD22-49DA-A61F-051D7580C90B}" destId="{465113DB-1C8D-41F2-A616-8158E1DFAC8A}" srcOrd="0" destOrd="0" presId="urn:microsoft.com/office/officeart/2008/layout/RadialCluster"/>
    <dgm:cxn modelId="{95F8FA8D-88EB-4588-99A4-41AA36F53B9A}" type="presOf" srcId="{C8338339-AE08-45A8-B8E3-D97500022FE3}" destId="{27A7AB4B-838E-46C6-B524-7A6F8CE6CCE3}" srcOrd="0" destOrd="0" presId="urn:microsoft.com/office/officeart/2008/layout/RadialCluster"/>
    <dgm:cxn modelId="{5158F51A-EEB3-4007-AE7D-26CC11BD7B8C}" type="presOf" srcId="{04495E0C-6BCB-4DD3-84DE-04BA8A55D3DB}" destId="{07EAB015-562C-4EF3-9D20-5CA1A982CC5D}" srcOrd="0" destOrd="0" presId="urn:microsoft.com/office/officeart/2008/layout/RadialCluster"/>
    <dgm:cxn modelId="{C3037445-0122-4CEC-89A5-D3AD1444658A}" type="presOf" srcId="{E01C114D-2871-42CB-BFD5-885B21911936}" destId="{AA79C2F7-E899-4C84-B240-63D15D6919BC}" srcOrd="0" destOrd="0" presId="urn:microsoft.com/office/officeart/2008/layout/RadialCluster"/>
    <dgm:cxn modelId="{181A61A1-4F5E-401D-95C4-E492FF4D35EA}" type="presOf" srcId="{0B22681E-0D93-43FA-8D76-0EA94DD25CF6}" destId="{5347F0BC-6AC7-4938-8C09-723395DCC3E8}" srcOrd="0" destOrd="0" presId="urn:microsoft.com/office/officeart/2008/layout/RadialCluster"/>
    <dgm:cxn modelId="{E5097BC8-4AC6-4082-AEB7-17C829A0EC35}" srcId="{E937D824-ADF5-481C-B851-E36F64670DE1}" destId="{9F1E4E62-361E-49FA-9B9B-E16EFF3F927F}" srcOrd="0" destOrd="0" parTransId="{5A79A847-F638-4F96-96D4-B04B8F7348D2}" sibTransId="{60C732AC-3BEB-4433-BCE7-3BE8CD184CAF}"/>
    <dgm:cxn modelId="{F3AE7553-2941-46D6-9456-354081E8E779}" srcId="{E937D824-ADF5-481C-B851-E36F64670DE1}" destId="{0B22681E-0D93-43FA-8D76-0EA94DD25CF6}" srcOrd="1" destOrd="0" parTransId="{88A898DE-9692-41E7-AFC3-4AFBC45F28B0}" sibTransId="{DF60E7BC-F0F7-4CB7-9D62-BE0A8C81FBFB}"/>
    <dgm:cxn modelId="{8A810FBB-F898-4B5C-9DE3-511E10E1D98B}" type="presOf" srcId="{5A79A847-F638-4F96-96D4-B04B8F7348D2}" destId="{ECC124CE-2BFD-425A-B549-8661DB6511E4}" srcOrd="0" destOrd="0" presId="urn:microsoft.com/office/officeart/2008/layout/RadialCluster"/>
    <dgm:cxn modelId="{2F002CCC-4299-4652-9105-3D037F111627}" srcId="{E01C114D-2871-42CB-BFD5-885B21911936}" destId="{E937D824-ADF5-481C-B851-E36F64670DE1}" srcOrd="0" destOrd="0" parTransId="{6354FAFF-2184-47E6-BD10-BB8619602723}" sibTransId="{0D503076-631B-45D7-B26A-56ECFEC5A80F}"/>
    <dgm:cxn modelId="{DEFEA160-40AD-4901-A1D8-A50D8A0BF3E4}" srcId="{E937D824-ADF5-481C-B851-E36F64670DE1}" destId="{C8338339-AE08-45A8-B8E3-D97500022FE3}" srcOrd="6" destOrd="0" parTransId="{8B87E81C-5630-4AAA-B0BF-D4D282169832}" sibTransId="{40E019A5-13E5-4698-8792-C03515A42735}"/>
    <dgm:cxn modelId="{1FC000FB-BDE0-4A7A-AD8C-9029B513BB0B}" type="presOf" srcId="{E937D824-ADF5-481C-B851-E36F64670DE1}" destId="{3A786435-3D93-4126-AF16-4A662B160CFC}" srcOrd="0" destOrd="0" presId="urn:microsoft.com/office/officeart/2008/layout/RadialCluster"/>
    <dgm:cxn modelId="{D0B0A046-3114-4BBC-ACD2-7F84AD3C796B}" type="presParOf" srcId="{AA79C2F7-E899-4C84-B240-63D15D6919BC}" destId="{99C5BB3B-C68C-42F1-83B9-FBF2B28B8FAF}" srcOrd="0" destOrd="0" presId="urn:microsoft.com/office/officeart/2008/layout/RadialCluster"/>
    <dgm:cxn modelId="{5D173C26-7FEC-489F-822B-3204B7F5094F}" type="presParOf" srcId="{99C5BB3B-C68C-42F1-83B9-FBF2B28B8FAF}" destId="{3A786435-3D93-4126-AF16-4A662B160CFC}" srcOrd="0" destOrd="0" presId="urn:microsoft.com/office/officeart/2008/layout/RadialCluster"/>
    <dgm:cxn modelId="{6BAA01F4-5753-41E7-9FD2-BC213353E7AE}" type="presParOf" srcId="{99C5BB3B-C68C-42F1-83B9-FBF2B28B8FAF}" destId="{ECC124CE-2BFD-425A-B549-8661DB6511E4}" srcOrd="1" destOrd="0" presId="urn:microsoft.com/office/officeart/2008/layout/RadialCluster"/>
    <dgm:cxn modelId="{8AD37E0B-4CF1-4A12-A5E8-9D1FDE695FFE}" type="presParOf" srcId="{99C5BB3B-C68C-42F1-83B9-FBF2B28B8FAF}" destId="{8D63F2FA-59E8-4BA6-B4D7-BC751E46A901}" srcOrd="2" destOrd="0" presId="urn:microsoft.com/office/officeart/2008/layout/RadialCluster"/>
    <dgm:cxn modelId="{88E65982-D5CD-4A9A-824B-9A23F747764F}" type="presParOf" srcId="{99C5BB3B-C68C-42F1-83B9-FBF2B28B8FAF}" destId="{1E161F7B-D0ED-41DF-879E-4F6AF884EDEA}" srcOrd="3" destOrd="0" presId="urn:microsoft.com/office/officeart/2008/layout/RadialCluster"/>
    <dgm:cxn modelId="{7BB9C623-8797-4C49-91FF-570805B1C3A3}" type="presParOf" srcId="{99C5BB3B-C68C-42F1-83B9-FBF2B28B8FAF}" destId="{5347F0BC-6AC7-4938-8C09-723395DCC3E8}" srcOrd="4" destOrd="0" presId="urn:microsoft.com/office/officeart/2008/layout/RadialCluster"/>
    <dgm:cxn modelId="{F4321C9C-F971-4AD9-B4AF-79DF16B42174}" type="presParOf" srcId="{99C5BB3B-C68C-42F1-83B9-FBF2B28B8FAF}" destId="{86EE8321-6852-4823-B637-02BCABA8CF65}" srcOrd="5" destOrd="0" presId="urn:microsoft.com/office/officeart/2008/layout/RadialCluster"/>
    <dgm:cxn modelId="{4F5E6704-6774-4567-946E-1F62D767E1F0}" type="presParOf" srcId="{99C5BB3B-C68C-42F1-83B9-FBF2B28B8FAF}" destId="{4115A040-56BC-4F57-96ED-E280AD3329A2}" srcOrd="6" destOrd="0" presId="urn:microsoft.com/office/officeart/2008/layout/RadialCluster"/>
    <dgm:cxn modelId="{D9BD78CE-9F97-46F1-8A32-C05F32D19EBA}" type="presParOf" srcId="{99C5BB3B-C68C-42F1-83B9-FBF2B28B8FAF}" destId="{A5F3F98E-A3DF-46FF-B17C-79667CA214F6}" srcOrd="7" destOrd="0" presId="urn:microsoft.com/office/officeart/2008/layout/RadialCluster"/>
    <dgm:cxn modelId="{90FEEB90-5425-4C99-AAF7-D722B4677FF7}" type="presParOf" srcId="{99C5BB3B-C68C-42F1-83B9-FBF2B28B8FAF}" destId="{9C3A6FCA-1C38-4ACB-A7D6-A73C2BC0CF03}" srcOrd="8" destOrd="0" presId="urn:microsoft.com/office/officeart/2008/layout/RadialCluster"/>
    <dgm:cxn modelId="{592F3165-009B-4161-A6C5-ACB8806C5835}" type="presParOf" srcId="{99C5BB3B-C68C-42F1-83B9-FBF2B28B8FAF}" destId="{4EAB9D3A-F7CC-49C3-8128-7F8FABD828D4}" srcOrd="9" destOrd="0" presId="urn:microsoft.com/office/officeart/2008/layout/RadialCluster"/>
    <dgm:cxn modelId="{EACCF73D-75F6-4161-99DF-2EBE9E48E780}" type="presParOf" srcId="{99C5BB3B-C68C-42F1-83B9-FBF2B28B8FAF}" destId="{07EAB015-562C-4EF3-9D20-5CA1A982CC5D}" srcOrd="10" destOrd="0" presId="urn:microsoft.com/office/officeart/2008/layout/RadialCluster"/>
    <dgm:cxn modelId="{751A0B12-29F6-4DC2-991D-7D5C977CD755}" type="presParOf" srcId="{99C5BB3B-C68C-42F1-83B9-FBF2B28B8FAF}" destId="{465113DB-1C8D-41F2-A616-8158E1DFAC8A}" srcOrd="11" destOrd="0" presId="urn:microsoft.com/office/officeart/2008/layout/RadialCluster"/>
    <dgm:cxn modelId="{10779E6C-8964-4DE9-A561-DAB40259794F}" type="presParOf" srcId="{99C5BB3B-C68C-42F1-83B9-FBF2B28B8FAF}" destId="{DB63832C-5648-4333-8FC1-A92E66D7DDF8}" srcOrd="12" destOrd="0" presId="urn:microsoft.com/office/officeart/2008/layout/RadialCluster"/>
    <dgm:cxn modelId="{D0F0882E-735B-4BE8-AE45-610A26F22324}" type="presParOf" srcId="{99C5BB3B-C68C-42F1-83B9-FBF2B28B8FAF}" destId="{337289C2-CDBC-47AF-B6DA-DDB6CAA36420}" srcOrd="13" destOrd="0" presId="urn:microsoft.com/office/officeart/2008/layout/RadialCluster"/>
    <dgm:cxn modelId="{156F237F-1000-4967-966F-CCFB7AB8A081}" type="presParOf" srcId="{99C5BB3B-C68C-42F1-83B9-FBF2B28B8FAF}" destId="{27A7AB4B-838E-46C6-B524-7A6F8CE6CCE3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906F6D6-263C-4C51-8792-115D23B7A754}" type="doc">
      <dgm:prSet loTypeId="urn:microsoft.com/office/officeart/2008/layout/RadialCluster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9A4158-E03B-4A0A-AB34-C19BDCF32AA7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Conclusions</a:t>
          </a:r>
          <a:endParaRPr lang="ru-RU" sz="2400" dirty="0">
            <a:latin typeface="Impact" panose="020B0806030902050204" pitchFamily="34" charset="0"/>
          </a:endParaRPr>
        </a:p>
      </dgm:t>
    </dgm:pt>
    <dgm:pt modelId="{E8E4604D-C029-4E6F-AE59-C1798B45CAEB}" type="parTrans" cxnId="{3A07F93C-5541-44BB-8883-C361EBE7C63B}">
      <dgm:prSet/>
      <dgm:spPr/>
      <dgm:t>
        <a:bodyPr/>
        <a:lstStyle/>
        <a:p>
          <a:endParaRPr lang="ru-RU"/>
        </a:p>
      </dgm:t>
    </dgm:pt>
    <dgm:pt modelId="{408F6541-F1CE-464C-9341-D58CED33BE0B}" type="sibTrans" cxnId="{3A07F93C-5541-44BB-8883-C361EBE7C63B}">
      <dgm:prSet/>
      <dgm:spPr/>
      <dgm:t>
        <a:bodyPr/>
        <a:lstStyle/>
        <a:p>
          <a:endParaRPr lang="ru-RU"/>
        </a:p>
      </dgm:t>
    </dgm:pt>
    <dgm:pt modelId="{9667B91E-10F3-4C5B-B8AC-F58B0B6FC5D6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200" dirty="0" smtClean="0"/>
            <a:t>author, playwright, poet</a:t>
          </a:r>
          <a:endParaRPr lang="ru-RU" sz="1200" dirty="0"/>
        </a:p>
      </dgm:t>
    </dgm:pt>
    <dgm:pt modelId="{72D8EDFE-9CC2-4B10-BAF3-C4CE90937FF1}" type="parTrans" cxnId="{C96B1A84-A7EE-48E4-BF85-600E156B6BE0}">
      <dgm:prSet/>
      <dgm:spPr/>
      <dgm:t>
        <a:bodyPr/>
        <a:lstStyle/>
        <a:p>
          <a:endParaRPr lang="ru-RU"/>
        </a:p>
      </dgm:t>
    </dgm:pt>
    <dgm:pt modelId="{8C8AB72C-3816-4DF2-A48F-76997FDC45A7}" type="sibTrans" cxnId="{C96B1A84-A7EE-48E4-BF85-600E156B6BE0}">
      <dgm:prSet/>
      <dgm:spPr/>
      <dgm:t>
        <a:bodyPr/>
        <a:lstStyle/>
        <a:p>
          <a:endParaRPr lang="ru-RU"/>
        </a:p>
      </dgm:t>
    </dgm:pt>
    <dgm:pt modelId="{473ED535-3F7B-4307-8A93-963E0C4D35C9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200" dirty="0" smtClean="0"/>
            <a:t>popular literary figure </a:t>
          </a:r>
          <a:endParaRPr lang="ru-RU" sz="1200" dirty="0"/>
        </a:p>
      </dgm:t>
    </dgm:pt>
    <dgm:pt modelId="{BAD0E586-6303-4588-9E54-ABA77F06CB8D}" type="parTrans" cxnId="{FC59473F-DDBD-4086-B0AB-C669AFF17918}">
      <dgm:prSet/>
      <dgm:spPr/>
      <dgm:t>
        <a:bodyPr/>
        <a:lstStyle/>
        <a:p>
          <a:endParaRPr lang="ru-RU"/>
        </a:p>
      </dgm:t>
    </dgm:pt>
    <dgm:pt modelId="{52525B4E-4870-4786-B16D-D9900D1B7C8E}" type="sibTrans" cxnId="{FC59473F-DDBD-4086-B0AB-C669AFF17918}">
      <dgm:prSet/>
      <dgm:spPr/>
      <dgm:t>
        <a:bodyPr/>
        <a:lstStyle/>
        <a:p>
          <a:endParaRPr lang="ru-RU"/>
        </a:p>
      </dgm:t>
    </dgm:pt>
    <dgm:pt modelId="{57ADAE37-B4DB-4977-ABA7-15077AE046CB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200" dirty="0" smtClean="0"/>
            <a:t>brilliant wit</a:t>
          </a:r>
          <a:endParaRPr lang="ru-RU" sz="1200" dirty="0"/>
        </a:p>
      </dgm:t>
    </dgm:pt>
    <dgm:pt modelId="{74202888-45D4-4A60-8B94-F6580B7C9841}" type="parTrans" cxnId="{42BCC605-B11C-41EE-8B95-1F7AE7C7AF24}">
      <dgm:prSet/>
      <dgm:spPr/>
      <dgm:t>
        <a:bodyPr/>
        <a:lstStyle/>
        <a:p>
          <a:endParaRPr lang="ru-RU"/>
        </a:p>
      </dgm:t>
    </dgm:pt>
    <dgm:pt modelId="{B6D74421-F5C6-458B-8A25-E05778D580C6}" type="sibTrans" cxnId="{42BCC605-B11C-41EE-8B95-1F7AE7C7AF24}">
      <dgm:prSet/>
      <dgm:spPr/>
      <dgm:t>
        <a:bodyPr/>
        <a:lstStyle/>
        <a:p>
          <a:endParaRPr lang="ru-RU"/>
        </a:p>
      </dgm:t>
    </dgm:pt>
    <dgm:pt modelId="{83730234-B515-40EE-BDB6-9F442A2D6B8C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en-US" sz="1200" dirty="0" smtClean="0"/>
            <a:t>died in poverty</a:t>
          </a:r>
          <a:endParaRPr lang="ru-RU" sz="1200" dirty="0"/>
        </a:p>
      </dgm:t>
    </dgm:pt>
    <dgm:pt modelId="{7BAD1DC4-8036-4E04-880E-A58A2C9F79C9}" type="parTrans" cxnId="{86D53849-5737-4F42-9DFA-F03E5A2ADC6C}">
      <dgm:prSet/>
      <dgm:spPr/>
      <dgm:t>
        <a:bodyPr/>
        <a:lstStyle/>
        <a:p>
          <a:endParaRPr lang="ru-RU"/>
        </a:p>
      </dgm:t>
    </dgm:pt>
    <dgm:pt modelId="{0A50BCDE-C298-44FB-A3F5-16B5E5EA0119}" type="sibTrans" cxnId="{86D53849-5737-4F42-9DFA-F03E5A2ADC6C}">
      <dgm:prSet/>
      <dgm:spPr/>
      <dgm:t>
        <a:bodyPr/>
        <a:lstStyle/>
        <a:p>
          <a:endParaRPr lang="ru-RU"/>
        </a:p>
      </dgm:t>
    </dgm:pt>
    <dgm:pt modelId="{2335F777-1103-4744-ACFC-88EF6D824BCD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200" dirty="0" smtClean="0"/>
            <a:t>flamboyant style </a:t>
          </a:r>
          <a:endParaRPr lang="ru-RU" sz="1200" dirty="0"/>
        </a:p>
      </dgm:t>
    </dgm:pt>
    <dgm:pt modelId="{1E826FD6-7805-43CD-A7A1-75AC2B75839A}" type="parTrans" cxnId="{5329F80A-83A5-4FEF-9DF1-DED2E57F807E}">
      <dgm:prSet/>
      <dgm:spPr/>
      <dgm:t>
        <a:bodyPr/>
        <a:lstStyle/>
        <a:p>
          <a:endParaRPr lang="ru-RU"/>
        </a:p>
      </dgm:t>
    </dgm:pt>
    <dgm:pt modelId="{E438C549-14D1-49B2-BDB4-7FF6D4B774C4}" type="sibTrans" cxnId="{5329F80A-83A5-4FEF-9DF1-DED2E57F807E}">
      <dgm:prSet/>
      <dgm:spPr/>
      <dgm:t>
        <a:bodyPr/>
        <a:lstStyle/>
        <a:p>
          <a:endParaRPr lang="ru-RU"/>
        </a:p>
      </dgm:t>
    </dgm:pt>
    <dgm:pt modelId="{FAAAD628-5045-451C-BCD3-33F23D7C86EF}">
      <dgm:prSet phldrT="[Текст]" custT="1"/>
      <dgm:spPr/>
      <dgm:t>
        <a:bodyPr/>
        <a:lstStyle/>
        <a:p>
          <a:r>
            <a:rPr lang="en-US" sz="1200" dirty="0" smtClean="0"/>
            <a:t>good education</a:t>
          </a:r>
          <a:endParaRPr lang="ru-RU" sz="1200" dirty="0"/>
        </a:p>
      </dgm:t>
    </dgm:pt>
    <dgm:pt modelId="{0436AB9F-B009-43EB-8529-ADEF8D22A3D5}" type="parTrans" cxnId="{7708FF90-7E6C-4265-9885-E54FDC19D884}">
      <dgm:prSet/>
      <dgm:spPr/>
      <dgm:t>
        <a:bodyPr/>
        <a:lstStyle/>
        <a:p>
          <a:endParaRPr lang="ru-RU"/>
        </a:p>
      </dgm:t>
    </dgm:pt>
    <dgm:pt modelId="{6E55AF90-B0D4-4560-9F12-A4B406664541}" type="sibTrans" cxnId="{7708FF90-7E6C-4265-9885-E54FDC19D884}">
      <dgm:prSet/>
      <dgm:spPr/>
      <dgm:t>
        <a:bodyPr/>
        <a:lstStyle/>
        <a:p>
          <a:endParaRPr lang="ru-RU"/>
        </a:p>
      </dgm:t>
    </dgm:pt>
    <dgm:pt modelId="{1C8EDB74-F307-4F5A-BBE1-24DE549D7066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en-US" sz="1200" dirty="0" smtClean="0"/>
            <a:t>was imprisoned for two years </a:t>
          </a:r>
          <a:endParaRPr lang="ru-RU" sz="1200" dirty="0"/>
        </a:p>
      </dgm:t>
    </dgm:pt>
    <dgm:pt modelId="{34A6385F-99CD-4CA3-8D97-39EDA41ED34E}" type="parTrans" cxnId="{4AAD8F40-C77F-46F6-BBA3-F84DB3C1234B}">
      <dgm:prSet/>
      <dgm:spPr/>
      <dgm:t>
        <a:bodyPr/>
        <a:lstStyle/>
        <a:p>
          <a:endParaRPr lang="ru-RU"/>
        </a:p>
      </dgm:t>
    </dgm:pt>
    <dgm:pt modelId="{C79598EF-C0A4-4431-AD13-AB2DA4982497}" type="sibTrans" cxnId="{4AAD8F40-C77F-46F6-BBA3-F84DB3C1234B}">
      <dgm:prSet/>
      <dgm:spPr/>
      <dgm:t>
        <a:bodyPr/>
        <a:lstStyle/>
        <a:p>
          <a:endParaRPr lang="ru-RU"/>
        </a:p>
      </dgm:t>
    </dgm:pt>
    <dgm:pt modelId="{AECE67D7-E502-4054-A6FF-8C547084905F}" type="pres">
      <dgm:prSet presAssocID="{A906F6D6-263C-4C51-8792-115D23B7A75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9E76E64-A245-4158-8995-D5833CB60F83}" type="pres">
      <dgm:prSet presAssocID="{0D9A4158-E03B-4A0A-AB34-C19BDCF32AA7}" presName="singleCycle" presStyleCnt="0"/>
      <dgm:spPr/>
    </dgm:pt>
    <dgm:pt modelId="{0A1B01B2-FD41-49DC-841B-2861A8A33BED}" type="pres">
      <dgm:prSet presAssocID="{0D9A4158-E03B-4A0A-AB34-C19BDCF32AA7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B0A74D14-779D-4529-ADDF-87456BBB12A3}" type="pres">
      <dgm:prSet presAssocID="{72D8EDFE-9CC2-4B10-BAF3-C4CE90937FF1}" presName="Name56" presStyleLbl="parChTrans1D2" presStyleIdx="0" presStyleCnt="7"/>
      <dgm:spPr/>
      <dgm:t>
        <a:bodyPr/>
        <a:lstStyle/>
        <a:p>
          <a:endParaRPr lang="ru-RU"/>
        </a:p>
      </dgm:t>
    </dgm:pt>
    <dgm:pt modelId="{14550548-5B76-43E7-B49B-FDCD66E70378}" type="pres">
      <dgm:prSet presAssocID="{9667B91E-10F3-4C5B-B8AC-F58B0B6FC5D6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4C7DA-A6AE-4DC7-8CE0-BFC7D4E2BA1E}" type="pres">
      <dgm:prSet presAssocID="{BAD0E586-6303-4588-9E54-ABA77F06CB8D}" presName="Name56" presStyleLbl="parChTrans1D2" presStyleIdx="1" presStyleCnt="7"/>
      <dgm:spPr/>
      <dgm:t>
        <a:bodyPr/>
        <a:lstStyle/>
        <a:p>
          <a:endParaRPr lang="ru-RU"/>
        </a:p>
      </dgm:t>
    </dgm:pt>
    <dgm:pt modelId="{C57CD689-44FF-4FDE-8D75-EE33578956E4}" type="pres">
      <dgm:prSet presAssocID="{473ED535-3F7B-4307-8A93-963E0C4D35C9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7DE8F-5077-479F-9163-8BE7AAC11A8B}" type="pres">
      <dgm:prSet presAssocID="{74202888-45D4-4A60-8B94-F6580B7C9841}" presName="Name56" presStyleLbl="parChTrans1D2" presStyleIdx="2" presStyleCnt="7"/>
      <dgm:spPr/>
      <dgm:t>
        <a:bodyPr/>
        <a:lstStyle/>
        <a:p>
          <a:endParaRPr lang="ru-RU"/>
        </a:p>
      </dgm:t>
    </dgm:pt>
    <dgm:pt modelId="{513766F0-A979-4A6B-B506-FE3C947C1734}" type="pres">
      <dgm:prSet presAssocID="{57ADAE37-B4DB-4977-ABA7-15077AE046CB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DE33C-5002-4E19-B5C8-7391FD4266CA}" type="pres">
      <dgm:prSet presAssocID="{1E826FD6-7805-43CD-A7A1-75AC2B75839A}" presName="Name56" presStyleLbl="parChTrans1D2" presStyleIdx="3" presStyleCnt="7"/>
      <dgm:spPr/>
      <dgm:t>
        <a:bodyPr/>
        <a:lstStyle/>
        <a:p>
          <a:endParaRPr lang="ru-RU"/>
        </a:p>
      </dgm:t>
    </dgm:pt>
    <dgm:pt modelId="{99C51B38-C846-4EDE-8D48-B0A968073EF0}" type="pres">
      <dgm:prSet presAssocID="{2335F777-1103-4744-ACFC-88EF6D824BCD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F0F8D1-CEE2-4CF6-85A3-03A42F301A14}" type="pres">
      <dgm:prSet presAssocID="{0436AB9F-B009-43EB-8529-ADEF8D22A3D5}" presName="Name56" presStyleLbl="parChTrans1D2" presStyleIdx="4" presStyleCnt="7"/>
      <dgm:spPr/>
      <dgm:t>
        <a:bodyPr/>
        <a:lstStyle/>
        <a:p>
          <a:endParaRPr lang="ru-RU"/>
        </a:p>
      </dgm:t>
    </dgm:pt>
    <dgm:pt modelId="{C4C6B494-8D26-4A56-B029-EED5204C8449}" type="pres">
      <dgm:prSet presAssocID="{FAAAD628-5045-451C-BCD3-33F23D7C86EF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2DBDA-ABE5-4E48-B8E7-C4E36A8477CC}" type="pres">
      <dgm:prSet presAssocID="{34A6385F-99CD-4CA3-8D97-39EDA41ED34E}" presName="Name56" presStyleLbl="parChTrans1D2" presStyleIdx="5" presStyleCnt="7"/>
      <dgm:spPr/>
      <dgm:t>
        <a:bodyPr/>
        <a:lstStyle/>
        <a:p>
          <a:endParaRPr lang="ru-RU"/>
        </a:p>
      </dgm:t>
    </dgm:pt>
    <dgm:pt modelId="{7E7C7EAE-D74D-4BE5-AD73-08D10133705A}" type="pres">
      <dgm:prSet presAssocID="{1C8EDB74-F307-4F5A-BBE1-24DE549D7066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CF660-8D47-40AB-B400-C938451DDE06}" type="pres">
      <dgm:prSet presAssocID="{7BAD1DC4-8036-4E04-880E-A58A2C9F79C9}" presName="Name56" presStyleLbl="parChTrans1D2" presStyleIdx="6" presStyleCnt="7"/>
      <dgm:spPr/>
      <dgm:t>
        <a:bodyPr/>
        <a:lstStyle/>
        <a:p>
          <a:endParaRPr lang="ru-RU"/>
        </a:p>
      </dgm:t>
    </dgm:pt>
    <dgm:pt modelId="{FE8D3B26-D003-495E-845E-D35E74B0735D}" type="pres">
      <dgm:prSet presAssocID="{83730234-B515-40EE-BDB6-9F442A2D6B8C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ED9B59-3350-4779-BDF7-A56DEB814DB2}" type="presOf" srcId="{0436AB9F-B009-43EB-8529-ADEF8D22A3D5}" destId="{53F0F8D1-CEE2-4CF6-85A3-03A42F301A14}" srcOrd="0" destOrd="0" presId="urn:microsoft.com/office/officeart/2008/layout/RadialCluster"/>
    <dgm:cxn modelId="{5329F80A-83A5-4FEF-9DF1-DED2E57F807E}" srcId="{0D9A4158-E03B-4A0A-AB34-C19BDCF32AA7}" destId="{2335F777-1103-4744-ACFC-88EF6D824BCD}" srcOrd="3" destOrd="0" parTransId="{1E826FD6-7805-43CD-A7A1-75AC2B75839A}" sibTransId="{E438C549-14D1-49B2-BDB4-7FF6D4B774C4}"/>
    <dgm:cxn modelId="{7708FF90-7E6C-4265-9885-E54FDC19D884}" srcId="{0D9A4158-E03B-4A0A-AB34-C19BDCF32AA7}" destId="{FAAAD628-5045-451C-BCD3-33F23D7C86EF}" srcOrd="4" destOrd="0" parTransId="{0436AB9F-B009-43EB-8529-ADEF8D22A3D5}" sibTransId="{6E55AF90-B0D4-4560-9F12-A4B406664541}"/>
    <dgm:cxn modelId="{42BCC605-B11C-41EE-8B95-1F7AE7C7AF24}" srcId="{0D9A4158-E03B-4A0A-AB34-C19BDCF32AA7}" destId="{57ADAE37-B4DB-4977-ABA7-15077AE046CB}" srcOrd="2" destOrd="0" parTransId="{74202888-45D4-4A60-8B94-F6580B7C9841}" sibTransId="{B6D74421-F5C6-458B-8A25-E05778D580C6}"/>
    <dgm:cxn modelId="{39C7B16B-A460-40D2-ACA6-A6C3BD0264C4}" type="presOf" srcId="{74202888-45D4-4A60-8B94-F6580B7C9841}" destId="{7577DE8F-5077-479F-9163-8BE7AAC11A8B}" srcOrd="0" destOrd="0" presId="urn:microsoft.com/office/officeart/2008/layout/RadialCluster"/>
    <dgm:cxn modelId="{4AAD8F40-C77F-46F6-BBA3-F84DB3C1234B}" srcId="{0D9A4158-E03B-4A0A-AB34-C19BDCF32AA7}" destId="{1C8EDB74-F307-4F5A-BBE1-24DE549D7066}" srcOrd="5" destOrd="0" parTransId="{34A6385F-99CD-4CA3-8D97-39EDA41ED34E}" sibTransId="{C79598EF-C0A4-4431-AD13-AB2DA4982497}"/>
    <dgm:cxn modelId="{25D3B174-9518-472F-97EA-CC36161CEAE5}" type="presOf" srcId="{83730234-B515-40EE-BDB6-9F442A2D6B8C}" destId="{FE8D3B26-D003-495E-845E-D35E74B0735D}" srcOrd="0" destOrd="0" presId="urn:microsoft.com/office/officeart/2008/layout/RadialCluster"/>
    <dgm:cxn modelId="{5BE3998D-D549-441F-B729-B258FCE66FDE}" type="presOf" srcId="{1C8EDB74-F307-4F5A-BBE1-24DE549D7066}" destId="{7E7C7EAE-D74D-4BE5-AD73-08D10133705A}" srcOrd="0" destOrd="0" presId="urn:microsoft.com/office/officeart/2008/layout/RadialCluster"/>
    <dgm:cxn modelId="{D63832E4-4EA1-47D2-90E5-83DCBCB3FA5D}" type="presOf" srcId="{2335F777-1103-4744-ACFC-88EF6D824BCD}" destId="{99C51B38-C846-4EDE-8D48-B0A968073EF0}" srcOrd="0" destOrd="0" presId="urn:microsoft.com/office/officeart/2008/layout/RadialCluster"/>
    <dgm:cxn modelId="{277B6A88-788E-4510-BFE9-FA3F88C27777}" type="presOf" srcId="{57ADAE37-B4DB-4977-ABA7-15077AE046CB}" destId="{513766F0-A979-4A6B-B506-FE3C947C1734}" srcOrd="0" destOrd="0" presId="urn:microsoft.com/office/officeart/2008/layout/RadialCluster"/>
    <dgm:cxn modelId="{C96B1A84-A7EE-48E4-BF85-600E156B6BE0}" srcId="{0D9A4158-E03B-4A0A-AB34-C19BDCF32AA7}" destId="{9667B91E-10F3-4C5B-B8AC-F58B0B6FC5D6}" srcOrd="0" destOrd="0" parTransId="{72D8EDFE-9CC2-4B10-BAF3-C4CE90937FF1}" sibTransId="{8C8AB72C-3816-4DF2-A48F-76997FDC45A7}"/>
    <dgm:cxn modelId="{B1E01E2A-333C-4AF5-82B2-D57A1A1A41B1}" type="presOf" srcId="{473ED535-3F7B-4307-8A93-963E0C4D35C9}" destId="{C57CD689-44FF-4FDE-8D75-EE33578956E4}" srcOrd="0" destOrd="0" presId="urn:microsoft.com/office/officeart/2008/layout/RadialCluster"/>
    <dgm:cxn modelId="{3DF92338-66E8-4C19-AAE2-B66126D30CBD}" type="presOf" srcId="{34A6385F-99CD-4CA3-8D97-39EDA41ED34E}" destId="{4302DBDA-ABE5-4E48-B8E7-C4E36A8477CC}" srcOrd="0" destOrd="0" presId="urn:microsoft.com/office/officeart/2008/layout/RadialCluster"/>
    <dgm:cxn modelId="{FC59473F-DDBD-4086-B0AB-C669AFF17918}" srcId="{0D9A4158-E03B-4A0A-AB34-C19BDCF32AA7}" destId="{473ED535-3F7B-4307-8A93-963E0C4D35C9}" srcOrd="1" destOrd="0" parTransId="{BAD0E586-6303-4588-9E54-ABA77F06CB8D}" sibTransId="{52525B4E-4870-4786-B16D-D9900D1B7C8E}"/>
    <dgm:cxn modelId="{F06A7B03-371F-4742-AC2E-EA80CF0F1708}" type="presOf" srcId="{1E826FD6-7805-43CD-A7A1-75AC2B75839A}" destId="{515DE33C-5002-4E19-B5C8-7391FD4266CA}" srcOrd="0" destOrd="0" presId="urn:microsoft.com/office/officeart/2008/layout/RadialCluster"/>
    <dgm:cxn modelId="{E81949D0-05B8-40B8-A285-27C10AE4F59F}" type="presOf" srcId="{0D9A4158-E03B-4A0A-AB34-C19BDCF32AA7}" destId="{0A1B01B2-FD41-49DC-841B-2861A8A33BED}" srcOrd="0" destOrd="0" presId="urn:microsoft.com/office/officeart/2008/layout/RadialCluster"/>
    <dgm:cxn modelId="{912F84E7-0A44-4FCC-AD67-29D4654BDEC4}" type="presOf" srcId="{72D8EDFE-9CC2-4B10-BAF3-C4CE90937FF1}" destId="{B0A74D14-779D-4529-ADDF-87456BBB12A3}" srcOrd="0" destOrd="0" presId="urn:microsoft.com/office/officeart/2008/layout/RadialCluster"/>
    <dgm:cxn modelId="{3A07F93C-5541-44BB-8883-C361EBE7C63B}" srcId="{A906F6D6-263C-4C51-8792-115D23B7A754}" destId="{0D9A4158-E03B-4A0A-AB34-C19BDCF32AA7}" srcOrd="0" destOrd="0" parTransId="{E8E4604D-C029-4E6F-AE59-C1798B45CAEB}" sibTransId="{408F6541-F1CE-464C-9341-D58CED33BE0B}"/>
    <dgm:cxn modelId="{1040FCEA-7178-438B-8327-00A13B65C220}" type="presOf" srcId="{BAD0E586-6303-4588-9E54-ABA77F06CB8D}" destId="{6144C7DA-A6AE-4DC7-8CE0-BFC7D4E2BA1E}" srcOrd="0" destOrd="0" presId="urn:microsoft.com/office/officeart/2008/layout/RadialCluster"/>
    <dgm:cxn modelId="{4D7B513C-E4AD-471F-90B1-C2B2D830AE31}" type="presOf" srcId="{7BAD1DC4-8036-4E04-880E-A58A2C9F79C9}" destId="{41DCF660-8D47-40AB-B400-C938451DDE06}" srcOrd="0" destOrd="0" presId="urn:microsoft.com/office/officeart/2008/layout/RadialCluster"/>
    <dgm:cxn modelId="{C86CB18A-C715-4556-8A76-BA48EF2CFE20}" type="presOf" srcId="{9667B91E-10F3-4C5B-B8AC-F58B0B6FC5D6}" destId="{14550548-5B76-43E7-B49B-FDCD66E70378}" srcOrd="0" destOrd="0" presId="urn:microsoft.com/office/officeart/2008/layout/RadialCluster"/>
    <dgm:cxn modelId="{6C06FA5B-CADF-429C-BF1E-9CC56AB8B326}" type="presOf" srcId="{A906F6D6-263C-4C51-8792-115D23B7A754}" destId="{AECE67D7-E502-4054-A6FF-8C547084905F}" srcOrd="0" destOrd="0" presId="urn:microsoft.com/office/officeart/2008/layout/RadialCluster"/>
    <dgm:cxn modelId="{F0EE36AB-0D5D-450A-A3E5-7E0C6248339B}" type="presOf" srcId="{FAAAD628-5045-451C-BCD3-33F23D7C86EF}" destId="{C4C6B494-8D26-4A56-B029-EED5204C8449}" srcOrd="0" destOrd="0" presId="urn:microsoft.com/office/officeart/2008/layout/RadialCluster"/>
    <dgm:cxn modelId="{86D53849-5737-4F42-9DFA-F03E5A2ADC6C}" srcId="{0D9A4158-E03B-4A0A-AB34-C19BDCF32AA7}" destId="{83730234-B515-40EE-BDB6-9F442A2D6B8C}" srcOrd="6" destOrd="0" parTransId="{7BAD1DC4-8036-4E04-880E-A58A2C9F79C9}" sibTransId="{0A50BCDE-C298-44FB-A3F5-16B5E5EA0119}"/>
    <dgm:cxn modelId="{E6884F9D-D876-4EA8-84D1-689D78AEC6BD}" type="presParOf" srcId="{AECE67D7-E502-4054-A6FF-8C547084905F}" destId="{49E76E64-A245-4158-8995-D5833CB60F83}" srcOrd="0" destOrd="0" presId="urn:microsoft.com/office/officeart/2008/layout/RadialCluster"/>
    <dgm:cxn modelId="{12F6A97A-BF5C-4DE2-8413-B5BDC4540CE3}" type="presParOf" srcId="{49E76E64-A245-4158-8995-D5833CB60F83}" destId="{0A1B01B2-FD41-49DC-841B-2861A8A33BED}" srcOrd="0" destOrd="0" presId="urn:microsoft.com/office/officeart/2008/layout/RadialCluster"/>
    <dgm:cxn modelId="{3DD173D6-D868-45CD-B6E5-2D98639BC05D}" type="presParOf" srcId="{49E76E64-A245-4158-8995-D5833CB60F83}" destId="{B0A74D14-779D-4529-ADDF-87456BBB12A3}" srcOrd="1" destOrd="0" presId="urn:microsoft.com/office/officeart/2008/layout/RadialCluster"/>
    <dgm:cxn modelId="{D146B714-40B8-40FC-B83E-E8EA12EF8704}" type="presParOf" srcId="{49E76E64-A245-4158-8995-D5833CB60F83}" destId="{14550548-5B76-43E7-B49B-FDCD66E70378}" srcOrd="2" destOrd="0" presId="urn:microsoft.com/office/officeart/2008/layout/RadialCluster"/>
    <dgm:cxn modelId="{D13409B9-34DA-432B-A0E2-D9FE39A99468}" type="presParOf" srcId="{49E76E64-A245-4158-8995-D5833CB60F83}" destId="{6144C7DA-A6AE-4DC7-8CE0-BFC7D4E2BA1E}" srcOrd="3" destOrd="0" presId="urn:microsoft.com/office/officeart/2008/layout/RadialCluster"/>
    <dgm:cxn modelId="{B9883155-989C-4230-BDE4-BF0BB375C817}" type="presParOf" srcId="{49E76E64-A245-4158-8995-D5833CB60F83}" destId="{C57CD689-44FF-4FDE-8D75-EE33578956E4}" srcOrd="4" destOrd="0" presId="urn:microsoft.com/office/officeart/2008/layout/RadialCluster"/>
    <dgm:cxn modelId="{9BF4D718-E791-4A3F-8171-EE595B074B8D}" type="presParOf" srcId="{49E76E64-A245-4158-8995-D5833CB60F83}" destId="{7577DE8F-5077-479F-9163-8BE7AAC11A8B}" srcOrd="5" destOrd="0" presId="urn:microsoft.com/office/officeart/2008/layout/RadialCluster"/>
    <dgm:cxn modelId="{AEB99EA5-18B6-45C6-939D-3CFAF3BE49A5}" type="presParOf" srcId="{49E76E64-A245-4158-8995-D5833CB60F83}" destId="{513766F0-A979-4A6B-B506-FE3C947C1734}" srcOrd="6" destOrd="0" presId="urn:microsoft.com/office/officeart/2008/layout/RadialCluster"/>
    <dgm:cxn modelId="{004D905C-6C3D-4D83-B879-1900F545E2F3}" type="presParOf" srcId="{49E76E64-A245-4158-8995-D5833CB60F83}" destId="{515DE33C-5002-4E19-B5C8-7391FD4266CA}" srcOrd="7" destOrd="0" presId="urn:microsoft.com/office/officeart/2008/layout/RadialCluster"/>
    <dgm:cxn modelId="{2D864A7F-8721-4745-B2DD-9CBD1F81B222}" type="presParOf" srcId="{49E76E64-A245-4158-8995-D5833CB60F83}" destId="{99C51B38-C846-4EDE-8D48-B0A968073EF0}" srcOrd="8" destOrd="0" presId="urn:microsoft.com/office/officeart/2008/layout/RadialCluster"/>
    <dgm:cxn modelId="{EE26724A-3115-45B3-88F8-ABA945C4971F}" type="presParOf" srcId="{49E76E64-A245-4158-8995-D5833CB60F83}" destId="{53F0F8D1-CEE2-4CF6-85A3-03A42F301A14}" srcOrd="9" destOrd="0" presId="urn:microsoft.com/office/officeart/2008/layout/RadialCluster"/>
    <dgm:cxn modelId="{A0CBE4F9-F414-401A-BAB3-272DEF05E4E5}" type="presParOf" srcId="{49E76E64-A245-4158-8995-D5833CB60F83}" destId="{C4C6B494-8D26-4A56-B029-EED5204C8449}" srcOrd="10" destOrd="0" presId="urn:microsoft.com/office/officeart/2008/layout/RadialCluster"/>
    <dgm:cxn modelId="{06E1B483-1D97-493A-B69B-0F865A0E34B0}" type="presParOf" srcId="{49E76E64-A245-4158-8995-D5833CB60F83}" destId="{4302DBDA-ABE5-4E48-B8E7-C4E36A8477CC}" srcOrd="11" destOrd="0" presId="urn:microsoft.com/office/officeart/2008/layout/RadialCluster"/>
    <dgm:cxn modelId="{A2491E17-333C-45E4-8E85-38DC8CC09353}" type="presParOf" srcId="{49E76E64-A245-4158-8995-D5833CB60F83}" destId="{7E7C7EAE-D74D-4BE5-AD73-08D10133705A}" srcOrd="12" destOrd="0" presId="urn:microsoft.com/office/officeart/2008/layout/RadialCluster"/>
    <dgm:cxn modelId="{2FB9C7A9-5E60-412C-9FC1-B2DC10EF8B4F}" type="presParOf" srcId="{49E76E64-A245-4158-8995-D5833CB60F83}" destId="{41DCF660-8D47-40AB-B400-C938451DDE06}" srcOrd="13" destOrd="0" presId="urn:microsoft.com/office/officeart/2008/layout/RadialCluster"/>
    <dgm:cxn modelId="{E9266359-5ACF-4C32-AA19-BFA7F9D98FE3}" type="presParOf" srcId="{49E76E64-A245-4158-8995-D5833CB60F83}" destId="{FE8D3B26-D003-495E-845E-D35E74B0735D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E12A591-2A17-48F1-BBEA-17B7D0C50EB7}" type="doc">
      <dgm:prSet loTypeId="urn:microsoft.com/office/officeart/2008/layout/RadialCluster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802567-7E12-4F64-8D4C-42F3E909E241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Literature</a:t>
          </a:r>
          <a:endParaRPr lang="ru-RU" sz="2400" dirty="0">
            <a:latin typeface="Impact" panose="020B0806030902050204" pitchFamily="34" charset="0"/>
          </a:endParaRPr>
        </a:p>
      </dgm:t>
    </dgm:pt>
    <dgm:pt modelId="{58D3F27C-651D-4FC8-A9D6-932F81679FD7}" type="parTrans" cxnId="{91C92D2D-DD01-4C98-BDBF-FC253D7E136C}">
      <dgm:prSet/>
      <dgm:spPr/>
      <dgm:t>
        <a:bodyPr/>
        <a:lstStyle/>
        <a:p>
          <a:endParaRPr lang="ru-RU"/>
        </a:p>
      </dgm:t>
    </dgm:pt>
    <dgm:pt modelId="{6D110515-BB96-436B-A618-E93D02117C78}" type="sibTrans" cxnId="{91C92D2D-DD01-4C98-BDBF-FC253D7E136C}">
      <dgm:prSet/>
      <dgm:spPr/>
      <dgm:t>
        <a:bodyPr/>
        <a:lstStyle/>
        <a:p>
          <a:endParaRPr lang="ru-RU"/>
        </a:p>
      </dgm:t>
    </dgm:pt>
    <dgm:pt modelId="{0F922F53-0A3E-4ED6-B134-FAFEFBA51A56}">
      <dgm:prSet phldrT="[Текст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English Topics: </a:t>
          </a:r>
          <a:r>
            <a:rPr lang="uk-UA" dirty="0" smtClean="0"/>
            <a:t>Найкращі з 1000 усних тем  для учнів 5-11 класів та абітурієнтів. Г.В. </a:t>
          </a:r>
          <a:r>
            <a:rPr lang="uk-UA" dirty="0" err="1" smtClean="0"/>
            <a:t>Ярцева</a:t>
          </a:r>
          <a:r>
            <a:rPr lang="uk-UA" dirty="0" smtClean="0"/>
            <a:t>, О.П. </a:t>
          </a:r>
          <a:r>
            <a:rPr lang="uk-UA" dirty="0" err="1" smtClean="0"/>
            <a:t>Фіщенко</a:t>
          </a:r>
          <a:r>
            <a:rPr lang="uk-UA" dirty="0" smtClean="0"/>
            <a:t> – Харків: </a:t>
          </a:r>
          <a:r>
            <a:rPr lang="uk-UA" dirty="0" err="1" smtClean="0"/>
            <a:t>Веста</a:t>
          </a:r>
          <a:r>
            <a:rPr lang="uk-UA" dirty="0" smtClean="0"/>
            <a:t>: Видавництво «Ранок», 2004</a:t>
          </a:r>
          <a:endParaRPr lang="ru-RU" dirty="0"/>
        </a:p>
      </dgm:t>
    </dgm:pt>
    <dgm:pt modelId="{2849BAFB-8C40-48EF-B388-48CE696D77CD}" type="parTrans" cxnId="{95CB192D-9608-4B5E-AA03-CE5F4B8A15C0}">
      <dgm:prSet/>
      <dgm:spPr/>
      <dgm:t>
        <a:bodyPr/>
        <a:lstStyle/>
        <a:p>
          <a:endParaRPr lang="ru-RU"/>
        </a:p>
      </dgm:t>
    </dgm:pt>
    <dgm:pt modelId="{C8FF73DE-AA53-48A2-B833-FE7A06581517}" type="sibTrans" cxnId="{95CB192D-9608-4B5E-AA03-CE5F4B8A15C0}">
      <dgm:prSet/>
      <dgm:spPr/>
      <dgm:t>
        <a:bodyPr/>
        <a:lstStyle/>
        <a:p>
          <a:endParaRPr lang="ru-RU"/>
        </a:p>
      </dgm:t>
    </dgm:pt>
    <dgm:pt modelId="{C07A4E69-52D8-44F7-ADC6-1D790894DE73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900" dirty="0" smtClean="0"/>
            <a:t>https://www.brainyquote.com/quotes/authors/o/oscar_wilde.html</a:t>
          </a:r>
          <a:endParaRPr lang="ru-RU" sz="900" dirty="0"/>
        </a:p>
      </dgm:t>
    </dgm:pt>
    <dgm:pt modelId="{A17843B6-BCB5-462F-B347-CF45AFBFE8F5}" type="parTrans" cxnId="{7DF0A5FA-DDC3-4932-8F3F-A81AC4C055A1}">
      <dgm:prSet/>
      <dgm:spPr/>
      <dgm:t>
        <a:bodyPr/>
        <a:lstStyle/>
        <a:p>
          <a:endParaRPr lang="ru-RU"/>
        </a:p>
      </dgm:t>
    </dgm:pt>
    <dgm:pt modelId="{75EFDA35-49E5-4BF7-B560-5B0BFAFB98DA}" type="sibTrans" cxnId="{7DF0A5FA-DDC3-4932-8F3F-A81AC4C055A1}">
      <dgm:prSet/>
      <dgm:spPr/>
      <dgm:t>
        <a:bodyPr/>
        <a:lstStyle/>
        <a:p>
          <a:endParaRPr lang="ru-RU"/>
        </a:p>
      </dgm:t>
    </dgm:pt>
    <dgm:pt modelId="{48D0C698-E3ED-474C-AD01-831CA11763E5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000" dirty="0" smtClean="0"/>
            <a:t>http://www.biography.com/people/oscar-wilde-9531078#synopsis</a:t>
          </a:r>
          <a:endParaRPr lang="ru-RU" sz="1000" dirty="0"/>
        </a:p>
      </dgm:t>
    </dgm:pt>
    <dgm:pt modelId="{DBFE18C7-C63A-451C-A514-8C30E149610C}" type="parTrans" cxnId="{ED1CFDE4-AEF3-40B5-BC70-24EB7712B8E0}">
      <dgm:prSet/>
      <dgm:spPr/>
      <dgm:t>
        <a:bodyPr/>
        <a:lstStyle/>
        <a:p>
          <a:endParaRPr lang="ru-RU"/>
        </a:p>
      </dgm:t>
    </dgm:pt>
    <dgm:pt modelId="{81925F0A-7715-4C9E-82F3-524D978B571A}" type="sibTrans" cxnId="{ED1CFDE4-AEF3-40B5-BC70-24EB7712B8E0}">
      <dgm:prSet/>
      <dgm:spPr/>
      <dgm:t>
        <a:bodyPr/>
        <a:lstStyle/>
        <a:p>
          <a:endParaRPr lang="ru-RU"/>
        </a:p>
      </dgm:t>
    </dgm:pt>
    <dgm:pt modelId="{45C77A84-B3BF-481C-A641-BEF11D850C56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en-US" sz="1000" dirty="0" smtClean="0"/>
            <a:t>Macmillan English Dictionary for advanced learners International student edition</a:t>
          </a:r>
          <a:endParaRPr lang="ru-RU" sz="1000" dirty="0"/>
        </a:p>
      </dgm:t>
    </dgm:pt>
    <dgm:pt modelId="{008E36FA-3EE9-4863-AA26-6443586A6CF9}" type="parTrans" cxnId="{116BA5D5-00D9-49B6-AD4E-1D44713B0F0A}">
      <dgm:prSet/>
      <dgm:spPr/>
      <dgm:t>
        <a:bodyPr/>
        <a:lstStyle/>
        <a:p>
          <a:endParaRPr lang="ru-RU"/>
        </a:p>
      </dgm:t>
    </dgm:pt>
    <dgm:pt modelId="{96C34DCA-39EA-4995-8D70-709D1989CBF2}" type="sibTrans" cxnId="{116BA5D5-00D9-49B6-AD4E-1D44713B0F0A}">
      <dgm:prSet/>
      <dgm:spPr/>
      <dgm:t>
        <a:bodyPr/>
        <a:lstStyle/>
        <a:p>
          <a:endParaRPr lang="ru-RU"/>
        </a:p>
      </dgm:t>
    </dgm:pt>
    <dgm:pt modelId="{EBD31BA1-6AC0-497C-886A-9CA8B99D6E84}">
      <dgm:prSet phldrT="[Текст]" custT="1"/>
      <dgm:spPr/>
      <dgm:t>
        <a:bodyPr/>
        <a:lstStyle/>
        <a:p>
          <a:r>
            <a:rPr lang="en-US" sz="1000" dirty="0" smtClean="0"/>
            <a:t>Longman Dictionary of Contemporary English</a:t>
          </a:r>
          <a:endParaRPr lang="ru-RU" sz="1000" dirty="0"/>
        </a:p>
      </dgm:t>
    </dgm:pt>
    <dgm:pt modelId="{073B8096-C403-40D5-88E5-C5F99B38959B}" type="parTrans" cxnId="{248CF3B1-D86F-46A3-BE1D-D3E35E0A7BA5}">
      <dgm:prSet/>
      <dgm:spPr/>
      <dgm:t>
        <a:bodyPr/>
        <a:lstStyle/>
        <a:p>
          <a:endParaRPr lang="ru-RU"/>
        </a:p>
      </dgm:t>
    </dgm:pt>
    <dgm:pt modelId="{39076EDB-CD47-4F01-9A5D-EBB97C36730D}" type="sibTrans" cxnId="{248CF3B1-D86F-46A3-BE1D-D3E35E0A7BA5}">
      <dgm:prSet/>
      <dgm:spPr/>
      <dgm:t>
        <a:bodyPr/>
        <a:lstStyle/>
        <a:p>
          <a:endParaRPr lang="ru-RU"/>
        </a:p>
      </dgm:t>
    </dgm:pt>
    <dgm:pt modelId="{6AC5A70B-8067-49F0-AF79-1C45319A946F}" type="pres">
      <dgm:prSet presAssocID="{AE12A591-2A17-48F1-BBEA-17B7D0C50EB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3562F74-D6C5-4D29-9035-6D9266BB2E60}" type="pres">
      <dgm:prSet presAssocID="{50802567-7E12-4F64-8D4C-42F3E909E241}" presName="singleCycle" presStyleCnt="0"/>
      <dgm:spPr/>
    </dgm:pt>
    <dgm:pt modelId="{51DF03F5-D7AF-47EE-B4C6-FC6D26050D4B}" type="pres">
      <dgm:prSet presAssocID="{50802567-7E12-4F64-8D4C-42F3E909E241}" presName="singleCenter" presStyleLbl="node1" presStyleIdx="0" presStyleCnt="6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FAB4C1D1-8885-4A7D-B4E8-31A3F43FFFA8}" type="pres">
      <dgm:prSet presAssocID="{2849BAFB-8C40-48EF-B388-48CE696D77CD}" presName="Name56" presStyleLbl="parChTrans1D2" presStyleIdx="0" presStyleCnt="5"/>
      <dgm:spPr/>
      <dgm:t>
        <a:bodyPr/>
        <a:lstStyle/>
        <a:p>
          <a:endParaRPr lang="ru-RU"/>
        </a:p>
      </dgm:t>
    </dgm:pt>
    <dgm:pt modelId="{88A98EF8-84CA-4EFC-8386-15E4EB2EEB05}" type="pres">
      <dgm:prSet presAssocID="{0F922F53-0A3E-4ED6-B134-FAFEFBA51A56}" presName="text0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264E30-CA76-4BB9-86A4-4C926C3D48A5}" type="pres">
      <dgm:prSet presAssocID="{A17843B6-BCB5-462F-B347-CF45AFBFE8F5}" presName="Name56" presStyleLbl="parChTrans1D2" presStyleIdx="1" presStyleCnt="5"/>
      <dgm:spPr/>
      <dgm:t>
        <a:bodyPr/>
        <a:lstStyle/>
        <a:p>
          <a:endParaRPr lang="ru-RU"/>
        </a:p>
      </dgm:t>
    </dgm:pt>
    <dgm:pt modelId="{277A2F4C-8B97-46D1-80DD-1B6D166A57B8}" type="pres">
      <dgm:prSet presAssocID="{C07A4E69-52D8-44F7-ADC6-1D790894DE73}" presName="text0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9C422-BBA5-4AEC-ABA5-3D01D8F5FC7F}" type="pres">
      <dgm:prSet presAssocID="{DBFE18C7-C63A-451C-A514-8C30E149610C}" presName="Name56" presStyleLbl="parChTrans1D2" presStyleIdx="2" presStyleCnt="5"/>
      <dgm:spPr/>
      <dgm:t>
        <a:bodyPr/>
        <a:lstStyle/>
        <a:p>
          <a:endParaRPr lang="ru-RU"/>
        </a:p>
      </dgm:t>
    </dgm:pt>
    <dgm:pt modelId="{B88159F6-1639-4D2F-80BE-1C2EEF9F500E}" type="pres">
      <dgm:prSet presAssocID="{48D0C698-E3ED-474C-AD01-831CA11763E5}" presName="text0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F224C9-C325-40E9-A112-A157933978C3}" type="pres">
      <dgm:prSet presAssocID="{008E36FA-3EE9-4863-AA26-6443586A6CF9}" presName="Name56" presStyleLbl="parChTrans1D2" presStyleIdx="3" presStyleCnt="5"/>
      <dgm:spPr/>
      <dgm:t>
        <a:bodyPr/>
        <a:lstStyle/>
        <a:p>
          <a:endParaRPr lang="ru-RU"/>
        </a:p>
      </dgm:t>
    </dgm:pt>
    <dgm:pt modelId="{75B60D17-9EE5-4602-B11D-8472A8407507}" type="pres">
      <dgm:prSet presAssocID="{45C77A84-B3BF-481C-A641-BEF11D850C56}" presName="text0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48C4E-0A0A-4AB6-A42C-3D3D128663B8}" type="pres">
      <dgm:prSet presAssocID="{073B8096-C403-40D5-88E5-C5F99B38959B}" presName="Name56" presStyleLbl="parChTrans1D2" presStyleIdx="4" presStyleCnt="5"/>
      <dgm:spPr/>
      <dgm:t>
        <a:bodyPr/>
        <a:lstStyle/>
        <a:p>
          <a:endParaRPr lang="ru-RU"/>
        </a:p>
      </dgm:t>
    </dgm:pt>
    <dgm:pt modelId="{C9D8FE86-B37A-4F38-AF77-F2D9FD642593}" type="pres">
      <dgm:prSet presAssocID="{EBD31BA1-6AC0-497C-886A-9CA8B99D6E84}" presName="text0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CB192D-9608-4B5E-AA03-CE5F4B8A15C0}" srcId="{50802567-7E12-4F64-8D4C-42F3E909E241}" destId="{0F922F53-0A3E-4ED6-B134-FAFEFBA51A56}" srcOrd="0" destOrd="0" parTransId="{2849BAFB-8C40-48EF-B388-48CE696D77CD}" sibTransId="{C8FF73DE-AA53-48A2-B833-FE7A06581517}"/>
    <dgm:cxn modelId="{ED1CFDE4-AEF3-40B5-BC70-24EB7712B8E0}" srcId="{50802567-7E12-4F64-8D4C-42F3E909E241}" destId="{48D0C698-E3ED-474C-AD01-831CA11763E5}" srcOrd="2" destOrd="0" parTransId="{DBFE18C7-C63A-451C-A514-8C30E149610C}" sibTransId="{81925F0A-7715-4C9E-82F3-524D978B571A}"/>
    <dgm:cxn modelId="{116BA5D5-00D9-49B6-AD4E-1D44713B0F0A}" srcId="{50802567-7E12-4F64-8D4C-42F3E909E241}" destId="{45C77A84-B3BF-481C-A641-BEF11D850C56}" srcOrd="3" destOrd="0" parTransId="{008E36FA-3EE9-4863-AA26-6443586A6CF9}" sibTransId="{96C34DCA-39EA-4995-8D70-709D1989CBF2}"/>
    <dgm:cxn modelId="{2DF743C7-847B-48B8-A08A-668EF2B6FA19}" type="presOf" srcId="{EBD31BA1-6AC0-497C-886A-9CA8B99D6E84}" destId="{C9D8FE86-B37A-4F38-AF77-F2D9FD642593}" srcOrd="0" destOrd="0" presId="urn:microsoft.com/office/officeart/2008/layout/RadialCluster"/>
    <dgm:cxn modelId="{248CF3B1-D86F-46A3-BE1D-D3E35E0A7BA5}" srcId="{50802567-7E12-4F64-8D4C-42F3E909E241}" destId="{EBD31BA1-6AC0-497C-886A-9CA8B99D6E84}" srcOrd="4" destOrd="0" parTransId="{073B8096-C403-40D5-88E5-C5F99B38959B}" sibTransId="{39076EDB-CD47-4F01-9A5D-EBB97C36730D}"/>
    <dgm:cxn modelId="{7DF0A5FA-DDC3-4932-8F3F-A81AC4C055A1}" srcId="{50802567-7E12-4F64-8D4C-42F3E909E241}" destId="{C07A4E69-52D8-44F7-ADC6-1D790894DE73}" srcOrd="1" destOrd="0" parTransId="{A17843B6-BCB5-462F-B347-CF45AFBFE8F5}" sibTransId="{75EFDA35-49E5-4BF7-B560-5B0BFAFB98DA}"/>
    <dgm:cxn modelId="{AC2BB720-1019-4E25-B7A7-BE8DC57980C5}" type="presOf" srcId="{C07A4E69-52D8-44F7-ADC6-1D790894DE73}" destId="{277A2F4C-8B97-46D1-80DD-1B6D166A57B8}" srcOrd="0" destOrd="0" presId="urn:microsoft.com/office/officeart/2008/layout/RadialCluster"/>
    <dgm:cxn modelId="{3A4D7209-9ABF-4BAF-A78F-889B6B8882BD}" type="presOf" srcId="{AE12A591-2A17-48F1-BBEA-17B7D0C50EB7}" destId="{6AC5A70B-8067-49F0-AF79-1C45319A946F}" srcOrd="0" destOrd="0" presId="urn:microsoft.com/office/officeart/2008/layout/RadialCluster"/>
    <dgm:cxn modelId="{9C8C16BC-FF81-4A3D-A2A3-F132FE072DE8}" type="presOf" srcId="{DBFE18C7-C63A-451C-A514-8C30E149610C}" destId="{2E29C422-BBA5-4AEC-ABA5-3D01D8F5FC7F}" srcOrd="0" destOrd="0" presId="urn:microsoft.com/office/officeart/2008/layout/RadialCluster"/>
    <dgm:cxn modelId="{659DED6F-D5A0-43FF-8AA8-B21057BC2142}" type="presOf" srcId="{008E36FA-3EE9-4863-AA26-6443586A6CF9}" destId="{14F224C9-C325-40E9-A112-A157933978C3}" srcOrd="0" destOrd="0" presId="urn:microsoft.com/office/officeart/2008/layout/RadialCluster"/>
    <dgm:cxn modelId="{6653B383-89A9-4841-94A2-A59DD18E6744}" type="presOf" srcId="{0F922F53-0A3E-4ED6-B134-FAFEFBA51A56}" destId="{88A98EF8-84CA-4EFC-8386-15E4EB2EEB05}" srcOrd="0" destOrd="0" presId="urn:microsoft.com/office/officeart/2008/layout/RadialCluster"/>
    <dgm:cxn modelId="{F2DAED63-5DB8-419D-B579-EB699C2AB957}" type="presOf" srcId="{45C77A84-B3BF-481C-A641-BEF11D850C56}" destId="{75B60D17-9EE5-4602-B11D-8472A8407507}" srcOrd="0" destOrd="0" presId="urn:microsoft.com/office/officeart/2008/layout/RadialCluster"/>
    <dgm:cxn modelId="{C4253633-DBA6-4EBA-92EE-BE82D33BEF33}" type="presOf" srcId="{A17843B6-BCB5-462F-B347-CF45AFBFE8F5}" destId="{AF264E30-CA76-4BB9-86A4-4C926C3D48A5}" srcOrd="0" destOrd="0" presId="urn:microsoft.com/office/officeart/2008/layout/RadialCluster"/>
    <dgm:cxn modelId="{91C92D2D-DD01-4C98-BDBF-FC253D7E136C}" srcId="{AE12A591-2A17-48F1-BBEA-17B7D0C50EB7}" destId="{50802567-7E12-4F64-8D4C-42F3E909E241}" srcOrd="0" destOrd="0" parTransId="{58D3F27C-651D-4FC8-A9D6-932F81679FD7}" sibTransId="{6D110515-BB96-436B-A618-E93D02117C78}"/>
    <dgm:cxn modelId="{EA962965-8BF4-4A68-BB58-BAA2B646CEBE}" type="presOf" srcId="{50802567-7E12-4F64-8D4C-42F3E909E241}" destId="{51DF03F5-D7AF-47EE-B4C6-FC6D26050D4B}" srcOrd="0" destOrd="0" presId="urn:microsoft.com/office/officeart/2008/layout/RadialCluster"/>
    <dgm:cxn modelId="{DC2E920F-C587-4882-A003-6C7F5452BE34}" type="presOf" srcId="{2849BAFB-8C40-48EF-B388-48CE696D77CD}" destId="{FAB4C1D1-8885-4A7D-B4E8-31A3F43FFFA8}" srcOrd="0" destOrd="0" presId="urn:microsoft.com/office/officeart/2008/layout/RadialCluster"/>
    <dgm:cxn modelId="{69124454-9B69-4210-AFBD-4AE0F56E3518}" type="presOf" srcId="{48D0C698-E3ED-474C-AD01-831CA11763E5}" destId="{B88159F6-1639-4D2F-80BE-1C2EEF9F500E}" srcOrd="0" destOrd="0" presId="urn:microsoft.com/office/officeart/2008/layout/RadialCluster"/>
    <dgm:cxn modelId="{F36F7B19-92A5-45DF-9013-45FF1D204F2E}" type="presOf" srcId="{073B8096-C403-40D5-88E5-C5F99B38959B}" destId="{97848C4E-0A0A-4AB6-A42C-3D3D128663B8}" srcOrd="0" destOrd="0" presId="urn:microsoft.com/office/officeart/2008/layout/RadialCluster"/>
    <dgm:cxn modelId="{2C050CFE-E06B-4711-837B-192C55B17D41}" type="presParOf" srcId="{6AC5A70B-8067-49F0-AF79-1C45319A946F}" destId="{D3562F74-D6C5-4D29-9035-6D9266BB2E60}" srcOrd="0" destOrd="0" presId="urn:microsoft.com/office/officeart/2008/layout/RadialCluster"/>
    <dgm:cxn modelId="{E85D8ACD-A3D3-4DD3-A31D-F5EAB7B443B7}" type="presParOf" srcId="{D3562F74-D6C5-4D29-9035-6D9266BB2E60}" destId="{51DF03F5-D7AF-47EE-B4C6-FC6D26050D4B}" srcOrd="0" destOrd="0" presId="urn:microsoft.com/office/officeart/2008/layout/RadialCluster"/>
    <dgm:cxn modelId="{B673068B-0ED1-453B-90E6-1A3D8271CCD3}" type="presParOf" srcId="{D3562F74-D6C5-4D29-9035-6D9266BB2E60}" destId="{FAB4C1D1-8885-4A7D-B4E8-31A3F43FFFA8}" srcOrd="1" destOrd="0" presId="urn:microsoft.com/office/officeart/2008/layout/RadialCluster"/>
    <dgm:cxn modelId="{AC3E5A05-52DC-47D7-8A4D-9F7971B562CA}" type="presParOf" srcId="{D3562F74-D6C5-4D29-9035-6D9266BB2E60}" destId="{88A98EF8-84CA-4EFC-8386-15E4EB2EEB05}" srcOrd="2" destOrd="0" presId="urn:microsoft.com/office/officeart/2008/layout/RadialCluster"/>
    <dgm:cxn modelId="{B5A681E6-D619-476D-BAFA-3798752CF917}" type="presParOf" srcId="{D3562F74-D6C5-4D29-9035-6D9266BB2E60}" destId="{AF264E30-CA76-4BB9-86A4-4C926C3D48A5}" srcOrd="3" destOrd="0" presId="urn:microsoft.com/office/officeart/2008/layout/RadialCluster"/>
    <dgm:cxn modelId="{F575602F-41FA-494A-9311-20AD189EDD3B}" type="presParOf" srcId="{D3562F74-D6C5-4D29-9035-6D9266BB2E60}" destId="{277A2F4C-8B97-46D1-80DD-1B6D166A57B8}" srcOrd="4" destOrd="0" presId="urn:microsoft.com/office/officeart/2008/layout/RadialCluster"/>
    <dgm:cxn modelId="{55C4526B-4BDA-4AB4-8F94-E7910AA5F4C8}" type="presParOf" srcId="{D3562F74-D6C5-4D29-9035-6D9266BB2E60}" destId="{2E29C422-BBA5-4AEC-ABA5-3D01D8F5FC7F}" srcOrd="5" destOrd="0" presId="urn:microsoft.com/office/officeart/2008/layout/RadialCluster"/>
    <dgm:cxn modelId="{9975008C-F62A-4A0E-A58E-878A7CD9D528}" type="presParOf" srcId="{D3562F74-D6C5-4D29-9035-6D9266BB2E60}" destId="{B88159F6-1639-4D2F-80BE-1C2EEF9F500E}" srcOrd="6" destOrd="0" presId="urn:microsoft.com/office/officeart/2008/layout/RadialCluster"/>
    <dgm:cxn modelId="{97AD9DD7-ECB2-471A-9354-2D19FE869831}" type="presParOf" srcId="{D3562F74-D6C5-4D29-9035-6D9266BB2E60}" destId="{14F224C9-C325-40E9-A112-A157933978C3}" srcOrd="7" destOrd="0" presId="urn:microsoft.com/office/officeart/2008/layout/RadialCluster"/>
    <dgm:cxn modelId="{006FD657-060A-4501-A0C9-A28C7C3F2CBB}" type="presParOf" srcId="{D3562F74-D6C5-4D29-9035-6D9266BB2E60}" destId="{75B60D17-9EE5-4602-B11D-8472A8407507}" srcOrd="8" destOrd="0" presId="urn:microsoft.com/office/officeart/2008/layout/RadialCluster"/>
    <dgm:cxn modelId="{31379C67-8922-4707-A1A4-98FEFA4106F1}" type="presParOf" srcId="{D3562F74-D6C5-4D29-9035-6D9266BB2E60}" destId="{97848C4E-0A0A-4AB6-A42C-3D3D128663B8}" srcOrd="9" destOrd="0" presId="urn:microsoft.com/office/officeart/2008/layout/RadialCluster"/>
    <dgm:cxn modelId="{1F37F31F-435A-4FD8-99B5-30D482F5AE26}" type="presParOf" srcId="{D3562F74-D6C5-4D29-9035-6D9266BB2E60}" destId="{C9D8FE86-B37A-4F38-AF77-F2D9FD642593}" srcOrd="1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3D140D8-4C60-484A-951D-49AD3BDE83FE}" type="doc">
      <dgm:prSet loTypeId="urn:microsoft.com/office/officeart/2008/layout/RadialCluster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5BC42C-2FAE-418D-85B5-1526177039DB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Homework</a:t>
          </a:r>
          <a:endParaRPr lang="ru-RU" sz="2400" dirty="0">
            <a:latin typeface="Impact" panose="020B0806030902050204" pitchFamily="34" charset="0"/>
          </a:endParaRPr>
        </a:p>
      </dgm:t>
    </dgm:pt>
    <dgm:pt modelId="{09A33358-A7E7-432E-86F0-608B38B44922}" type="parTrans" cxnId="{A8110F6E-B966-4CB6-B766-0170153F97AA}">
      <dgm:prSet/>
      <dgm:spPr/>
      <dgm:t>
        <a:bodyPr/>
        <a:lstStyle/>
        <a:p>
          <a:endParaRPr lang="ru-RU"/>
        </a:p>
      </dgm:t>
    </dgm:pt>
    <dgm:pt modelId="{32854EDF-AC67-4E69-89AD-5EA7B3534377}" type="sibTrans" cxnId="{A8110F6E-B966-4CB6-B766-0170153F97AA}">
      <dgm:prSet/>
      <dgm:spPr/>
      <dgm:t>
        <a:bodyPr/>
        <a:lstStyle/>
        <a:p>
          <a:endParaRPr lang="ru-RU"/>
        </a:p>
      </dgm:t>
    </dgm:pt>
    <dgm:pt modelId="{A3DF6621-89C8-4478-8E80-7C5FB6EAF724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400" dirty="0" smtClean="0"/>
            <a:t>Make </a:t>
          </a:r>
          <a:r>
            <a:rPr lang="en-US" sz="1400" dirty="0" smtClean="0"/>
            <a:t>a theme crossword</a:t>
          </a:r>
          <a:endParaRPr lang="ru-RU" sz="1400" dirty="0"/>
        </a:p>
      </dgm:t>
    </dgm:pt>
    <dgm:pt modelId="{2E861B8A-196D-4F9A-8084-BDEC3118DE9C}" type="parTrans" cxnId="{26D0D148-166C-44D3-A8AA-AEAEB7A14D55}">
      <dgm:prSet/>
      <dgm:spPr/>
      <dgm:t>
        <a:bodyPr/>
        <a:lstStyle/>
        <a:p>
          <a:endParaRPr lang="ru-RU"/>
        </a:p>
      </dgm:t>
    </dgm:pt>
    <dgm:pt modelId="{862B5678-6DDE-4F31-9A31-CDB9CAC18523}" type="sibTrans" cxnId="{26D0D148-166C-44D3-A8AA-AEAEB7A14D55}">
      <dgm:prSet/>
      <dgm:spPr/>
      <dgm:t>
        <a:bodyPr/>
        <a:lstStyle/>
        <a:p>
          <a:endParaRPr lang="ru-RU"/>
        </a:p>
      </dgm:t>
    </dgm:pt>
    <dgm:pt modelId="{CFAFF458-525F-42A2-A278-C8DA0E2B6BC2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400" dirty="0" smtClean="0"/>
            <a:t>Write </a:t>
          </a:r>
          <a:r>
            <a:rPr lang="en-US" sz="1400" dirty="0" smtClean="0"/>
            <a:t>a fairy-tale about a ghost</a:t>
          </a:r>
          <a:endParaRPr lang="ru-RU" sz="1400" dirty="0"/>
        </a:p>
      </dgm:t>
    </dgm:pt>
    <dgm:pt modelId="{0B3B0E86-A59F-4E34-84CF-51FDB97ECF56}" type="parTrans" cxnId="{B256C4ED-A108-45EE-B3FE-C47ADB92CF55}">
      <dgm:prSet/>
      <dgm:spPr/>
      <dgm:t>
        <a:bodyPr/>
        <a:lstStyle/>
        <a:p>
          <a:endParaRPr lang="ru-RU"/>
        </a:p>
      </dgm:t>
    </dgm:pt>
    <dgm:pt modelId="{6B29524D-459B-4795-AB62-EEC7FFB1077E}" type="sibTrans" cxnId="{B256C4ED-A108-45EE-B3FE-C47ADB92CF55}">
      <dgm:prSet/>
      <dgm:spPr/>
      <dgm:t>
        <a:bodyPr/>
        <a:lstStyle/>
        <a:p>
          <a:endParaRPr lang="ru-RU"/>
        </a:p>
      </dgm:t>
    </dgm:pt>
    <dgm:pt modelId="{99099A0F-C146-4CFE-A111-BF1C5C17635E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400" dirty="0" smtClean="0"/>
            <a:t>Create </a:t>
          </a:r>
          <a:r>
            <a:rPr lang="en-US" sz="1400" dirty="0" smtClean="0"/>
            <a:t>a presentation</a:t>
          </a:r>
          <a:endParaRPr lang="ru-RU" sz="1400" dirty="0"/>
        </a:p>
      </dgm:t>
    </dgm:pt>
    <dgm:pt modelId="{0D5212A8-3476-4C4C-85D2-80DF0FE8A6DB}" type="parTrans" cxnId="{A993478C-A5C8-497D-9610-0496ADDC77A8}">
      <dgm:prSet/>
      <dgm:spPr/>
      <dgm:t>
        <a:bodyPr/>
        <a:lstStyle/>
        <a:p>
          <a:endParaRPr lang="ru-RU"/>
        </a:p>
      </dgm:t>
    </dgm:pt>
    <dgm:pt modelId="{B4672423-C523-45BD-B217-C203B1A7B530}" type="sibTrans" cxnId="{A993478C-A5C8-497D-9610-0496ADDC77A8}">
      <dgm:prSet/>
      <dgm:spPr/>
      <dgm:t>
        <a:bodyPr/>
        <a:lstStyle/>
        <a:p>
          <a:endParaRPr lang="ru-RU"/>
        </a:p>
      </dgm:t>
    </dgm:pt>
    <dgm:pt modelId="{A79A3A7E-7A4E-4416-9048-BB120C65F1CF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en-US" sz="1400" dirty="0" smtClean="0"/>
            <a:t>Your own variant</a:t>
          </a:r>
          <a:endParaRPr lang="ru-RU" sz="1400" dirty="0"/>
        </a:p>
      </dgm:t>
    </dgm:pt>
    <dgm:pt modelId="{0F908041-1AA1-47DA-8F0A-B477E2157654}" type="parTrans" cxnId="{BFE6A9AB-2A05-48E9-BCEC-D8FC05505478}">
      <dgm:prSet/>
      <dgm:spPr/>
      <dgm:t>
        <a:bodyPr/>
        <a:lstStyle/>
        <a:p>
          <a:endParaRPr lang="ru-RU"/>
        </a:p>
      </dgm:t>
    </dgm:pt>
    <dgm:pt modelId="{5269AEE3-E2EC-4AB7-9DFC-61FB7A3195C9}" type="sibTrans" cxnId="{BFE6A9AB-2A05-48E9-BCEC-D8FC05505478}">
      <dgm:prSet/>
      <dgm:spPr/>
      <dgm:t>
        <a:bodyPr/>
        <a:lstStyle/>
        <a:p>
          <a:endParaRPr lang="ru-RU"/>
        </a:p>
      </dgm:t>
    </dgm:pt>
    <dgm:pt modelId="{C4F6F715-E6F9-45A4-8D53-3B067E3ABE0D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400" dirty="0" smtClean="0"/>
            <a:t>Write </a:t>
          </a:r>
          <a:r>
            <a:rPr lang="en-US" sz="1400" dirty="0" smtClean="0"/>
            <a:t>a letter to Oscar Wilde</a:t>
          </a:r>
          <a:endParaRPr lang="ru-RU" sz="1400" dirty="0"/>
        </a:p>
      </dgm:t>
    </dgm:pt>
    <dgm:pt modelId="{6652218B-F78B-4AE6-A4FD-20BD0B2070AF}" type="parTrans" cxnId="{8FB99424-B319-4B19-A894-A0F0145D90C8}">
      <dgm:prSet/>
      <dgm:spPr/>
      <dgm:t>
        <a:bodyPr/>
        <a:lstStyle/>
        <a:p>
          <a:endParaRPr lang="ru-RU"/>
        </a:p>
      </dgm:t>
    </dgm:pt>
    <dgm:pt modelId="{F62C4734-0EC5-40B2-8207-44605A80F2F3}" type="sibTrans" cxnId="{8FB99424-B319-4B19-A894-A0F0145D90C8}">
      <dgm:prSet/>
      <dgm:spPr/>
      <dgm:t>
        <a:bodyPr/>
        <a:lstStyle/>
        <a:p>
          <a:endParaRPr lang="ru-RU"/>
        </a:p>
      </dgm:t>
    </dgm:pt>
    <dgm:pt modelId="{D5633B75-DA54-4B02-9FFD-FA66D5190A4E}">
      <dgm:prSet phldrT="[Текст]" custT="1"/>
      <dgm:spPr/>
      <dgm:t>
        <a:bodyPr/>
        <a:lstStyle/>
        <a:p>
          <a:r>
            <a:rPr lang="en-US" sz="1400" dirty="0" smtClean="0"/>
            <a:t>Make </a:t>
          </a:r>
          <a:r>
            <a:rPr lang="en-US" sz="1400" dirty="0" smtClean="0"/>
            <a:t>a table game about British writers</a:t>
          </a:r>
          <a:endParaRPr lang="ru-RU" sz="1400" dirty="0"/>
        </a:p>
      </dgm:t>
    </dgm:pt>
    <dgm:pt modelId="{8385B081-A7AD-4795-B374-574115D97AED}" type="parTrans" cxnId="{A35B9221-D57A-479F-A8DD-5BB5775A84BD}">
      <dgm:prSet/>
      <dgm:spPr/>
      <dgm:t>
        <a:bodyPr/>
        <a:lstStyle/>
        <a:p>
          <a:endParaRPr lang="ru-RU"/>
        </a:p>
      </dgm:t>
    </dgm:pt>
    <dgm:pt modelId="{768AD0CC-C92A-4480-BEC2-5E2E61BC2DC5}" type="sibTrans" cxnId="{A35B9221-D57A-479F-A8DD-5BB5775A84BD}">
      <dgm:prSet/>
      <dgm:spPr/>
      <dgm:t>
        <a:bodyPr/>
        <a:lstStyle/>
        <a:p>
          <a:endParaRPr lang="ru-RU"/>
        </a:p>
      </dgm:t>
    </dgm:pt>
    <dgm:pt modelId="{CF6BEBA9-0DDF-4C0C-99E3-00C63A4C8F1D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en-US" sz="1400" smtClean="0"/>
            <a:t>Publish </a:t>
          </a:r>
          <a:r>
            <a:rPr lang="en-US" sz="1400" dirty="0" smtClean="0"/>
            <a:t>a bulletin about British writers</a:t>
          </a:r>
          <a:endParaRPr lang="ru-RU" sz="1400" dirty="0"/>
        </a:p>
      </dgm:t>
    </dgm:pt>
    <dgm:pt modelId="{64761664-98E2-416D-870A-E314D30220A9}" type="parTrans" cxnId="{973B8D09-2482-403E-8CB9-79D23C0D570A}">
      <dgm:prSet/>
      <dgm:spPr/>
      <dgm:t>
        <a:bodyPr/>
        <a:lstStyle/>
        <a:p>
          <a:endParaRPr lang="ru-RU"/>
        </a:p>
      </dgm:t>
    </dgm:pt>
    <dgm:pt modelId="{D5E63B82-A034-4B5A-904C-9A618679826B}" type="sibTrans" cxnId="{973B8D09-2482-403E-8CB9-79D23C0D570A}">
      <dgm:prSet/>
      <dgm:spPr/>
      <dgm:t>
        <a:bodyPr/>
        <a:lstStyle/>
        <a:p>
          <a:endParaRPr lang="ru-RU"/>
        </a:p>
      </dgm:t>
    </dgm:pt>
    <dgm:pt modelId="{681E4B42-16E0-45A9-9DFB-5792D4C06105}" type="pres">
      <dgm:prSet presAssocID="{53D140D8-4C60-484A-951D-49AD3BDE83F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2A525A9-620B-4B09-82D0-626B38690896}" type="pres">
      <dgm:prSet presAssocID="{B95BC42C-2FAE-418D-85B5-1526177039DB}" presName="singleCycle" presStyleCnt="0"/>
      <dgm:spPr/>
    </dgm:pt>
    <dgm:pt modelId="{43F386CE-D9C2-4557-A54F-657C5A7B9D04}" type="pres">
      <dgm:prSet presAssocID="{B95BC42C-2FAE-418D-85B5-1526177039DB}" presName="singleCenter" presStyleLbl="node1" presStyleIdx="0" presStyleCnt="8" custLinFactNeighborX="440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794B98AC-B0B0-4AF0-B11E-443ED9A46069}" type="pres">
      <dgm:prSet presAssocID="{2E861B8A-196D-4F9A-8084-BDEC3118DE9C}" presName="Name56" presStyleLbl="parChTrans1D2" presStyleIdx="0" presStyleCnt="7"/>
      <dgm:spPr/>
      <dgm:t>
        <a:bodyPr/>
        <a:lstStyle/>
        <a:p>
          <a:endParaRPr lang="ru-RU"/>
        </a:p>
      </dgm:t>
    </dgm:pt>
    <dgm:pt modelId="{89FBFE7E-4485-46DB-BF6C-107A6291EDFA}" type="pres">
      <dgm:prSet presAssocID="{A3DF6621-89C8-4478-8E80-7C5FB6EAF724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47D8A-0771-4064-8FF1-7DBA06F86380}" type="pres">
      <dgm:prSet presAssocID="{0B3B0E86-A59F-4E34-84CF-51FDB97ECF56}" presName="Name56" presStyleLbl="parChTrans1D2" presStyleIdx="1" presStyleCnt="7"/>
      <dgm:spPr/>
      <dgm:t>
        <a:bodyPr/>
        <a:lstStyle/>
        <a:p>
          <a:endParaRPr lang="ru-RU"/>
        </a:p>
      </dgm:t>
    </dgm:pt>
    <dgm:pt modelId="{B36520AD-7AEB-4D88-91E3-4882113DF76D}" type="pres">
      <dgm:prSet presAssocID="{CFAFF458-525F-42A2-A278-C8DA0E2B6BC2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81CDBA-4E58-4B05-BC83-3579AA2644F2}" type="pres">
      <dgm:prSet presAssocID="{0D5212A8-3476-4C4C-85D2-80DF0FE8A6DB}" presName="Name56" presStyleLbl="parChTrans1D2" presStyleIdx="2" presStyleCnt="7"/>
      <dgm:spPr/>
      <dgm:t>
        <a:bodyPr/>
        <a:lstStyle/>
        <a:p>
          <a:endParaRPr lang="ru-RU"/>
        </a:p>
      </dgm:t>
    </dgm:pt>
    <dgm:pt modelId="{E77CBFAF-807C-499A-8093-7D303038993D}" type="pres">
      <dgm:prSet presAssocID="{99099A0F-C146-4CFE-A111-BF1C5C17635E}" presName="text0" presStyleLbl="node1" presStyleIdx="3" presStyleCnt="8" custRadScaleRad="100268" custRadScaleInc="25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CEF73D-773A-463F-B003-0129D04B10FA}" type="pres">
      <dgm:prSet presAssocID="{6652218B-F78B-4AE6-A4FD-20BD0B2070AF}" presName="Name56" presStyleLbl="parChTrans1D2" presStyleIdx="3" presStyleCnt="7"/>
      <dgm:spPr/>
      <dgm:t>
        <a:bodyPr/>
        <a:lstStyle/>
        <a:p>
          <a:endParaRPr lang="ru-RU"/>
        </a:p>
      </dgm:t>
    </dgm:pt>
    <dgm:pt modelId="{06EEA9DA-2626-4B59-B6F3-9B19B7A0B240}" type="pres">
      <dgm:prSet presAssocID="{C4F6F715-E6F9-45A4-8D53-3B067E3ABE0D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0077B-1F4B-4599-8CCE-07EE1B5CEB70}" type="pres">
      <dgm:prSet presAssocID="{8385B081-A7AD-4795-B374-574115D97AED}" presName="Name56" presStyleLbl="parChTrans1D2" presStyleIdx="4" presStyleCnt="7"/>
      <dgm:spPr/>
      <dgm:t>
        <a:bodyPr/>
        <a:lstStyle/>
        <a:p>
          <a:endParaRPr lang="ru-RU"/>
        </a:p>
      </dgm:t>
    </dgm:pt>
    <dgm:pt modelId="{1672217F-FDBE-44F7-8E91-8986F91F11B6}" type="pres">
      <dgm:prSet presAssocID="{D5633B75-DA54-4B02-9FFD-FA66D5190A4E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746B6-0880-4DDD-97F7-BF47E395F487}" type="pres">
      <dgm:prSet presAssocID="{64761664-98E2-416D-870A-E314D30220A9}" presName="Name56" presStyleLbl="parChTrans1D2" presStyleIdx="5" presStyleCnt="7"/>
      <dgm:spPr/>
      <dgm:t>
        <a:bodyPr/>
        <a:lstStyle/>
        <a:p>
          <a:endParaRPr lang="ru-RU"/>
        </a:p>
      </dgm:t>
    </dgm:pt>
    <dgm:pt modelId="{0DA6952A-85BF-4064-9775-37EB3E25F29B}" type="pres">
      <dgm:prSet presAssocID="{CF6BEBA9-0DDF-4C0C-99E3-00C63A4C8F1D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C038CE-A9D2-408C-9FC5-FDD5CD0E0342}" type="pres">
      <dgm:prSet presAssocID="{0F908041-1AA1-47DA-8F0A-B477E2157654}" presName="Name56" presStyleLbl="parChTrans1D2" presStyleIdx="6" presStyleCnt="7"/>
      <dgm:spPr/>
      <dgm:t>
        <a:bodyPr/>
        <a:lstStyle/>
        <a:p>
          <a:endParaRPr lang="ru-RU"/>
        </a:p>
      </dgm:t>
    </dgm:pt>
    <dgm:pt modelId="{A183DC1C-9839-4887-9C77-E4C1A751B51F}" type="pres">
      <dgm:prSet presAssocID="{A79A3A7E-7A4E-4416-9048-BB120C65F1CF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1F1141-C668-4E50-B171-99B0809B79A5}" type="presOf" srcId="{A3DF6621-89C8-4478-8E80-7C5FB6EAF724}" destId="{89FBFE7E-4485-46DB-BF6C-107A6291EDFA}" srcOrd="0" destOrd="0" presId="urn:microsoft.com/office/officeart/2008/layout/RadialCluster"/>
    <dgm:cxn modelId="{7A38BDFD-A54B-4FBE-BE9B-B3804B164098}" type="presOf" srcId="{2E861B8A-196D-4F9A-8084-BDEC3118DE9C}" destId="{794B98AC-B0B0-4AF0-B11E-443ED9A46069}" srcOrd="0" destOrd="0" presId="urn:microsoft.com/office/officeart/2008/layout/RadialCluster"/>
    <dgm:cxn modelId="{B256C4ED-A108-45EE-B3FE-C47ADB92CF55}" srcId="{B95BC42C-2FAE-418D-85B5-1526177039DB}" destId="{CFAFF458-525F-42A2-A278-C8DA0E2B6BC2}" srcOrd="1" destOrd="0" parTransId="{0B3B0E86-A59F-4E34-84CF-51FDB97ECF56}" sibTransId="{6B29524D-459B-4795-AB62-EEC7FFB1077E}"/>
    <dgm:cxn modelId="{B611CE8F-9831-42A5-83BD-88A3F6CF7E53}" type="presOf" srcId="{CF6BEBA9-0DDF-4C0C-99E3-00C63A4C8F1D}" destId="{0DA6952A-85BF-4064-9775-37EB3E25F29B}" srcOrd="0" destOrd="0" presId="urn:microsoft.com/office/officeart/2008/layout/RadialCluster"/>
    <dgm:cxn modelId="{A993478C-A5C8-497D-9610-0496ADDC77A8}" srcId="{B95BC42C-2FAE-418D-85B5-1526177039DB}" destId="{99099A0F-C146-4CFE-A111-BF1C5C17635E}" srcOrd="2" destOrd="0" parTransId="{0D5212A8-3476-4C4C-85D2-80DF0FE8A6DB}" sibTransId="{B4672423-C523-45BD-B217-C203B1A7B530}"/>
    <dgm:cxn modelId="{AE780C7E-9953-4F88-BCAB-5CA6C41BE681}" type="presOf" srcId="{99099A0F-C146-4CFE-A111-BF1C5C17635E}" destId="{E77CBFAF-807C-499A-8093-7D303038993D}" srcOrd="0" destOrd="0" presId="urn:microsoft.com/office/officeart/2008/layout/RadialCluster"/>
    <dgm:cxn modelId="{F630EF27-F2C8-4736-B86B-5177127942DE}" type="presOf" srcId="{C4F6F715-E6F9-45A4-8D53-3B067E3ABE0D}" destId="{06EEA9DA-2626-4B59-B6F3-9B19B7A0B240}" srcOrd="0" destOrd="0" presId="urn:microsoft.com/office/officeart/2008/layout/RadialCluster"/>
    <dgm:cxn modelId="{77A7F034-C337-4730-B02A-596EAEDC547A}" type="presOf" srcId="{64761664-98E2-416D-870A-E314D30220A9}" destId="{FA9746B6-0880-4DDD-97F7-BF47E395F487}" srcOrd="0" destOrd="0" presId="urn:microsoft.com/office/officeart/2008/layout/RadialCluster"/>
    <dgm:cxn modelId="{973B8D09-2482-403E-8CB9-79D23C0D570A}" srcId="{B95BC42C-2FAE-418D-85B5-1526177039DB}" destId="{CF6BEBA9-0DDF-4C0C-99E3-00C63A4C8F1D}" srcOrd="5" destOrd="0" parTransId="{64761664-98E2-416D-870A-E314D30220A9}" sibTransId="{D5E63B82-A034-4B5A-904C-9A618679826B}"/>
    <dgm:cxn modelId="{2B189DDF-3783-4363-A070-3CD91D253510}" type="presOf" srcId="{53D140D8-4C60-484A-951D-49AD3BDE83FE}" destId="{681E4B42-16E0-45A9-9DFB-5792D4C06105}" srcOrd="0" destOrd="0" presId="urn:microsoft.com/office/officeart/2008/layout/RadialCluster"/>
    <dgm:cxn modelId="{26D0D148-166C-44D3-A8AA-AEAEB7A14D55}" srcId="{B95BC42C-2FAE-418D-85B5-1526177039DB}" destId="{A3DF6621-89C8-4478-8E80-7C5FB6EAF724}" srcOrd="0" destOrd="0" parTransId="{2E861B8A-196D-4F9A-8084-BDEC3118DE9C}" sibTransId="{862B5678-6DDE-4F31-9A31-CDB9CAC18523}"/>
    <dgm:cxn modelId="{3A6E7C16-BF9F-446A-B615-3D2C63D556F5}" type="presOf" srcId="{0D5212A8-3476-4C4C-85D2-80DF0FE8A6DB}" destId="{5781CDBA-4E58-4B05-BC83-3579AA2644F2}" srcOrd="0" destOrd="0" presId="urn:microsoft.com/office/officeart/2008/layout/RadialCluster"/>
    <dgm:cxn modelId="{60EEDC35-E9BE-4478-9E3F-064B624CB041}" type="presOf" srcId="{A79A3A7E-7A4E-4416-9048-BB120C65F1CF}" destId="{A183DC1C-9839-4887-9C77-E4C1A751B51F}" srcOrd="0" destOrd="0" presId="urn:microsoft.com/office/officeart/2008/layout/RadialCluster"/>
    <dgm:cxn modelId="{BFE6A9AB-2A05-48E9-BCEC-D8FC05505478}" srcId="{B95BC42C-2FAE-418D-85B5-1526177039DB}" destId="{A79A3A7E-7A4E-4416-9048-BB120C65F1CF}" srcOrd="6" destOrd="0" parTransId="{0F908041-1AA1-47DA-8F0A-B477E2157654}" sibTransId="{5269AEE3-E2EC-4AB7-9DFC-61FB7A3195C9}"/>
    <dgm:cxn modelId="{0CE21F1D-27A3-4396-91BF-9BCCFABD04B8}" type="presOf" srcId="{6652218B-F78B-4AE6-A4FD-20BD0B2070AF}" destId="{79CEF73D-773A-463F-B003-0129D04B10FA}" srcOrd="0" destOrd="0" presId="urn:microsoft.com/office/officeart/2008/layout/RadialCluster"/>
    <dgm:cxn modelId="{613C5CDB-3628-4C2E-9374-E349434CAF54}" type="presOf" srcId="{8385B081-A7AD-4795-B374-574115D97AED}" destId="{6440077B-1F4B-4599-8CCE-07EE1B5CEB70}" srcOrd="0" destOrd="0" presId="urn:microsoft.com/office/officeart/2008/layout/RadialCluster"/>
    <dgm:cxn modelId="{A8110F6E-B966-4CB6-B766-0170153F97AA}" srcId="{53D140D8-4C60-484A-951D-49AD3BDE83FE}" destId="{B95BC42C-2FAE-418D-85B5-1526177039DB}" srcOrd="0" destOrd="0" parTransId="{09A33358-A7E7-432E-86F0-608B38B44922}" sibTransId="{32854EDF-AC67-4E69-89AD-5EA7B3534377}"/>
    <dgm:cxn modelId="{8FB99424-B319-4B19-A894-A0F0145D90C8}" srcId="{B95BC42C-2FAE-418D-85B5-1526177039DB}" destId="{C4F6F715-E6F9-45A4-8D53-3B067E3ABE0D}" srcOrd="3" destOrd="0" parTransId="{6652218B-F78B-4AE6-A4FD-20BD0B2070AF}" sibTransId="{F62C4734-0EC5-40B2-8207-44605A80F2F3}"/>
    <dgm:cxn modelId="{A791DF9B-0419-4B9E-A781-5803D518A628}" type="presOf" srcId="{CFAFF458-525F-42A2-A278-C8DA0E2B6BC2}" destId="{B36520AD-7AEB-4D88-91E3-4882113DF76D}" srcOrd="0" destOrd="0" presId="urn:microsoft.com/office/officeart/2008/layout/RadialCluster"/>
    <dgm:cxn modelId="{C4A3BB72-4018-40AF-A185-21042429A5CB}" type="presOf" srcId="{0F908041-1AA1-47DA-8F0A-B477E2157654}" destId="{B3C038CE-A9D2-408C-9FC5-FDD5CD0E0342}" srcOrd="0" destOrd="0" presId="urn:microsoft.com/office/officeart/2008/layout/RadialCluster"/>
    <dgm:cxn modelId="{05237FAA-3F50-409A-A0B9-25B1C7981B21}" type="presOf" srcId="{D5633B75-DA54-4B02-9FFD-FA66D5190A4E}" destId="{1672217F-FDBE-44F7-8E91-8986F91F11B6}" srcOrd="0" destOrd="0" presId="urn:microsoft.com/office/officeart/2008/layout/RadialCluster"/>
    <dgm:cxn modelId="{68F4EA3F-F779-4DFA-8ED0-2A044F0811C8}" type="presOf" srcId="{B95BC42C-2FAE-418D-85B5-1526177039DB}" destId="{43F386CE-D9C2-4557-A54F-657C5A7B9D04}" srcOrd="0" destOrd="0" presId="urn:microsoft.com/office/officeart/2008/layout/RadialCluster"/>
    <dgm:cxn modelId="{54E13DC8-7EAB-48E8-8E17-802C96570E7C}" type="presOf" srcId="{0B3B0E86-A59F-4E34-84CF-51FDB97ECF56}" destId="{EDE47D8A-0771-4064-8FF1-7DBA06F86380}" srcOrd="0" destOrd="0" presId="urn:microsoft.com/office/officeart/2008/layout/RadialCluster"/>
    <dgm:cxn modelId="{A35B9221-D57A-479F-A8DD-5BB5775A84BD}" srcId="{B95BC42C-2FAE-418D-85B5-1526177039DB}" destId="{D5633B75-DA54-4B02-9FFD-FA66D5190A4E}" srcOrd="4" destOrd="0" parTransId="{8385B081-A7AD-4795-B374-574115D97AED}" sibTransId="{768AD0CC-C92A-4480-BEC2-5E2E61BC2DC5}"/>
    <dgm:cxn modelId="{142A657F-0C29-4197-8543-0E334DF16C27}" type="presParOf" srcId="{681E4B42-16E0-45A9-9DFB-5792D4C06105}" destId="{82A525A9-620B-4B09-82D0-626B38690896}" srcOrd="0" destOrd="0" presId="urn:microsoft.com/office/officeart/2008/layout/RadialCluster"/>
    <dgm:cxn modelId="{DA71DFC3-A1BE-46EA-83E4-F58D1120EEB2}" type="presParOf" srcId="{82A525A9-620B-4B09-82D0-626B38690896}" destId="{43F386CE-D9C2-4557-A54F-657C5A7B9D04}" srcOrd="0" destOrd="0" presId="urn:microsoft.com/office/officeart/2008/layout/RadialCluster"/>
    <dgm:cxn modelId="{20DE2AA1-D4CF-4D7F-B8C7-1F2954D695C4}" type="presParOf" srcId="{82A525A9-620B-4B09-82D0-626B38690896}" destId="{794B98AC-B0B0-4AF0-B11E-443ED9A46069}" srcOrd="1" destOrd="0" presId="urn:microsoft.com/office/officeart/2008/layout/RadialCluster"/>
    <dgm:cxn modelId="{FDA40D67-5157-47BF-8751-2D6153B437D7}" type="presParOf" srcId="{82A525A9-620B-4B09-82D0-626B38690896}" destId="{89FBFE7E-4485-46DB-BF6C-107A6291EDFA}" srcOrd="2" destOrd="0" presId="urn:microsoft.com/office/officeart/2008/layout/RadialCluster"/>
    <dgm:cxn modelId="{5DB965BF-43AF-49DF-A4C6-3E057443F6DA}" type="presParOf" srcId="{82A525A9-620B-4B09-82D0-626B38690896}" destId="{EDE47D8A-0771-4064-8FF1-7DBA06F86380}" srcOrd="3" destOrd="0" presId="urn:microsoft.com/office/officeart/2008/layout/RadialCluster"/>
    <dgm:cxn modelId="{EBC7CC26-913E-4246-AD4F-4962483CEA5C}" type="presParOf" srcId="{82A525A9-620B-4B09-82D0-626B38690896}" destId="{B36520AD-7AEB-4D88-91E3-4882113DF76D}" srcOrd="4" destOrd="0" presId="urn:microsoft.com/office/officeart/2008/layout/RadialCluster"/>
    <dgm:cxn modelId="{5800E41A-9981-4DBC-9F67-391BFBB346B3}" type="presParOf" srcId="{82A525A9-620B-4B09-82D0-626B38690896}" destId="{5781CDBA-4E58-4B05-BC83-3579AA2644F2}" srcOrd="5" destOrd="0" presId="urn:microsoft.com/office/officeart/2008/layout/RadialCluster"/>
    <dgm:cxn modelId="{02D7AF59-7CF3-411A-9A9B-88CD77C84BB6}" type="presParOf" srcId="{82A525A9-620B-4B09-82D0-626B38690896}" destId="{E77CBFAF-807C-499A-8093-7D303038993D}" srcOrd="6" destOrd="0" presId="urn:microsoft.com/office/officeart/2008/layout/RadialCluster"/>
    <dgm:cxn modelId="{55906A75-0F1D-4DD9-8C2B-1BB4B47F37D2}" type="presParOf" srcId="{82A525A9-620B-4B09-82D0-626B38690896}" destId="{79CEF73D-773A-463F-B003-0129D04B10FA}" srcOrd="7" destOrd="0" presId="urn:microsoft.com/office/officeart/2008/layout/RadialCluster"/>
    <dgm:cxn modelId="{C273695B-2902-40FE-A89C-34F86EE95C60}" type="presParOf" srcId="{82A525A9-620B-4B09-82D0-626B38690896}" destId="{06EEA9DA-2626-4B59-B6F3-9B19B7A0B240}" srcOrd="8" destOrd="0" presId="urn:microsoft.com/office/officeart/2008/layout/RadialCluster"/>
    <dgm:cxn modelId="{E4F35744-B55D-466F-93A4-CE512B8FFDCD}" type="presParOf" srcId="{82A525A9-620B-4B09-82D0-626B38690896}" destId="{6440077B-1F4B-4599-8CCE-07EE1B5CEB70}" srcOrd="9" destOrd="0" presId="urn:microsoft.com/office/officeart/2008/layout/RadialCluster"/>
    <dgm:cxn modelId="{4FABD27D-255F-45DA-A491-471EFC78098A}" type="presParOf" srcId="{82A525A9-620B-4B09-82D0-626B38690896}" destId="{1672217F-FDBE-44F7-8E91-8986F91F11B6}" srcOrd="10" destOrd="0" presId="urn:microsoft.com/office/officeart/2008/layout/RadialCluster"/>
    <dgm:cxn modelId="{50239C34-CFF8-4BAC-A710-336DBD59E2E9}" type="presParOf" srcId="{82A525A9-620B-4B09-82D0-626B38690896}" destId="{FA9746B6-0880-4DDD-97F7-BF47E395F487}" srcOrd="11" destOrd="0" presId="urn:microsoft.com/office/officeart/2008/layout/RadialCluster"/>
    <dgm:cxn modelId="{97423355-AC23-4CC0-AC66-392F922F1CC2}" type="presParOf" srcId="{82A525A9-620B-4B09-82D0-626B38690896}" destId="{0DA6952A-85BF-4064-9775-37EB3E25F29B}" srcOrd="12" destOrd="0" presId="urn:microsoft.com/office/officeart/2008/layout/RadialCluster"/>
    <dgm:cxn modelId="{5AA03C8D-371C-4C53-877C-9BC1E660B8C1}" type="presParOf" srcId="{82A525A9-620B-4B09-82D0-626B38690896}" destId="{B3C038CE-A9D2-408C-9FC5-FDD5CD0E0342}" srcOrd="13" destOrd="0" presId="urn:microsoft.com/office/officeart/2008/layout/RadialCluster"/>
    <dgm:cxn modelId="{E4957F7A-2444-4D68-AB72-6B688EF4ADEE}" type="presParOf" srcId="{82A525A9-620B-4B09-82D0-626B38690896}" destId="{A183DC1C-9839-4887-9C77-E4C1A751B51F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AA24273-4ED9-4BFD-A38A-960F72797992}" type="doc">
      <dgm:prSet loTypeId="urn:microsoft.com/office/officeart/2008/layout/RadialCluster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7B2CDB-6EFE-454F-BD90-8EB70B558746}">
      <dgm:prSet phldrT="[Текст]"/>
      <dgm:spPr>
        <a:xfrm>
          <a:off x="4051300" y="2539414"/>
          <a:ext cx="2057400" cy="2057400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A1F1E798-1F9C-469D-9A0C-F04F026A8FF5}" type="parTrans" cxnId="{FFD51374-F9D5-4AF3-8620-C95D7D13C6DA}">
      <dgm:prSet/>
      <dgm:spPr/>
      <dgm:t>
        <a:bodyPr/>
        <a:lstStyle/>
        <a:p>
          <a:endParaRPr lang="ru-RU"/>
        </a:p>
      </dgm:t>
    </dgm:pt>
    <dgm:pt modelId="{2084FE67-5CC7-42A5-A131-F229B13A27A9}" type="sibTrans" cxnId="{FFD51374-F9D5-4AF3-8620-C95D7D13C6DA}">
      <dgm:prSet/>
      <dgm:spPr/>
      <dgm:t>
        <a:bodyPr/>
        <a:lstStyle/>
        <a:p>
          <a:endParaRPr lang="ru-RU"/>
        </a:p>
      </dgm:t>
    </dgm:pt>
    <dgm:pt modelId="{E2E0E174-0EB4-4831-A2E3-A34FFFA40B62}">
      <dgm:prSet phldrT="[Текст]" custT="1"/>
      <dgm:spPr>
        <a:xfrm>
          <a:off x="4390770" y="69382"/>
          <a:ext cx="1378458" cy="1378458"/>
        </a:xfrm>
        <a:prstGeom prst="roundRect">
          <a:avLst/>
        </a:prstGeom>
        <a:solidFill>
          <a:srgbClr val="FF0000"/>
        </a:solidFill>
      </dgm:spPr>
      <dgm:t>
        <a:bodyPr/>
        <a:lstStyle/>
        <a:p>
          <a:r>
            <a:rPr lang="en-US" sz="2000" dirty="0" smtClean="0">
              <a:latin typeface="Calibri" panose="020F0502020204030204"/>
              <a:ea typeface="+mn-ea"/>
              <a:cs typeface="+mn-cs"/>
            </a:rPr>
            <a:t>T </a:t>
          </a:r>
        </a:p>
        <a:p>
          <a:r>
            <a:rPr lang="en-US" sz="2000" dirty="0" smtClean="0">
              <a:latin typeface="Calibri" panose="020F0502020204030204"/>
              <a:ea typeface="+mn-ea"/>
              <a:cs typeface="+mn-cs"/>
            </a:rPr>
            <a:t>talented</a:t>
          </a:r>
          <a:endParaRPr lang="ru-RU" sz="2000" dirty="0">
            <a:latin typeface="Calibri" panose="020F0502020204030204"/>
            <a:ea typeface="+mn-ea"/>
            <a:cs typeface="+mn-cs"/>
          </a:endParaRPr>
        </a:p>
      </dgm:t>
    </dgm:pt>
    <dgm:pt modelId="{5555D427-2011-4DDF-B470-0C0FB37ABBB5}" type="parTrans" cxnId="{64F36123-0E85-4240-81FC-ACB90ED87C14}">
      <dgm:prSet/>
      <dgm:spPr>
        <a:xfrm rot="16200000">
          <a:off x="4534213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836F36EA-77A4-4B30-9C46-E5170A385298}" type="sibTrans" cxnId="{64F36123-0E85-4240-81FC-ACB90ED87C14}">
      <dgm:prSet/>
      <dgm:spPr/>
      <dgm:t>
        <a:bodyPr/>
        <a:lstStyle/>
        <a:p>
          <a:endParaRPr lang="ru-RU"/>
        </a:p>
      </dgm:t>
    </dgm:pt>
    <dgm:pt modelId="{0C81E2ED-DC3C-40DD-8EB1-7B5D92E2FB76}">
      <dgm:prSet phldrT="[Текст]" custT="1"/>
      <dgm:spPr>
        <a:xfrm>
          <a:off x="6587328" y="1127188"/>
          <a:ext cx="1378458" cy="1378458"/>
        </a:xfrm>
        <a:prstGeom prst="roundRect">
          <a:avLst/>
        </a:prstGeom>
        <a:solidFill>
          <a:srgbClr val="FF6600"/>
        </a:solidFill>
      </dgm:spPr>
      <dgm:t>
        <a:bodyPr/>
        <a:lstStyle/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A </a:t>
          </a:r>
        </a:p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active</a:t>
          </a:r>
          <a:endParaRPr lang="ru-RU" sz="2000" dirty="0">
            <a:latin typeface="Calibri" panose="020F0502020204030204"/>
            <a:ea typeface="+mn-ea"/>
            <a:cs typeface="+mn-cs"/>
          </a:endParaRPr>
        </a:p>
      </dgm:t>
    </dgm:pt>
    <dgm:pt modelId="{4A56AA60-D864-43A4-8C4A-8FBEDE0B0802}" type="parTrans" cxnId="{ECBA48E4-A190-4B38-BEDB-8F4CDD5EE898}">
      <dgm:prSet/>
      <dgm:spPr>
        <a:xfrm rot="19285714">
          <a:off x="6041919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2374B568-8461-4100-9120-A6EC4AD8F1F6}" type="sibTrans" cxnId="{ECBA48E4-A190-4B38-BEDB-8F4CDD5EE898}">
      <dgm:prSet/>
      <dgm:spPr/>
      <dgm:t>
        <a:bodyPr/>
        <a:lstStyle/>
        <a:p>
          <a:endParaRPr lang="ru-RU"/>
        </a:p>
      </dgm:t>
    </dgm:pt>
    <dgm:pt modelId="{40BBF2B0-444C-4FAF-9F96-E2AD40C3C6C9}">
      <dgm:prSet phldrT="[Текст]" custT="1"/>
      <dgm:spPr>
        <a:xfrm>
          <a:off x="7129833" y="3504058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I </a:t>
          </a:r>
        </a:p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intelligent</a:t>
          </a:r>
          <a:endParaRPr lang="ru-RU" sz="2000" dirty="0">
            <a:latin typeface="Calibri" panose="020F0502020204030204"/>
            <a:ea typeface="+mn-ea"/>
            <a:cs typeface="+mn-cs"/>
          </a:endParaRPr>
        </a:p>
      </dgm:t>
    </dgm:pt>
    <dgm:pt modelId="{8F482B6D-270A-4C46-B42C-A08E03B11844}" type="parTrans" cxnId="{14198541-3FE3-4145-BD01-D916CDAA56FA}">
      <dgm:prSet/>
      <dgm:spPr>
        <a:xfrm rot="771429">
          <a:off x="6095569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36E56172-0622-4163-A583-10CF68B51C53}" type="sibTrans" cxnId="{14198541-3FE3-4145-BD01-D916CDAA56FA}">
      <dgm:prSet/>
      <dgm:spPr/>
      <dgm:t>
        <a:bodyPr/>
        <a:lstStyle/>
        <a:p>
          <a:endParaRPr lang="ru-RU"/>
        </a:p>
      </dgm:t>
    </dgm:pt>
    <dgm:pt modelId="{4940FA5B-50E6-4D5A-89BB-ABC66BBF8C94}">
      <dgm:prSet phldrT="[Текст]"/>
      <dgm:spPr>
        <a:xfrm>
          <a:off x="2194213" y="1127188"/>
          <a:ext cx="1378458" cy="1378458"/>
        </a:xfrm>
        <a:prstGeom prst="roundRect">
          <a:avLst/>
        </a:prstGeom>
      </dgm:spPr>
      <dgm:t>
        <a:bodyPr/>
        <a:lstStyle/>
        <a:p>
          <a:endParaRPr lang="ru-RU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F022D324-DB17-4B19-82C9-8380B568209A}" type="parTrans" cxnId="{732461B3-8DC1-4C0A-A8A8-E79DC17396F5}">
      <dgm:prSet/>
      <dgm:spPr>
        <a:xfrm rot="13114286">
          <a:off x="3505890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31B1FD30-19B0-4FBE-9252-220E864EAF01}" type="sibTrans" cxnId="{732461B3-8DC1-4C0A-A8A8-E79DC17396F5}">
      <dgm:prSet/>
      <dgm:spPr/>
      <dgm:t>
        <a:bodyPr/>
        <a:lstStyle/>
        <a:p>
          <a:endParaRPr lang="ru-RU"/>
        </a:p>
      </dgm:t>
    </dgm:pt>
    <dgm:pt modelId="{50EF7373-B0CC-47B5-824B-5BBEABEF9780}">
      <dgm:prSet phldrT="[Текст]" custT="1"/>
      <dgm:spPr>
        <a:xfrm>
          <a:off x="5609768" y="5410159"/>
          <a:ext cx="1378458" cy="1378458"/>
        </a:xfrm>
        <a:prstGeom prst="roundRect">
          <a:avLst/>
        </a:prstGeom>
      </dgm:spPr>
      <dgm:t>
        <a:bodyPr/>
        <a:lstStyle/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A </a:t>
          </a:r>
        </a:p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attentive</a:t>
          </a:r>
          <a:endParaRPr lang="ru-RU" sz="2000" dirty="0">
            <a:latin typeface="Calibri" panose="020F0502020204030204"/>
            <a:ea typeface="+mn-ea"/>
            <a:cs typeface="+mn-cs"/>
          </a:endParaRPr>
        </a:p>
      </dgm:t>
    </dgm:pt>
    <dgm:pt modelId="{81A887D0-D997-4314-B57A-90231F65CC9D}" type="parTrans" cxnId="{199C3E0A-C583-40AC-8722-210694BFCFBC}">
      <dgm:prSet/>
      <dgm:spPr>
        <a:xfrm rot="3857143">
          <a:off x="5319866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0D287960-A614-4E78-A890-9F26A8E69636}" type="sibTrans" cxnId="{199C3E0A-C583-40AC-8722-210694BFCFBC}">
      <dgm:prSet/>
      <dgm:spPr/>
      <dgm:t>
        <a:bodyPr/>
        <a:lstStyle/>
        <a:p>
          <a:endParaRPr lang="ru-RU"/>
        </a:p>
      </dgm:t>
    </dgm:pt>
    <dgm:pt modelId="{DA555DE7-1B9A-4814-9EB8-8406223A21D1}">
      <dgm:prSet phldrT="[Текст]" custT="1"/>
      <dgm:spPr>
        <a:xfrm>
          <a:off x="3171773" y="5410159"/>
          <a:ext cx="1378458" cy="1378458"/>
        </a:xfrm>
        <a:prstGeom prst="roundRect">
          <a:avLst/>
        </a:prstGeom>
        <a:solidFill>
          <a:srgbClr val="0070C0"/>
        </a:solidFill>
      </dgm:spPr>
      <dgm:t>
        <a:bodyPr/>
        <a:lstStyle/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N </a:t>
          </a:r>
        </a:p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natty</a:t>
          </a:r>
          <a:endParaRPr lang="ru-RU" sz="2000" dirty="0">
            <a:latin typeface="Calibri" panose="020F0502020204030204"/>
            <a:ea typeface="+mn-ea"/>
            <a:cs typeface="+mn-cs"/>
          </a:endParaRPr>
        </a:p>
      </dgm:t>
    </dgm:pt>
    <dgm:pt modelId="{BCCDD6FF-82D6-4E2C-B206-B7C4F7FEFAD4}" type="parTrans" cxnId="{217D61FB-3EDB-4BA5-9266-0A544194D75C}">
      <dgm:prSet/>
      <dgm:spPr>
        <a:xfrm rot="6942857">
          <a:off x="3937388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1C619A26-F57F-445F-ACA9-80A4E184F4F2}" type="sibTrans" cxnId="{217D61FB-3EDB-4BA5-9266-0A544194D75C}">
      <dgm:prSet/>
      <dgm:spPr/>
      <dgm:t>
        <a:bodyPr/>
        <a:lstStyle/>
        <a:p>
          <a:endParaRPr lang="ru-RU"/>
        </a:p>
      </dgm:t>
    </dgm:pt>
    <dgm:pt modelId="{9CB8C890-DA41-4427-A39B-6D978BA8E63C}">
      <dgm:prSet phldrT="[Текст]" custT="1"/>
      <dgm:spPr>
        <a:xfrm>
          <a:off x="1651708" y="3504058"/>
          <a:ext cx="1378458" cy="1378458"/>
        </a:xfrm>
        <a:prstGeom prst="roundRect">
          <a:avLst/>
        </a:prstGeom>
        <a:solidFill>
          <a:srgbClr val="7030A0"/>
        </a:solidFill>
      </dgm:spPr>
      <dgm:t>
        <a:bodyPr/>
        <a:lstStyle/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A</a:t>
          </a:r>
        </a:p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attractive</a:t>
          </a:r>
          <a:endParaRPr lang="ru-RU" sz="2000" dirty="0">
            <a:latin typeface="Calibri" panose="020F0502020204030204"/>
            <a:ea typeface="+mn-ea"/>
            <a:cs typeface="+mn-cs"/>
          </a:endParaRPr>
        </a:p>
      </dgm:t>
    </dgm:pt>
    <dgm:pt modelId="{9DA82612-9A9E-4B51-BD8F-7C3B0A942F2A}" type="parTrans" cxnId="{0A974CC8-B545-4CD4-BCD0-A3D63632A085}">
      <dgm:prSet/>
      <dgm:spPr>
        <a:xfrm rot="10028571">
          <a:off x="3017035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F9E227FB-E0AD-4E8E-BBF9-90D23A3AF99C}" type="sibTrans" cxnId="{0A974CC8-B545-4CD4-BCD0-A3D63632A085}">
      <dgm:prSet/>
      <dgm:spPr/>
      <dgm:t>
        <a:bodyPr/>
        <a:lstStyle/>
        <a:p>
          <a:endParaRPr lang="ru-RU"/>
        </a:p>
      </dgm:t>
    </dgm:pt>
    <dgm:pt modelId="{626DAF7D-0D40-4080-A214-20BEAA3FD2EA}">
      <dgm:prSet phldrT="[Текст]" custT="1"/>
      <dgm:spPr>
        <a:xfrm>
          <a:off x="6587328" y="1127188"/>
          <a:ext cx="1378458" cy="1378458"/>
        </a:xfrm>
        <a:solidFill>
          <a:srgbClr val="FFC000"/>
        </a:solidFill>
      </dgm:spPr>
      <dgm:t>
        <a:bodyPr/>
        <a:lstStyle/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T </a:t>
          </a:r>
        </a:p>
        <a:p>
          <a:r>
            <a:rPr lang="en-US" sz="2000" smtClean="0">
              <a:latin typeface="Calibri" panose="020F0502020204030204"/>
              <a:ea typeface="+mn-ea"/>
              <a:cs typeface="+mn-cs"/>
            </a:rPr>
            <a:t>tolerant</a:t>
          </a:r>
          <a:endParaRPr lang="ru-RU" sz="2000" dirty="0">
            <a:latin typeface="Calibri" panose="020F0502020204030204"/>
            <a:ea typeface="+mn-ea"/>
            <a:cs typeface="+mn-cs"/>
          </a:endParaRPr>
        </a:p>
      </dgm:t>
    </dgm:pt>
    <dgm:pt modelId="{5B1CA0EA-F1D0-4130-8424-DD27ABD628A6}" type="parTrans" cxnId="{AF2767FE-F6B5-4919-9322-A5461430D3A7}">
      <dgm:prSet/>
      <dgm:spPr/>
      <dgm:t>
        <a:bodyPr/>
        <a:lstStyle/>
        <a:p>
          <a:endParaRPr lang="ru-RU"/>
        </a:p>
      </dgm:t>
    </dgm:pt>
    <dgm:pt modelId="{0C502A4F-ACD6-4961-B536-B4FD1D132D29}" type="sibTrans" cxnId="{AF2767FE-F6B5-4919-9322-A5461430D3A7}">
      <dgm:prSet/>
      <dgm:spPr/>
      <dgm:t>
        <a:bodyPr/>
        <a:lstStyle/>
        <a:p>
          <a:endParaRPr lang="ru-RU"/>
        </a:p>
      </dgm:t>
    </dgm:pt>
    <dgm:pt modelId="{6C9E3F73-DB4C-4D81-8ACE-65DFACAF0900}" type="pres">
      <dgm:prSet presAssocID="{7AA24273-4ED9-4BFD-A38A-960F7279799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FDF7DA7-E4DD-4690-BEA7-B0A8970C3EB3}" type="pres">
      <dgm:prSet presAssocID="{717B2CDB-6EFE-454F-BD90-8EB70B558746}" presName="singleCycle" presStyleCnt="0"/>
      <dgm:spPr/>
    </dgm:pt>
    <dgm:pt modelId="{2527289C-84D9-48A4-B403-EB69083BFC72}" type="pres">
      <dgm:prSet presAssocID="{717B2CDB-6EFE-454F-BD90-8EB70B558746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4B966B6-C55A-4FD6-9CBC-28E53A64FDD1}" type="pres">
      <dgm:prSet presAssocID="{5555D427-2011-4DDF-B470-0C0FB37ABBB5}" presName="Name56" presStyleLbl="parChTrans1D2" presStyleIdx="0" presStyleCnt="7"/>
      <dgm:spPr/>
      <dgm:t>
        <a:bodyPr/>
        <a:lstStyle/>
        <a:p>
          <a:endParaRPr lang="ru-RU"/>
        </a:p>
      </dgm:t>
    </dgm:pt>
    <dgm:pt modelId="{70B0212F-7ADA-472B-A05A-B390E9F75FAF}" type="pres">
      <dgm:prSet presAssocID="{E2E0E174-0EB4-4831-A2E3-A34FFFA40B62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09F336-89C1-4134-A0C7-77421564D935}" type="pres">
      <dgm:prSet presAssocID="{4A56AA60-D864-43A4-8C4A-8FBEDE0B0802}" presName="Name56" presStyleLbl="parChTrans1D2" presStyleIdx="1" presStyleCnt="7"/>
      <dgm:spPr/>
      <dgm:t>
        <a:bodyPr/>
        <a:lstStyle/>
        <a:p>
          <a:endParaRPr lang="ru-RU"/>
        </a:p>
      </dgm:t>
    </dgm:pt>
    <dgm:pt modelId="{8E7E10B7-5B04-47ED-8F4A-9446552886A6}" type="pres">
      <dgm:prSet presAssocID="{0C81E2ED-DC3C-40DD-8EB1-7B5D92E2FB76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C71F10-E185-4F4F-9DB0-5C4CC0107478}" type="pres">
      <dgm:prSet presAssocID="{5B1CA0EA-F1D0-4130-8424-DD27ABD628A6}" presName="Name56" presStyleLbl="parChTrans1D2" presStyleIdx="2" presStyleCnt="7"/>
      <dgm:spPr/>
      <dgm:t>
        <a:bodyPr/>
        <a:lstStyle/>
        <a:p>
          <a:endParaRPr lang="ru-RU"/>
        </a:p>
      </dgm:t>
    </dgm:pt>
    <dgm:pt modelId="{3F1702E3-0522-4062-BF5D-A8CEBD16430E}" type="pres">
      <dgm:prSet presAssocID="{626DAF7D-0D40-4080-A214-20BEAA3FD2EA}" presName="text0" presStyleLbl="node1" presStyleIdx="3" presStyleCnt="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915E73D-92AB-4109-9B06-FED563258F11}" type="pres">
      <dgm:prSet presAssocID="{8F482B6D-270A-4C46-B42C-A08E03B11844}" presName="Name56" presStyleLbl="parChTrans1D2" presStyleIdx="3" presStyleCnt="7"/>
      <dgm:spPr/>
      <dgm:t>
        <a:bodyPr/>
        <a:lstStyle/>
        <a:p>
          <a:endParaRPr lang="ru-RU"/>
        </a:p>
      </dgm:t>
    </dgm:pt>
    <dgm:pt modelId="{1277760F-07C9-48FB-B29D-338D51276561}" type="pres">
      <dgm:prSet presAssocID="{40BBF2B0-444C-4FAF-9F96-E2AD40C3C6C9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89D5B-E51D-4671-8A93-5DCCA40E6AC1}" type="pres">
      <dgm:prSet presAssocID="{81A887D0-D997-4314-B57A-90231F65CC9D}" presName="Name56" presStyleLbl="parChTrans1D2" presStyleIdx="4" presStyleCnt="7"/>
      <dgm:spPr/>
      <dgm:t>
        <a:bodyPr/>
        <a:lstStyle/>
        <a:p>
          <a:endParaRPr lang="ru-RU"/>
        </a:p>
      </dgm:t>
    </dgm:pt>
    <dgm:pt modelId="{7C259ED7-0B31-4DA8-A3ED-7833366CF202}" type="pres">
      <dgm:prSet presAssocID="{50EF7373-B0CC-47B5-824B-5BBEABEF9780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B216DE-1F6C-4822-B73C-756EEF670887}" type="pres">
      <dgm:prSet presAssocID="{BCCDD6FF-82D6-4E2C-B206-B7C4F7FEFAD4}" presName="Name56" presStyleLbl="parChTrans1D2" presStyleIdx="5" presStyleCnt="7"/>
      <dgm:spPr/>
      <dgm:t>
        <a:bodyPr/>
        <a:lstStyle/>
        <a:p>
          <a:endParaRPr lang="ru-RU"/>
        </a:p>
      </dgm:t>
    </dgm:pt>
    <dgm:pt modelId="{E0285A52-FF3E-49DA-804F-0EFED8D9596A}" type="pres">
      <dgm:prSet presAssocID="{DA555DE7-1B9A-4814-9EB8-8406223A21D1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DE8365-9A0E-439A-85E6-7D6837703CE6}" type="pres">
      <dgm:prSet presAssocID="{9DA82612-9A9E-4B51-BD8F-7C3B0A942F2A}" presName="Name56" presStyleLbl="parChTrans1D2" presStyleIdx="6" presStyleCnt="7"/>
      <dgm:spPr/>
      <dgm:t>
        <a:bodyPr/>
        <a:lstStyle/>
        <a:p>
          <a:endParaRPr lang="ru-RU"/>
        </a:p>
      </dgm:t>
    </dgm:pt>
    <dgm:pt modelId="{AD73DDF3-1741-427A-A1E7-68775DE5A171}" type="pres">
      <dgm:prSet presAssocID="{9CB8C890-DA41-4427-A39B-6D978BA8E63C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6780BE-69E6-4263-8488-751EEFF6BA4E}" type="presOf" srcId="{9DA82612-9A9E-4B51-BD8F-7C3B0A942F2A}" destId="{0DDE8365-9A0E-439A-85E6-7D6837703CE6}" srcOrd="0" destOrd="0" presId="urn:microsoft.com/office/officeart/2008/layout/RadialCluster"/>
    <dgm:cxn modelId="{64F36123-0E85-4240-81FC-ACB90ED87C14}" srcId="{717B2CDB-6EFE-454F-BD90-8EB70B558746}" destId="{E2E0E174-0EB4-4831-A2E3-A34FFFA40B62}" srcOrd="0" destOrd="0" parTransId="{5555D427-2011-4DDF-B470-0C0FB37ABBB5}" sibTransId="{836F36EA-77A4-4B30-9C46-E5170A385298}"/>
    <dgm:cxn modelId="{07C6A7D5-66BE-4748-8508-FDCB5B3B4CB7}" type="presOf" srcId="{0C81E2ED-DC3C-40DD-8EB1-7B5D92E2FB76}" destId="{8E7E10B7-5B04-47ED-8F4A-9446552886A6}" srcOrd="0" destOrd="0" presId="urn:microsoft.com/office/officeart/2008/layout/RadialCluster"/>
    <dgm:cxn modelId="{9562CDA0-9EFB-4F36-9766-817C0CDDC8B1}" type="presOf" srcId="{5B1CA0EA-F1D0-4130-8424-DD27ABD628A6}" destId="{FDC71F10-E185-4F4F-9DB0-5C4CC0107478}" srcOrd="0" destOrd="0" presId="urn:microsoft.com/office/officeart/2008/layout/RadialCluster"/>
    <dgm:cxn modelId="{DE763C32-E07B-46AD-AE11-00790357A803}" type="presOf" srcId="{7AA24273-4ED9-4BFD-A38A-960F72797992}" destId="{6C9E3F73-DB4C-4D81-8ACE-65DFACAF0900}" srcOrd="0" destOrd="0" presId="urn:microsoft.com/office/officeart/2008/layout/RadialCluster"/>
    <dgm:cxn modelId="{111CBD3D-FD7C-4DB5-A274-A5453F932DEC}" type="presOf" srcId="{626DAF7D-0D40-4080-A214-20BEAA3FD2EA}" destId="{3F1702E3-0522-4062-BF5D-A8CEBD16430E}" srcOrd="0" destOrd="0" presId="urn:microsoft.com/office/officeart/2008/layout/RadialCluster"/>
    <dgm:cxn modelId="{0A974CC8-B545-4CD4-BCD0-A3D63632A085}" srcId="{717B2CDB-6EFE-454F-BD90-8EB70B558746}" destId="{9CB8C890-DA41-4427-A39B-6D978BA8E63C}" srcOrd="6" destOrd="0" parTransId="{9DA82612-9A9E-4B51-BD8F-7C3B0A942F2A}" sibTransId="{F9E227FB-E0AD-4E8E-BBF9-90D23A3AF99C}"/>
    <dgm:cxn modelId="{0219CBC6-223C-4190-916F-872044982ECA}" type="presOf" srcId="{81A887D0-D997-4314-B57A-90231F65CC9D}" destId="{0C089D5B-E51D-4671-8A93-5DCCA40E6AC1}" srcOrd="0" destOrd="0" presId="urn:microsoft.com/office/officeart/2008/layout/RadialCluster"/>
    <dgm:cxn modelId="{10BE4908-DF17-4CE2-A0D6-3E849F5B2A95}" type="presOf" srcId="{9CB8C890-DA41-4427-A39B-6D978BA8E63C}" destId="{AD73DDF3-1741-427A-A1E7-68775DE5A171}" srcOrd="0" destOrd="0" presId="urn:microsoft.com/office/officeart/2008/layout/RadialCluster"/>
    <dgm:cxn modelId="{FFD51374-F9D5-4AF3-8620-C95D7D13C6DA}" srcId="{7AA24273-4ED9-4BFD-A38A-960F72797992}" destId="{717B2CDB-6EFE-454F-BD90-8EB70B558746}" srcOrd="0" destOrd="0" parTransId="{A1F1E798-1F9C-469D-9A0C-F04F026A8FF5}" sibTransId="{2084FE67-5CC7-42A5-A131-F229B13A27A9}"/>
    <dgm:cxn modelId="{ECBA48E4-A190-4B38-BEDB-8F4CDD5EE898}" srcId="{717B2CDB-6EFE-454F-BD90-8EB70B558746}" destId="{0C81E2ED-DC3C-40DD-8EB1-7B5D92E2FB76}" srcOrd="1" destOrd="0" parTransId="{4A56AA60-D864-43A4-8C4A-8FBEDE0B0802}" sibTransId="{2374B568-8461-4100-9120-A6EC4AD8F1F6}"/>
    <dgm:cxn modelId="{2E3DBDCD-ABF5-4F72-A574-0DD32ED132CD}" type="presOf" srcId="{5555D427-2011-4DDF-B470-0C0FB37ABBB5}" destId="{34B966B6-C55A-4FD6-9CBC-28E53A64FDD1}" srcOrd="0" destOrd="0" presId="urn:microsoft.com/office/officeart/2008/layout/RadialCluster"/>
    <dgm:cxn modelId="{217D61FB-3EDB-4BA5-9266-0A544194D75C}" srcId="{717B2CDB-6EFE-454F-BD90-8EB70B558746}" destId="{DA555DE7-1B9A-4814-9EB8-8406223A21D1}" srcOrd="5" destOrd="0" parTransId="{BCCDD6FF-82D6-4E2C-B206-B7C4F7FEFAD4}" sibTransId="{1C619A26-F57F-445F-ACA9-80A4E184F4F2}"/>
    <dgm:cxn modelId="{AF2767FE-F6B5-4919-9322-A5461430D3A7}" srcId="{717B2CDB-6EFE-454F-BD90-8EB70B558746}" destId="{626DAF7D-0D40-4080-A214-20BEAA3FD2EA}" srcOrd="2" destOrd="0" parTransId="{5B1CA0EA-F1D0-4130-8424-DD27ABD628A6}" sibTransId="{0C502A4F-ACD6-4961-B536-B4FD1D132D29}"/>
    <dgm:cxn modelId="{080D9252-57F9-4521-BCBC-D0EE18AA031E}" type="presOf" srcId="{8F482B6D-270A-4C46-B42C-A08E03B11844}" destId="{5915E73D-92AB-4109-9B06-FED563258F11}" srcOrd="0" destOrd="0" presId="urn:microsoft.com/office/officeart/2008/layout/RadialCluster"/>
    <dgm:cxn modelId="{199C3E0A-C583-40AC-8722-210694BFCFBC}" srcId="{717B2CDB-6EFE-454F-BD90-8EB70B558746}" destId="{50EF7373-B0CC-47B5-824B-5BBEABEF9780}" srcOrd="4" destOrd="0" parTransId="{81A887D0-D997-4314-B57A-90231F65CC9D}" sibTransId="{0D287960-A614-4E78-A890-9F26A8E69636}"/>
    <dgm:cxn modelId="{8F13CEED-01E1-45AC-B385-C984E761FA1F}" type="presOf" srcId="{E2E0E174-0EB4-4831-A2E3-A34FFFA40B62}" destId="{70B0212F-7ADA-472B-A05A-B390E9F75FAF}" srcOrd="0" destOrd="0" presId="urn:microsoft.com/office/officeart/2008/layout/RadialCluster"/>
    <dgm:cxn modelId="{732461B3-8DC1-4C0A-A8A8-E79DC17396F5}" srcId="{717B2CDB-6EFE-454F-BD90-8EB70B558746}" destId="{4940FA5B-50E6-4D5A-89BB-ABC66BBF8C94}" srcOrd="7" destOrd="0" parTransId="{F022D324-DB17-4B19-82C9-8380B568209A}" sibTransId="{31B1FD30-19B0-4FBE-9252-220E864EAF01}"/>
    <dgm:cxn modelId="{A53316FE-5E09-4DD5-B93E-031E2CD6FF15}" type="presOf" srcId="{BCCDD6FF-82D6-4E2C-B206-B7C4F7FEFAD4}" destId="{DDB216DE-1F6C-4822-B73C-756EEF670887}" srcOrd="0" destOrd="0" presId="urn:microsoft.com/office/officeart/2008/layout/RadialCluster"/>
    <dgm:cxn modelId="{14198541-3FE3-4145-BD01-D916CDAA56FA}" srcId="{717B2CDB-6EFE-454F-BD90-8EB70B558746}" destId="{40BBF2B0-444C-4FAF-9F96-E2AD40C3C6C9}" srcOrd="3" destOrd="0" parTransId="{8F482B6D-270A-4C46-B42C-A08E03B11844}" sibTransId="{36E56172-0622-4163-A583-10CF68B51C53}"/>
    <dgm:cxn modelId="{DCC1A2CF-FCCF-4114-A9FD-434ADCC26B42}" type="presOf" srcId="{4A56AA60-D864-43A4-8C4A-8FBEDE0B0802}" destId="{2E09F336-89C1-4134-A0C7-77421564D935}" srcOrd="0" destOrd="0" presId="urn:microsoft.com/office/officeart/2008/layout/RadialCluster"/>
    <dgm:cxn modelId="{B892D6C9-CB44-4F38-B4ED-77116BFE95F9}" type="presOf" srcId="{DA555DE7-1B9A-4814-9EB8-8406223A21D1}" destId="{E0285A52-FF3E-49DA-804F-0EFED8D9596A}" srcOrd="0" destOrd="0" presId="urn:microsoft.com/office/officeart/2008/layout/RadialCluster"/>
    <dgm:cxn modelId="{E2555176-548B-4F60-8DAF-329534EF5C42}" type="presOf" srcId="{50EF7373-B0CC-47B5-824B-5BBEABEF9780}" destId="{7C259ED7-0B31-4DA8-A3ED-7833366CF202}" srcOrd="0" destOrd="0" presId="urn:microsoft.com/office/officeart/2008/layout/RadialCluster"/>
    <dgm:cxn modelId="{70B859C7-F726-45FB-89F8-0873F688AD38}" type="presOf" srcId="{40BBF2B0-444C-4FAF-9F96-E2AD40C3C6C9}" destId="{1277760F-07C9-48FB-B29D-338D51276561}" srcOrd="0" destOrd="0" presId="urn:microsoft.com/office/officeart/2008/layout/RadialCluster"/>
    <dgm:cxn modelId="{C2837BF7-FA07-49C3-8E45-E3EDDCD6FE50}" type="presOf" srcId="{717B2CDB-6EFE-454F-BD90-8EB70B558746}" destId="{2527289C-84D9-48A4-B403-EB69083BFC72}" srcOrd="0" destOrd="0" presId="urn:microsoft.com/office/officeart/2008/layout/RadialCluster"/>
    <dgm:cxn modelId="{47432E8B-74A5-413F-9AA4-EE4AB396BAE3}" type="presParOf" srcId="{6C9E3F73-DB4C-4D81-8ACE-65DFACAF0900}" destId="{5FDF7DA7-E4DD-4690-BEA7-B0A8970C3EB3}" srcOrd="0" destOrd="0" presId="urn:microsoft.com/office/officeart/2008/layout/RadialCluster"/>
    <dgm:cxn modelId="{0057976D-7386-404D-AA64-CEC596E985F3}" type="presParOf" srcId="{5FDF7DA7-E4DD-4690-BEA7-B0A8970C3EB3}" destId="{2527289C-84D9-48A4-B403-EB69083BFC72}" srcOrd="0" destOrd="0" presId="urn:microsoft.com/office/officeart/2008/layout/RadialCluster"/>
    <dgm:cxn modelId="{9C907D6D-D57F-43C7-B997-E9D78ADB3771}" type="presParOf" srcId="{5FDF7DA7-E4DD-4690-BEA7-B0A8970C3EB3}" destId="{34B966B6-C55A-4FD6-9CBC-28E53A64FDD1}" srcOrd="1" destOrd="0" presId="urn:microsoft.com/office/officeart/2008/layout/RadialCluster"/>
    <dgm:cxn modelId="{E21E61AB-AA53-4CF2-9B52-42A4D69A3704}" type="presParOf" srcId="{5FDF7DA7-E4DD-4690-BEA7-B0A8970C3EB3}" destId="{70B0212F-7ADA-472B-A05A-B390E9F75FAF}" srcOrd="2" destOrd="0" presId="urn:microsoft.com/office/officeart/2008/layout/RadialCluster"/>
    <dgm:cxn modelId="{0D3F51C9-645B-4B18-9218-EDC33B58D3ED}" type="presParOf" srcId="{5FDF7DA7-E4DD-4690-BEA7-B0A8970C3EB3}" destId="{2E09F336-89C1-4134-A0C7-77421564D935}" srcOrd="3" destOrd="0" presId="urn:microsoft.com/office/officeart/2008/layout/RadialCluster"/>
    <dgm:cxn modelId="{21D7D15B-9B35-4DE9-81BC-A3CFD25EC861}" type="presParOf" srcId="{5FDF7DA7-E4DD-4690-BEA7-B0A8970C3EB3}" destId="{8E7E10B7-5B04-47ED-8F4A-9446552886A6}" srcOrd="4" destOrd="0" presId="urn:microsoft.com/office/officeart/2008/layout/RadialCluster"/>
    <dgm:cxn modelId="{2C2E774B-756E-4F1C-AE04-E3EA565F71FE}" type="presParOf" srcId="{5FDF7DA7-E4DD-4690-BEA7-B0A8970C3EB3}" destId="{FDC71F10-E185-4F4F-9DB0-5C4CC0107478}" srcOrd="5" destOrd="0" presId="urn:microsoft.com/office/officeart/2008/layout/RadialCluster"/>
    <dgm:cxn modelId="{BCF3A13C-990C-4B04-9DDC-3C1F12AEF8DE}" type="presParOf" srcId="{5FDF7DA7-E4DD-4690-BEA7-B0A8970C3EB3}" destId="{3F1702E3-0522-4062-BF5D-A8CEBD16430E}" srcOrd="6" destOrd="0" presId="urn:microsoft.com/office/officeart/2008/layout/RadialCluster"/>
    <dgm:cxn modelId="{A5E28AEB-53FF-4724-88B9-A9C67A9F181A}" type="presParOf" srcId="{5FDF7DA7-E4DD-4690-BEA7-B0A8970C3EB3}" destId="{5915E73D-92AB-4109-9B06-FED563258F11}" srcOrd="7" destOrd="0" presId="urn:microsoft.com/office/officeart/2008/layout/RadialCluster"/>
    <dgm:cxn modelId="{18CEBD22-9869-4F23-9229-8B035811C5F9}" type="presParOf" srcId="{5FDF7DA7-E4DD-4690-BEA7-B0A8970C3EB3}" destId="{1277760F-07C9-48FB-B29D-338D51276561}" srcOrd="8" destOrd="0" presId="urn:microsoft.com/office/officeart/2008/layout/RadialCluster"/>
    <dgm:cxn modelId="{ED8255D0-AEDF-434E-B9B6-336048CA0A0F}" type="presParOf" srcId="{5FDF7DA7-E4DD-4690-BEA7-B0A8970C3EB3}" destId="{0C089D5B-E51D-4671-8A93-5DCCA40E6AC1}" srcOrd="9" destOrd="0" presId="urn:microsoft.com/office/officeart/2008/layout/RadialCluster"/>
    <dgm:cxn modelId="{C55D8689-FC0F-47FE-A181-37D14DD4D8C8}" type="presParOf" srcId="{5FDF7DA7-E4DD-4690-BEA7-B0A8970C3EB3}" destId="{7C259ED7-0B31-4DA8-A3ED-7833366CF202}" srcOrd="10" destOrd="0" presId="urn:microsoft.com/office/officeart/2008/layout/RadialCluster"/>
    <dgm:cxn modelId="{09B54AEA-2FA7-42DC-870D-56B3C2789507}" type="presParOf" srcId="{5FDF7DA7-E4DD-4690-BEA7-B0A8970C3EB3}" destId="{DDB216DE-1F6C-4822-B73C-756EEF670887}" srcOrd="11" destOrd="0" presId="urn:microsoft.com/office/officeart/2008/layout/RadialCluster"/>
    <dgm:cxn modelId="{4DA9B909-086F-41A0-A3F0-E68C12EC6C5B}" type="presParOf" srcId="{5FDF7DA7-E4DD-4690-BEA7-B0A8970C3EB3}" destId="{E0285A52-FF3E-49DA-804F-0EFED8D9596A}" srcOrd="12" destOrd="0" presId="urn:microsoft.com/office/officeart/2008/layout/RadialCluster"/>
    <dgm:cxn modelId="{67AAF2CE-951B-47B0-92C9-9B285363F875}" type="presParOf" srcId="{5FDF7DA7-E4DD-4690-BEA7-B0A8970C3EB3}" destId="{0DDE8365-9A0E-439A-85E6-7D6837703CE6}" srcOrd="13" destOrd="0" presId="urn:microsoft.com/office/officeart/2008/layout/RadialCluster"/>
    <dgm:cxn modelId="{D0C478B8-94BA-4792-A692-738640F1692E}" type="presParOf" srcId="{5FDF7DA7-E4DD-4690-BEA7-B0A8970C3EB3}" destId="{AD73DDF3-1741-427A-A1E7-68775DE5A171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3E92B2-B20D-48EC-8BE7-2DF4CC33101C}" type="doc">
      <dgm:prSet loTypeId="urn:microsoft.com/office/officeart/2008/layout/RadialCluster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E9338D-E733-4DA0-B309-2537D6926CAB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Tasks</a:t>
          </a:r>
          <a:endParaRPr lang="ru-RU" sz="2400" dirty="0">
            <a:latin typeface="Impact" panose="020B0806030902050204" pitchFamily="34" charset="0"/>
          </a:endParaRPr>
        </a:p>
      </dgm:t>
    </dgm:pt>
    <dgm:pt modelId="{62F12F10-877F-41F2-B1C3-7840DA542E74}" type="parTrans" cxnId="{7394966D-1667-4EC3-89A3-D4D924A06115}">
      <dgm:prSet/>
      <dgm:spPr/>
      <dgm:t>
        <a:bodyPr/>
        <a:lstStyle/>
        <a:p>
          <a:endParaRPr lang="ru-RU"/>
        </a:p>
      </dgm:t>
    </dgm:pt>
    <dgm:pt modelId="{9E98B6D8-5AC4-4425-972A-C34A5CF9C087}" type="sibTrans" cxnId="{7394966D-1667-4EC3-89A3-D4D924A06115}">
      <dgm:prSet/>
      <dgm:spPr/>
      <dgm:t>
        <a:bodyPr/>
        <a:lstStyle/>
        <a:p>
          <a:endParaRPr lang="ru-RU"/>
        </a:p>
      </dgm:t>
    </dgm:pt>
    <dgm:pt modelId="{C4812F28-73EB-418F-B7A7-C45CDA4F83DF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400" dirty="0" smtClean="0"/>
            <a:t>To create multimedia presentation</a:t>
          </a:r>
          <a:endParaRPr lang="ru-RU" sz="1400" dirty="0"/>
        </a:p>
      </dgm:t>
    </dgm:pt>
    <dgm:pt modelId="{65507F94-2F2E-4D45-86E4-76565102A982}" type="parTrans" cxnId="{FF3B4267-5F20-45E0-99C7-BB23E0E2AD9D}">
      <dgm:prSet/>
      <dgm:spPr/>
      <dgm:t>
        <a:bodyPr/>
        <a:lstStyle/>
        <a:p>
          <a:endParaRPr lang="ru-RU"/>
        </a:p>
      </dgm:t>
    </dgm:pt>
    <dgm:pt modelId="{BA62963B-1F62-4861-9E36-F7B68EC8E916}" type="sibTrans" cxnId="{FF3B4267-5F20-45E0-99C7-BB23E0E2AD9D}">
      <dgm:prSet/>
      <dgm:spPr/>
      <dgm:t>
        <a:bodyPr/>
        <a:lstStyle/>
        <a:p>
          <a:endParaRPr lang="ru-RU"/>
        </a:p>
      </dgm:t>
    </dgm:pt>
    <dgm:pt modelId="{0034E93A-9632-4984-8035-B6A359FD8ED0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400" dirty="0" smtClean="0"/>
            <a:t>To inform the results of the  investigation</a:t>
          </a:r>
          <a:endParaRPr lang="ru-RU" sz="1400" dirty="0"/>
        </a:p>
      </dgm:t>
    </dgm:pt>
    <dgm:pt modelId="{408A294A-8F3C-4F69-B48A-AC3280CCB230}" type="parTrans" cxnId="{281BFD3D-5E4D-4E7A-8E52-79AB6ECA041E}">
      <dgm:prSet/>
      <dgm:spPr/>
      <dgm:t>
        <a:bodyPr/>
        <a:lstStyle/>
        <a:p>
          <a:endParaRPr lang="ru-RU"/>
        </a:p>
      </dgm:t>
    </dgm:pt>
    <dgm:pt modelId="{CF20084E-5969-40E2-AD5E-F66665A2AF08}" type="sibTrans" cxnId="{281BFD3D-5E4D-4E7A-8E52-79AB6ECA041E}">
      <dgm:prSet/>
      <dgm:spPr/>
      <dgm:t>
        <a:bodyPr/>
        <a:lstStyle/>
        <a:p>
          <a:endParaRPr lang="ru-RU"/>
        </a:p>
      </dgm:t>
    </dgm:pt>
    <dgm:pt modelId="{A44C47B2-1C57-4E0B-8F8F-D837B04A60B4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400" dirty="0" smtClean="0"/>
            <a:t>To socialize a child</a:t>
          </a:r>
          <a:endParaRPr lang="ru-RU" sz="1400" dirty="0"/>
        </a:p>
      </dgm:t>
    </dgm:pt>
    <dgm:pt modelId="{0261F1A3-4EB6-491C-8073-F4133DD33C30}" type="parTrans" cxnId="{2C3C7A70-9902-4AB2-ADD1-A6766E4BE155}">
      <dgm:prSet/>
      <dgm:spPr/>
      <dgm:t>
        <a:bodyPr/>
        <a:lstStyle/>
        <a:p>
          <a:endParaRPr lang="ru-RU"/>
        </a:p>
      </dgm:t>
    </dgm:pt>
    <dgm:pt modelId="{4A7A3582-6032-4951-A13B-5B6E956F7758}" type="sibTrans" cxnId="{2C3C7A70-9902-4AB2-ADD1-A6766E4BE155}">
      <dgm:prSet/>
      <dgm:spPr/>
      <dgm:t>
        <a:bodyPr/>
        <a:lstStyle/>
        <a:p>
          <a:endParaRPr lang="ru-RU"/>
        </a:p>
      </dgm:t>
    </dgm:pt>
    <dgm:pt modelId="{8FC9EA01-86D0-460B-B50A-00E87C070C27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400" dirty="0" smtClean="0"/>
            <a:t>To develop social norms and social values among the learners</a:t>
          </a:r>
          <a:endParaRPr lang="ru-RU" sz="1400" dirty="0"/>
        </a:p>
      </dgm:t>
    </dgm:pt>
    <dgm:pt modelId="{C0B4558D-FBA3-4765-9ABC-E348E8F94024}" type="parTrans" cxnId="{75249117-8B67-465F-BBDF-F7FA2C7F2CAD}">
      <dgm:prSet/>
      <dgm:spPr/>
      <dgm:t>
        <a:bodyPr/>
        <a:lstStyle/>
        <a:p>
          <a:endParaRPr lang="ru-RU"/>
        </a:p>
      </dgm:t>
    </dgm:pt>
    <dgm:pt modelId="{7469FE93-5E3E-48A3-ADF4-5C34A2803A31}" type="sibTrans" cxnId="{75249117-8B67-465F-BBDF-F7FA2C7F2CAD}">
      <dgm:prSet/>
      <dgm:spPr/>
      <dgm:t>
        <a:bodyPr/>
        <a:lstStyle/>
        <a:p>
          <a:endParaRPr lang="ru-RU"/>
        </a:p>
      </dgm:t>
    </dgm:pt>
    <dgm:pt modelId="{CF60C30A-62E1-4C20-9474-E391796C0F3A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en-US" sz="1400" dirty="0" smtClean="0"/>
            <a:t>To discuss the idea</a:t>
          </a:r>
          <a:endParaRPr lang="ru-RU" sz="1400" dirty="0"/>
        </a:p>
      </dgm:t>
    </dgm:pt>
    <dgm:pt modelId="{34A2610C-D3D3-4EE9-829C-1A07A382E8D6}" type="parTrans" cxnId="{B9CDCAE3-E9E7-4561-B26B-1B5A77D0D295}">
      <dgm:prSet/>
      <dgm:spPr/>
      <dgm:t>
        <a:bodyPr/>
        <a:lstStyle/>
        <a:p>
          <a:endParaRPr lang="ru-RU"/>
        </a:p>
      </dgm:t>
    </dgm:pt>
    <dgm:pt modelId="{8194A648-4494-4EE1-90DF-4F2FF81F31FE}" type="sibTrans" cxnId="{B9CDCAE3-E9E7-4561-B26B-1B5A77D0D295}">
      <dgm:prSet/>
      <dgm:spPr/>
      <dgm:t>
        <a:bodyPr/>
        <a:lstStyle/>
        <a:p>
          <a:endParaRPr lang="ru-RU"/>
        </a:p>
      </dgm:t>
    </dgm:pt>
    <dgm:pt modelId="{BAC93FF3-FF49-43FF-95BE-06F186C8612C}">
      <dgm:prSet phldrT="[Текст]"/>
      <dgm:spPr/>
      <dgm:t>
        <a:bodyPr/>
        <a:lstStyle/>
        <a:p>
          <a:r>
            <a:rPr lang="en-US" dirty="0" smtClean="0"/>
            <a:t>To involve the knowledge of different subjects in solving social problems</a:t>
          </a:r>
          <a:endParaRPr lang="ru-RU" dirty="0"/>
        </a:p>
      </dgm:t>
    </dgm:pt>
    <dgm:pt modelId="{86938247-A3A2-4F01-8BE6-FCF13153E478}" type="parTrans" cxnId="{B65FE2B6-1290-4F5B-984D-216781DC8EC2}">
      <dgm:prSet/>
      <dgm:spPr/>
      <dgm:t>
        <a:bodyPr/>
        <a:lstStyle/>
        <a:p>
          <a:endParaRPr lang="ru-RU"/>
        </a:p>
      </dgm:t>
    </dgm:pt>
    <dgm:pt modelId="{04C0E740-747C-4BDC-9ADA-065ED3FBCB97}" type="sibTrans" cxnId="{B65FE2B6-1290-4F5B-984D-216781DC8EC2}">
      <dgm:prSet/>
      <dgm:spPr/>
      <dgm:t>
        <a:bodyPr/>
        <a:lstStyle/>
        <a:p>
          <a:endParaRPr lang="ru-RU"/>
        </a:p>
      </dgm:t>
    </dgm:pt>
    <dgm:pt modelId="{A6F72C08-1F3C-43D4-883F-EBF4C82EBCA5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en-US" sz="1400" dirty="0" smtClean="0"/>
            <a:t>To develop students’ skills in critical thinking</a:t>
          </a:r>
          <a:endParaRPr lang="ru-RU" sz="1400" dirty="0"/>
        </a:p>
      </dgm:t>
    </dgm:pt>
    <dgm:pt modelId="{1801FB16-4C97-4EF0-B12C-C21F5C3006F6}" type="parTrans" cxnId="{C8CF6DBC-FDEA-4B08-B44E-98FC5A23201D}">
      <dgm:prSet/>
      <dgm:spPr/>
      <dgm:t>
        <a:bodyPr/>
        <a:lstStyle/>
        <a:p>
          <a:endParaRPr lang="ru-RU"/>
        </a:p>
      </dgm:t>
    </dgm:pt>
    <dgm:pt modelId="{3184BF87-CBAF-45AF-913B-8EFD3B7854CF}" type="sibTrans" cxnId="{C8CF6DBC-FDEA-4B08-B44E-98FC5A23201D}">
      <dgm:prSet/>
      <dgm:spPr/>
      <dgm:t>
        <a:bodyPr/>
        <a:lstStyle/>
        <a:p>
          <a:endParaRPr lang="ru-RU"/>
        </a:p>
      </dgm:t>
    </dgm:pt>
    <dgm:pt modelId="{878C535B-A453-43E6-8ED0-AFE9ABC43DB5}" type="pres">
      <dgm:prSet presAssocID="{363E92B2-B20D-48EC-8BE7-2DF4CC33101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AD27078-E956-4EA5-A01A-1AB8F45BE0A4}" type="pres">
      <dgm:prSet presAssocID="{CEE9338D-E733-4DA0-B309-2537D6926CAB}" presName="singleCycle" presStyleCnt="0"/>
      <dgm:spPr/>
    </dgm:pt>
    <dgm:pt modelId="{69A2A6B7-904F-4D39-923F-65E554ED35F1}" type="pres">
      <dgm:prSet presAssocID="{CEE9338D-E733-4DA0-B309-2537D6926CAB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49C168E7-A144-4A20-AE3A-8758FA4035A4}" type="pres">
      <dgm:prSet presAssocID="{65507F94-2F2E-4D45-86E4-76565102A982}" presName="Name56" presStyleLbl="parChTrans1D2" presStyleIdx="0" presStyleCnt="7"/>
      <dgm:spPr/>
      <dgm:t>
        <a:bodyPr/>
        <a:lstStyle/>
        <a:p>
          <a:endParaRPr lang="ru-RU"/>
        </a:p>
      </dgm:t>
    </dgm:pt>
    <dgm:pt modelId="{30E72845-6CF3-4724-9A8A-AD67B3FCBAB4}" type="pres">
      <dgm:prSet presAssocID="{C4812F28-73EB-418F-B7A7-C45CDA4F83DF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CC09FF-1CFA-4FB5-96C0-5B8DC9FC4EE7}" type="pres">
      <dgm:prSet presAssocID="{408A294A-8F3C-4F69-B48A-AC3280CCB230}" presName="Name56" presStyleLbl="parChTrans1D2" presStyleIdx="1" presStyleCnt="7"/>
      <dgm:spPr/>
      <dgm:t>
        <a:bodyPr/>
        <a:lstStyle/>
        <a:p>
          <a:endParaRPr lang="ru-RU"/>
        </a:p>
      </dgm:t>
    </dgm:pt>
    <dgm:pt modelId="{2CE7D73C-8A7E-43AB-9BEB-A4E999EDE319}" type="pres">
      <dgm:prSet presAssocID="{0034E93A-9632-4984-8035-B6A359FD8ED0}" presName="text0" presStyleLbl="node1" presStyleIdx="2" presStyleCnt="8" custRadScaleRad="98325" custRadScaleInc="-4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0A348-2D1C-4FDA-8F24-E243FA2AA063}" type="pres">
      <dgm:prSet presAssocID="{0261F1A3-4EB6-491C-8073-F4133DD33C30}" presName="Name56" presStyleLbl="parChTrans1D2" presStyleIdx="2" presStyleCnt="7"/>
      <dgm:spPr/>
      <dgm:t>
        <a:bodyPr/>
        <a:lstStyle/>
        <a:p>
          <a:endParaRPr lang="ru-RU"/>
        </a:p>
      </dgm:t>
    </dgm:pt>
    <dgm:pt modelId="{23D92C23-06D3-478E-94EE-69EF140BF7B0}" type="pres">
      <dgm:prSet presAssocID="{A44C47B2-1C57-4E0B-8F8F-D837B04A60B4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8097D-2B54-43C1-8B59-25B4E73048B0}" type="pres">
      <dgm:prSet presAssocID="{C0B4558D-FBA3-4765-9ABC-E348E8F94024}" presName="Name56" presStyleLbl="parChTrans1D2" presStyleIdx="3" presStyleCnt="7"/>
      <dgm:spPr/>
      <dgm:t>
        <a:bodyPr/>
        <a:lstStyle/>
        <a:p>
          <a:endParaRPr lang="ru-RU"/>
        </a:p>
      </dgm:t>
    </dgm:pt>
    <dgm:pt modelId="{89AAE0CA-9717-40F5-833F-6CD1FAD38990}" type="pres">
      <dgm:prSet presAssocID="{8FC9EA01-86D0-460B-B50A-00E87C070C27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03617-71F0-4BB5-A398-39E3AB85BF41}" type="pres">
      <dgm:prSet presAssocID="{86938247-A3A2-4F01-8BE6-FCF13153E478}" presName="Name56" presStyleLbl="parChTrans1D2" presStyleIdx="4" presStyleCnt="7"/>
      <dgm:spPr/>
      <dgm:t>
        <a:bodyPr/>
        <a:lstStyle/>
        <a:p>
          <a:endParaRPr lang="ru-RU"/>
        </a:p>
      </dgm:t>
    </dgm:pt>
    <dgm:pt modelId="{526E643D-4CB9-44B5-B5FA-9F4503503739}" type="pres">
      <dgm:prSet presAssocID="{BAC93FF3-FF49-43FF-95BE-06F186C8612C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B4E174-4EB3-45D7-B624-19FA79BED2C1}" type="pres">
      <dgm:prSet presAssocID="{1801FB16-4C97-4EF0-B12C-C21F5C3006F6}" presName="Name56" presStyleLbl="parChTrans1D2" presStyleIdx="5" presStyleCnt="7"/>
      <dgm:spPr/>
      <dgm:t>
        <a:bodyPr/>
        <a:lstStyle/>
        <a:p>
          <a:endParaRPr lang="ru-RU"/>
        </a:p>
      </dgm:t>
    </dgm:pt>
    <dgm:pt modelId="{C5AAE5A8-CD43-4362-B5B6-80AF96D6ABDC}" type="pres">
      <dgm:prSet presAssocID="{A6F72C08-1F3C-43D4-883F-EBF4C82EBCA5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F977A-35F6-469F-A571-CB5115C25AE4}" type="pres">
      <dgm:prSet presAssocID="{34A2610C-D3D3-4EE9-829C-1A07A382E8D6}" presName="Name56" presStyleLbl="parChTrans1D2" presStyleIdx="6" presStyleCnt="7"/>
      <dgm:spPr/>
      <dgm:t>
        <a:bodyPr/>
        <a:lstStyle/>
        <a:p>
          <a:endParaRPr lang="ru-RU"/>
        </a:p>
      </dgm:t>
    </dgm:pt>
    <dgm:pt modelId="{A31099EC-E7B6-45C4-897E-25C6CB0C64E4}" type="pres">
      <dgm:prSet presAssocID="{CF60C30A-62E1-4C20-9474-E391796C0F3A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DECB93-250C-40C2-B853-653FF9DF6439}" type="presOf" srcId="{0034E93A-9632-4984-8035-B6A359FD8ED0}" destId="{2CE7D73C-8A7E-43AB-9BEB-A4E999EDE319}" srcOrd="0" destOrd="0" presId="urn:microsoft.com/office/officeart/2008/layout/RadialCluster"/>
    <dgm:cxn modelId="{BBB0B6D5-3EDA-4EED-B3F4-0D2CB56A0BA9}" type="presOf" srcId="{BAC93FF3-FF49-43FF-95BE-06F186C8612C}" destId="{526E643D-4CB9-44B5-B5FA-9F4503503739}" srcOrd="0" destOrd="0" presId="urn:microsoft.com/office/officeart/2008/layout/RadialCluster"/>
    <dgm:cxn modelId="{4E344C14-622B-4875-BB92-FA236B9DCAB3}" type="presOf" srcId="{363E92B2-B20D-48EC-8BE7-2DF4CC33101C}" destId="{878C535B-A453-43E6-8ED0-AFE9ABC43DB5}" srcOrd="0" destOrd="0" presId="urn:microsoft.com/office/officeart/2008/layout/RadialCluster"/>
    <dgm:cxn modelId="{3F130C22-D1CE-4921-919A-FEA2FC8B2DDD}" type="presOf" srcId="{CEE9338D-E733-4DA0-B309-2537D6926CAB}" destId="{69A2A6B7-904F-4D39-923F-65E554ED35F1}" srcOrd="0" destOrd="0" presId="urn:microsoft.com/office/officeart/2008/layout/RadialCluster"/>
    <dgm:cxn modelId="{2C3C7A70-9902-4AB2-ADD1-A6766E4BE155}" srcId="{CEE9338D-E733-4DA0-B309-2537D6926CAB}" destId="{A44C47B2-1C57-4E0B-8F8F-D837B04A60B4}" srcOrd="2" destOrd="0" parTransId="{0261F1A3-4EB6-491C-8073-F4133DD33C30}" sibTransId="{4A7A3582-6032-4951-A13B-5B6E956F7758}"/>
    <dgm:cxn modelId="{ADF34A3B-5886-43B1-8408-4318FAD7E1FE}" type="presOf" srcId="{0261F1A3-4EB6-491C-8073-F4133DD33C30}" destId="{6140A348-2D1C-4FDA-8F24-E243FA2AA063}" srcOrd="0" destOrd="0" presId="urn:microsoft.com/office/officeart/2008/layout/RadialCluster"/>
    <dgm:cxn modelId="{0407DFFA-4432-4143-8B11-8CF073124D2D}" type="presOf" srcId="{C0B4558D-FBA3-4765-9ABC-E348E8F94024}" destId="{A698097D-2B54-43C1-8B59-25B4E73048B0}" srcOrd="0" destOrd="0" presId="urn:microsoft.com/office/officeart/2008/layout/RadialCluster"/>
    <dgm:cxn modelId="{21D89E20-8508-48EF-874E-C1107EE7A6FE}" type="presOf" srcId="{1801FB16-4C97-4EF0-B12C-C21F5C3006F6}" destId="{8EB4E174-4EB3-45D7-B624-19FA79BED2C1}" srcOrd="0" destOrd="0" presId="urn:microsoft.com/office/officeart/2008/layout/RadialCluster"/>
    <dgm:cxn modelId="{C8CF6DBC-FDEA-4B08-B44E-98FC5A23201D}" srcId="{CEE9338D-E733-4DA0-B309-2537D6926CAB}" destId="{A6F72C08-1F3C-43D4-883F-EBF4C82EBCA5}" srcOrd="5" destOrd="0" parTransId="{1801FB16-4C97-4EF0-B12C-C21F5C3006F6}" sibTransId="{3184BF87-CBAF-45AF-913B-8EFD3B7854CF}"/>
    <dgm:cxn modelId="{75249117-8B67-465F-BBDF-F7FA2C7F2CAD}" srcId="{CEE9338D-E733-4DA0-B309-2537D6926CAB}" destId="{8FC9EA01-86D0-460B-B50A-00E87C070C27}" srcOrd="3" destOrd="0" parTransId="{C0B4558D-FBA3-4765-9ABC-E348E8F94024}" sibTransId="{7469FE93-5E3E-48A3-ADF4-5C34A2803A31}"/>
    <dgm:cxn modelId="{FF3B4267-5F20-45E0-99C7-BB23E0E2AD9D}" srcId="{CEE9338D-E733-4DA0-B309-2537D6926CAB}" destId="{C4812F28-73EB-418F-B7A7-C45CDA4F83DF}" srcOrd="0" destOrd="0" parTransId="{65507F94-2F2E-4D45-86E4-76565102A982}" sibTransId="{BA62963B-1F62-4861-9E36-F7B68EC8E916}"/>
    <dgm:cxn modelId="{98771773-7DB8-428D-8504-F8C732A4E03B}" type="presOf" srcId="{A6F72C08-1F3C-43D4-883F-EBF4C82EBCA5}" destId="{C5AAE5A8-CD43-4362-B5B6-80AF96D6ABDC}" srcOrd="0" destOrd="0" presId="urn:microsoft.com/office/officeart/2008/layout/RadialCluster"/>
    <dgm:cxn modelId="{462594D3-636E-4E0A-BE70-ADA77BB9F4DE}" type="presOf" srcId="{65507F94-2F2E-4D45-86E4-76565102A982}" destId="{49C168E7-A144-4A20-AE3A-8758FA4035A4}" srcOrd="0" destOrd="0" presId="urn:microsoft.com/office/officeart/2008/layout/RadialCluster"/>
    <dgm:cxn modelId="{2E4C3CCE-DD03-465F-A6BE-EE8D35FD8F98}" type="presOf" srcId="{408A294A-8F3C-4F69-B48A-AC3280CCB230}" destId="{59CC09FF-1CFA-4FB5-96C0-5B8DC9FC4EE7}" srcOrd="0" destOrd="0" presId="urn:microsoft.com/office/officeart/2008/layout/RadialCluster"/>
    <dgm:cxn modelId="{B9CDCAE3-E9E7-4561-B26B-1B5A77D0D295}" srcId="{CEE9338D-E733-4DA0-B309-2537D6926CAB}" destId="{CF60C30A-62E1-4C20-9474-E391796C0F3A}" srcOrd="6" destOrd="0" parTransId="{34A2610C-D3D3-4EE9-829C-1A07A382E8D6}" sibTransId="{8194A648-4494-4EE1-90DF-4F2FF81F31FE}"/>
    <dgm:cxn modelId="{0AFC1E95-5836-473C-996D-4FEEF1E2B67E}" type="presOf" srcId="{C4812F28-73EB-418F-B7A7-C45CDA4F83DF}" destId="{30E72845-6CF3-4724-9A8A-AD67B3FCBAB4}" srcOrd="0" destOrd="0" presId="urn:microsoft.com/office/officeart/2008/layout/RadialCluster"/>
    <dgm:cxn modelId="{5A62881B-1BC8-4904-8D8E-6A0CFB94E727}" type="presOf" srcId="{34A2610C-D3D3-4EE9-829C-1A07A382E8D6}" destId="{1BEF977A-35F6-469F-A571-CB5115C25AE4}" srcOrd="0" destOrd="0" presId="urn:microsoft.com/office/officeart/2008/layout/RadialCluster"/>
    <dgm:cxn modelId="{B65FE2B6-1290-4F5B-984D-216781DC8EC2}" srcId="{CEE9338D-E733-4DA0-B309-2537D6926CAB}" destId="{BAC93FF3-FF49-43FF-95BE-06F186C8612C}" srcOrd="4" destOrd="0" parTransId="{86938247-A3A2-4F01-8BE6-FCF13153E478}" sibTransId="{04C0E740-747C-4BDC-9ADA-065ED3FBCB97}"/>
    <dgm:cxn modelId="{281BFD3D-5E4D-4E7A-8E52-79AB6ECA041E}" srcId="{CEE9338D-E733-4DA0-B309-2537D6926CAB}" destId="{0034E93A-9632-4984-8035-B6A359FD8ED0}" srcOrd="1" destOrd="0" parTransId="{408A294A-8F3C-4F69-B48A-AC3280CCB230}" sibTransId="{CF20084E-5969-40E2-AD5E-F66665A2AF08}"/>
    <dgm:cxn modelId="{73123D62-D4AB-418D-BA65-31418F2B4F5B}" type="presOf" srcId="{8FC9EA01-86D0-460B-B50A-00E87C070C27}" destId="{89AAE0CA-9717-40F5-833F-6CD1FAD38990}" srcOrd="0" destOrd="0" presId="urn:microsoft.com/office/officeart/2008/layout/RadialCluster"/>
    <dgm:cxn modelId="{3622B126-0BE5-47AB-A11D-F0D40803B3FB}" type="presOf" srcId="{CF60C30A-62E1-4C20-9474-E391796C0F3A}" destId="{A31099EC-E7B6-45C4-897E-25C6CB0C64E4}" srcOrd="0" destOrd="0" presId="urn:microsoft.com/office/officeart/2008/layout/RadialCluster"/>
    <dgm:cxn modelId="{34C4CCA5-C8EB-41BA-9ECC-6E4A3E580D5C}" type="presOf" srcId="{86938247-A3A2-4F01-8BE6-FCF13153E478}" destId="{90B03617-71F0-4BB5-A398-39E3AB85BF41}" srcOrd="0" destOrd="0" presId="urn:microsoft.com/office/officeart/2008/layout/RadialCluster"/>
    <dgm:cxn modelId="{7394966D-1667-4EC3-89A3-D4D924A06115}" srcId="{363E92B2-B20D-48EC-8BE7-2DF4CC33101C}" destId="{CEE9338D-E733-4DA0-B309-2537D6926CAB}" srcOrd="0" destOrd="0" parTransId="{62F12F10-877F-41F2-B1C3-7840DA542E74}" sibTransId="{9E98B6D8-5AC4-4425-972A-C34A5CF9C087}"/>
    <dgm:cxn modelId="{792C99ED-BD1F-4050-8E9C-6A8FB80EF3B3}" type="presOf" srcId="{A44C47B2-1C57-4E0B-8F8F-D837B04A60B4}" destId="{23D92C23-06D3-478E-94EE-69EF140BF7B0}" srcOrd="0" destOrd="0" presId="urn:microsoft.com/office/officeart/2008/layout/RadialCluster"/>
    <dgm:cxn modelId="{4FDEE766-0B5E-4F69-BA44-EF221836D771}" type="presParOf" srcId="{878C535B-A453-43E6-8ED0-AFE9ABC43DB5}" destId="{2AD27078-E956-4EA5-A01A-1AB8F45BE0A4}" srcOrd="0" destOrd="0" presId="urn:microsoft.com/office/officeart/2008/layout/RadialCluster"/>
    <dgm:cxn modelId="{67E75C36-40E5-4199-A65B-9CB0468CF275}" type="presParOf" srcId="{2AD27078-E956-4EA5-A01A-1AB8F45BE0A4}" destId="{69A2A6B7-904F-4D39-923F-65E554ED35F1}" srcOrd="0" destOrd="0" presId="urn:microsoft.com/office/officeart/2008/layout/RadialCluster"/>
    <dgm:cxn modelId="{7AF77164-5334-4420-9E64-59B963C1ACD6}" type="presParOf" srcId="{2AD27078-E956-4EA5-A01A-1AB8F45BE0A4}" destId="{49C168E7-A144-4A20-AE3A-8758FA4035A4}" srcOrd="1" destOrd="0" presId="urn:microsoft.com/office/officeart/2008/layout/RadialCluster"/>
    <dgm:cxn modelId="{2CECD4CE-2C19-4401-A3F5-39C96FD17487}" type="presParOf" srcId="{2AD27078-E956-4EA5-A01A-1AB8F45BE0A4}" destId="{30E72845-6CF3-4724-9A8A-AD67B3FCBAB4}" srcOrd="2" destOrd="0" presId="urn:microsoft.com/office/officeart/2008/layout/RadialCluster"/>
    <dgm:cxn modelId="{02526D99-4E4B-42CA-B3F9-E3B88992E91C}" type="presParOf" srcId="{2AD27078-E956-4EA5-A01A-1AB8F45BE0A4}" destId="{59CC09FF-1CFA-4FB5-96C0-5B8DC9FC4EE7}" srcOrd="3" destOrd="0" presId="urn:microsoft.com/office/officeart/2008/layout/RadialCluster"/>
    <dgm:cxn modelId="{46E4E9C0-E362-4DA5-ABBD-EEE7BAB74AF3}" type="presParOf" srcId="{2AD27078-E956-4EA5-A01A-1AB8F45BE0A4}" destId="{2CE7D73C-8A7E-43AB-9BEB-A4E999EDE319}" srcOrd="4" destOrd="0" presId="urn:microsoft.com/office/officeart/2008/layout/RadialCluster"/>
    <dgm:cxn modelId="{EE4A0F9E-AAB5-4C22-924F-6F1B26E68B1B}" type="presParOf" srcId="{2AD27078-E956-4EA5-A01A-1AB8F45BE0A4}" destId="{6140A348-2D1C-4FDA-8F24-E243FA2AA063}" srcOrd="5" destOrd="0" presId="urn:microsoft.com/office/officeart/2008/layout/RadialCluster"/>
    <dgm:cxn modelId="{05402A1D-EC45-485D-9DF3-4C1967E0F30D}" type="presParOf" srcId="{2AD27078-E956-4EA5-A01A-1AB8F45BE0A4}" destId="{23D92C23-06D3-478E-94EE-69EF140BF7B0}" srcOrd="6" destOrd="0" presId="urn:microsoft.com/office/officeart/2008/layout/RadialCluster"/>
    <dgm:cxn modelId="{BDCF5052-F898-4CFB-8304-65C7C9C2074E}" type="presParOf" srcId="{2AD27078-E956-4EA5-A01A-1AB8F45BE0A4}" destId="{A698097D-2B54-43C1-8B59-25B4E73048B0}" srcOrd="7" destOrd="0" presId="urn:microsoft.com/office/officeart/2008/layout/RadialCluster"/>
    <dgm:cxn modelId="{C80793D3-89C0-4E5E-97C4-6D97014A364E}" type="presParOf" srcId="{2AD27078-E956-4EA5-A01A-1AB8F45BE0A4}" destId="{89AAE0CA-9717-40F5-833F-6CD1FAD38990}" srcOrd="8" destOrd="0" presId="urn:microsoft.com/office/officeart/2008/layout/RadialCluster"/>
    <dgm:cxn modelId="{8F5C92D5-5060-4EA4-B7C0-74334B199587}" type="presParOf" srcId="{2AD27078-E956-4EA5-A01A-1AB8F45BE0A4}" destId="{90B03617-71F0-4BB5-A398-39E3AB85BF41}" srcOrd="9" destOrd="0" presId="urn:microsoft.com/office/officeart/2008/layout/RadialCluster"/>
    <dgm:cxn modelId="{B90853BA-6C8A-43EA-96F3-A8A6270424EF}" type="presParOf" srcId="{2AD27078-E956-4EA5-A01A-1AB8F45BE0A4}" destId="{526E643D-4CB9-44B5-B5FA-9F4503503739}" srcOrd="10" destOrd="0" presId="urn:microsoft.com/office/officeart/2008/layout/RadialCluster"/>
    <dgm:cxn modelId="{0597EB82-9541-40D6-B16E-1371A26F3272}" type="presParOf" srcId="{2AD27078-E956-4EA5-A01A-1AB8F45BE0A4}" destId="{8EB4E174-4EB3-45D7-B624-19FA79BED2C1}" srcOrd="11" destOrd="0" presId="urn:microsoft.com/office/officeart/2008/layout/RadialCluster"/>
    <dgm:cxn modelId="{77F6AAF1-753E-442E-8C49-A64B14EB3566}" type="presParOf" srcId="{2AD27078-E956-4EA5-A01A-1AB8F45BE0A4}" destId="{C5AAE5A8-CD43-4362-B5B6-80AF96D6ABDC}" srcOrd="12" destOrd="0" presId="urn:microsoft.com/office/officeart/2008/layout/RadialCluster"/>
    <dgm:cxn modelId="{C21317B7-72D0-47AE-95D1-DC48E2487D1D}" type="presParOf" srcId="{2AD27078-E956-4EA5-A01A-1AB8F45BE0A4}" destId="{1BEF977A-35F6-469F-A571-CB5115C25AE4}" srcOrd="13" destOrd="0" presId="urn:microsoft.com/office/officeart/2008/layout/RadialCluster"/>
    <dgm:cxn modelId="{EF137BC8-0AE9-4E73-964E-82FE0ED1FB0A}" type="presParOf" srcId="{2AD27078-E956-4EA5-A01A-1AB8F45BE0A4}" destId="{A31099EC-E7B6-45C4-897E-25C6CB0C64E4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C6C629-6EA0-498D-8C79-4C04E0914206}" type="doc">
      <dgm:prSet loTypeId="urn:microsoft.com/office/officeart/2008/layout/RadialCluster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4B6770-6F3A-4532-8750-0B6A7DA7F65A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Aims</a:t>
          </a:r>
          <a:endParaRPr lang="ru-RU" sz="2400" dirty="0">
            <a:latin typeface="Impact" panose="020B0806030902050204" pitchFamily="34" charset="0"/>
          </a:endParaRPr>
        </a:p>
      </dgm:t>
    </dgm:pt>
    <dgm:pt modelId="{63668258-8023-4096-B0C5-D7A4FC271A71}" type="parTrans" cxnId="{D675E2E8-7BC6-400E-9C90-E3FB6E100763}">
      <dgm:prSet/>
      <dgm:spPr/>
      <dgm:t>
        <a:bodyPr/>
        <a:lstStyle/>
        <a:p>
          <a:endParaRPr lang="ru-RU"/>
        </a:p>
      </dgm:t>
    </dgm:pt>
    <dgm:pt modelId="{215B1E07-3B71-4882-8C42-5DBC3C78A16E}" type="sibTrans" cxnId="{D675E2E8-7BC6-400E-9C90-E3FB6E100763}">
      <dgm:prSet/>
      <dgm:spPr/>
      <dgm:t>
        <a:bodyPr/>
        <a:lstStyle/>
        <a:p>
          <a:endParaRPr lang="ru-RU"/>
        </a:p>
      </dgm:t>
    </dgm:pt>
    <dgm:pt modelId="{E0807AE1-AF64-454D-8E53-3638D70C94C4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400" dirty="0" smtClean="0"/>
            <a:t>To find out the concepts</a:t>
          </a:r>
          <a:endParaRPr lang="ru-RU" sz="1400" dirty="0"/>
        </a:p>
      </dgm:t>
    </dgm:pt>
    <dgm:pt modelId="{01D03685-0530-4CDE-8D41-66022B01348C}" type="parTrans" cxnId="{E13E5181-274F-4275-A03C-CDFA63F2579D}">
      <dgm:prSet/>
      <dgm:spPr/>
      <dgm:t>
        <a:bodyPr/>
        <a:lstStyle/>
        <a:p>
          <a:endParaRPr lang="ru-RU"/>
        </a:p>
      </dgm:t>
    </dgm:pt>
    <dgm:pt modelId="{8CC1E49F-6089-4EE1-9FCC-ADE836537714}" type="sibTrans" cxnId="{E13E5181-274F-4275-A03C-CDFA63F2579D}">
      <dgm:prSet/>
      <dgm:spPr/>
      <dgm:t>
        <a:bodyPr/>
        <a:lstStyle/>
        <a:p>
          <a:endParaRPr lang="ru-RU"/>
        </a:p>
      </dgm:t>
    </dgm:pt>
    <dgm:pt modelId="{AC5887BC-01EB-4BDF-933B-E0AE96C3994C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400" dirty="0" smtClean="0"/>
            <a:t>To create mind-maps </a:t>
          </a:r>
          <a:endParaRPr lang="ru-RU" sz="1400" dirty="0"/>
        </a:p>
      </dgm:t>
    </dgm:pt>
    <dgm:pt modelId="{CA961534-6D03-41E6-9070-C888DBEA7156}" type="parTrans" cxnId="{BE1A59E1-6A92-4BA8-BE80-EA3ADE7D2FF3}">
      <dgm:prSet/>
      <dgm:spPr/>
      <dgm:t>
        <a:bodyPr/>
        <a:lstStyle/>
        <a:p>
          <a:endParaRPr lang="ru-RU"/>
        </a:p>
      </dgm:t>
    </dgm:pt>
    <dgm:pt modelId="{61136E86-69B5-4DBE-A5DD-9D06BF3F938D}" type="sibTrans" cxnId="{BE1A59E1-6A92-4BA8-BE80-EA3ADE7D2FF3}">
      <dgm:prSet/>
      <dgm:spPr/>
      <dgm:t>
        <a:bodyPr/>
        <a:lstStyle/>
        <a:p>
          <a:endParaRPr lang="ru-RU"/>
        </a:p>
      </dgm:t>
    </dgm:pt>
    <dgm:pt modelId="{ACDFF74D-5D52-4D4D-99B1-1C5FBDFB8689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400" dirty="0" smtClean="0"/>
            <a:t>To publish bulletins</a:t>
          </a:r>
          <a:endParaRPr lang="ru-RU" sz="1400" dirty="0"/>
        </a:p>
      </dgm:t>
    </dgm:pt>
    <dgm:pt modelId="{6E0C6FB6-8D07-46B5-AEE8-771D9064079A}" type="parTrans" cxnId="{F2E1F4C5-39CA-48F9-8471-2F56EC86F387}">
      <dgm:prSet/>
      <dgm:spPr/>
      <dgm:t>
        <a:bodyPr/>
        <a:lstStyle/>
        <a:p>
          <a:endParaRPr lang="ru-RU"/>
        </a:p>
      </dgm:t>
    </dgm:pt>
    <dgm:pt modelId="{85D518E8-032C-449D-9715-ABD8E95B4EF0}" type="sibTrans" cxnId="{F2E1F4C5-39CA-48F9-8471-2F56EC86F387}">
      <dgm:prSet/>
      <dgm:spPr/>
      <dgm:t>
        <a:bodyPr/>
        <a:lstStyle/>
        <a:p>
          <a:endParaRPr lang="ru-RU"/>
        </a:p>
      </dgm:t>
    </dgm:pt>
    <dgm:pt modelId="{486752F2-258A-4BEA-A010-A4C79797EA91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400" dirty="0" smtClean="0"/>
            <a:t>To practice language skills</a:t>
          </a:r>
          <a:endParaRPr lang="ru-RU" sz="1400" dirty="0"/>
        </a:p>
      </dgm:t>
    </dgm:pt>
    <dgm:pt modelId="{9058A4ED-F2AC-43DB-AAB9-4B5B6D3164B1}" type="parTrans" cxnId="{B76F332B-CE51-4841-9563-7BFF71A3C540}">
      <dgm:prSet/>
      <dgm:spPr/>
      <dgm:t>
        <a:bodyPr/>
        <a:lstStyle/>
        <a:p>
          <a:endParaRPr lang="ru-RU"/>
        </a:p>
      </dgm:t>
    </dgm:pt>
    <dgm:pt modelId="{E476E831-CC6B-4164-8EC1-88E9587BF95D}" type="sibTrans" cxnId="{B76F332B-CE51-4841-9563-7BFF71A3C540}">
      <dgm:prSet/>
      <dgm:spPr/>
      <dgm:t>
        <a:bodyPr/>
        <a:lstStyle/>
        <a:p>
          <a:endParaRPr lang="ru-RU"/>
        </a:p>
      </dgm:t>
    </dgm:pt>
    <dgm:pt modelId="{1683C17D-3D4B-4E22-BE70-F61C5395126E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en-US" sz="1400" dirty="0" smtClean="0"/>
            <a:t>To display the result of the research</a:t>
          </a:r>
          <a:endParaRPr lang="ru-RU" sz="1400" dirty="0"/>
        </a:p>
      </dgm:t>
    </dgm:pt>
    <dgm:pt modelId="{E1C0B13A-5D2D-4EF8-8BB0-C38745E1EA51}" type="parTrans" cxnId="{F1DB6F70-DE61-4449-94DF-E9C8CF1F77B4}">
      <dgm:prSet/>
      <dgm:spPr/>
      <dgm:t>
        <a:bodyPr/>
        <a:lstStyle/>
        <a:p>
          <a:endParaRPr lang="ru-RU"/>
        </a:p>
      </dgm:t>
    </dgm:pt>
    <dgm:pt modelId="{CF94AD14-3554-4DBE-9BCF-9FB958E69383}" type="sibTrans" cxnId="{F1DB6F70-DE61-4449-94DF-E9C8CF1F77B4}">
      <dgm:prSet/>
      <dgm:spPr/>
      <dgm:t>
        <a:bodyPr/>
        <a:lstStyle/>
        <a:p>
          <a:endParaRPr lang="ru-RU"/>
        </a:p>
      </dgm:t>
    </dgm:pt>
    <dgm:pt modelId="{76F06C37-B660-4CCD-9417-102600F600DC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en-US" sz="1400" dirty="0" smtClean="0"/>
            <a:t>To collect information</a:t>
          </a:r>
          <a:endParaRPr lang="ru-RU" sz="1400" dirty="0"/>
        </a:p>
      </dgm:t>
    </dgm:pt>
    <dgm:pt modelId="{4EB0FED7-C5B5-4AD6-9C57-753C565C29DD}" type="parTrans" cxnId="{0218577F-91B8-4AA4-9725-BB139A08401D}">
      <dgm:prSet/>
      <dgm:spPr/>
      <dgm:t>
        <a:bodyPr/>
        <a:lstStyle/>
        <a:p>
          <a:endParaRPr lang="ru-RU"/>
        </a:p>
      </dgm:t>
    </dgm:pt>
    <dgm:pt modelId="{A7C6EC04-DF81-41C8-B32C-B40E34222082}" type="sibTrans" cxnId="{0218577F-91B8-4AA4-9725-BB139A08401D}">
      <dgm:prSet/>
      <dgm:spPr/>
      <dgm:t>
        <a:bodyPr/>
        <a:lstStyle/>
        <a:p>
          <a:endParaRPr lang="ru-RU"/>
        </a:p>
      </dgm:t>
    </dgm:pt>
    <dgm:pt modelId="{99DDC81F-A0F6-4D4F-98F0-37BEB5DB334D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en-US" sz="1400" dirty="0" smtClean="0"/>
            <a:t>To decide form of the project</a:t>
          </a:r>
          <a:endParaRPr lang="ru-RU" sz="1400" dirty="0"/>
        </a:p>
      </dgm:t>
    </dgm:pt>
    <dgm:pt modelId="{DF498FE0-0B91-46E7-BF83-D4E1CBB26240}" type="parTrans" cxnId="{DA8A74C6-6A11-4E88-8345-29A8BAFFE2AF}">
      <dgm:prSet/>
      <dgm:spPr/>
      <dgm:t>
        <a:bodyPr/>
        <a:lstStyle/>
        <a:p>
          <a:endParaRPr lang="ru-RU"/>
        </a:p>
      </dgm:t>
    </dgm:pt>
    <dgm:pt modelId="{38F8678A-04E7-4FB1-A77F-21BFDBCD3CED}" type="sibTrans" cxnId="{DA8A74C6-6A11-4E88-8345-29A8BAFFE2AF}">
      <dgm:prSet/>
      <dgm:spPr/>
      <dgm:t>
        <a:bodyPr/>
        <a:lstStyle/>
        <a:p>
          <a:endParaRPr lang="ru-RU"/>
        </a:p>
      </dgm:t>
    </dgm:pt>
    <dgm:pt modelId="{B529CE4C-3465-4736-AF22-71DA6D2F2D19}" type="pres">
      <dgm:prSet presAssocID="{35C6C629-6EA0-498D-8C79-4C04E091420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2CC67A2-D2FE-4DD7-B8CD-13D322D93B23}" type="pres">
      <dgm:prSet presAssocID="{144B6770-6F3A-4532-8750-0B6A7DA7F65A}" presName="singleCycle" presStyleCnt="0"/>
      <dgm:spPr/>
    </dgm:pt>
    <dgm:pt modelId="{ABE141D5-352A-4E50-989C-3FADD9FCA80B}" type="pres">
      <dgm:prSet presAssocID="{144B6770-6F3A-4532-8750-0B6A7DA7F65A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4CDD174F-C739-4590-BB97-423EDDD483AC}" type="pres">
      <dgm:prSet presAssocID="{01D03685-0530-4CDE-8D41-66022B01348C}" presName="Name56" presStyleLbl="parChTrans1D2" presStyleIdx="0" presStyleCnt="7"/>
      <dgm:spPr/>
      <dgm:t>
        <a:bodyPr/>
        <a:lstStyle/>
        <a:p>
          <a:endParaRPr lang="ru-RU"/>
        </a:p>
      </dgm:t>
    </dgm:pt>
    <dgm:pt modelId="{FB790383-4A46-4F0F-A3F5-B1422C6B39C5}" type="pres">
      <dgm:prSet presAssocID="{E0807AE1-AF64-454D-8E53-3638D70C94C4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0A81A9-7323-4DA6-874F-D22DD238CED2}" type="pres">
      <dgm:prSet presAssocID="{CA961534-6D03-41E6-9070-C888DBEA7156}" presName="Name56" presStyleLbl="parChTrans1D2" presStyleIdx="1" presStyleCnt="7"/>
      <dgm:spPr/>
      <dgm:t>
        <a:bodyPr/>
        <a:lstStyle/>
        <a:p>
          <a:endParaRPr lang="ru-RU"/>
        </a:p>
      </dgm:t>
    </dgm:pt>
    <dgm:pt modelId="{F9E4FF78-3E9D-4ACB-AF85-FCCF5E764DB6}" type="pres">
      <dgm:prSet presAssocID="{AC5887BC-01EB-4BDF-933B-E0AE96C3994C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3CEC4-C18D-468A-AC84-FC48067E8AFE}" type="pres">
      <dgm:prSet presAssocID="{6E0C6FB6-8D07-46B5-AEE8-771D9064079A}" presName="Name56" presStyleLbl="parChTrans1D2" presStyleIdx="2" presStyleCnt="7"/>
      <dgm:spPr/>
      <dgm:t>
        <a:bodyPr/>
        <a:lstStyle/>
        <a:p>
          <a:endParaRPr lang="ru-RU"/>
        </a:p>
      </dgm:t>
    </dgm:pt>
    <dgm:pt modelId="{8D0BF440-B3E2-4DAC-87A2-720C1BD9CBA6}" type="pres">
      <dgm:prSet presAssocID="{ACDFF74D-5D52-4D4D-99B1-1C5FBDFB8689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298C9-100F-4852-8A54-4120DC3A5FC4}" type="pres">
      <dgm:prSet presAssocID="{9058A4ED-F2AC-43DB-AAB9-4B5B6D3164B1}" presName="Name56" presStyleLbl="parChTrans1D2" presStyleIdx="3" presStyleCnt="7"/>
      <dgm:spPr/>
      <dgm:t>
        <a:bodyPr/>
        <a:lstStyle/>
        <a:p>
          <a:endParaRPr lang="ru-RU"/>
        </a:p>
      </dgm:t>
    </dgm:pt>
    <dgm:pt modelId="{4D76814A-EB88-4768-ABB9-85E9D0D64890}" type="pres">
      <dgm:prSet presAssocID="{486752F2-258A-4BEA-A010-A4C79797EA91}" presName="text0" presStyleLbl="node1" presStyleIdx="4" presStyleCnt="8" custRadScaleRad="100786" custRadScaleInc="-64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99627C-90B4-469F-B544-7D3E31308230}" type="pres">
      <dgm:prSet presAssocID="{E1C0B13A-5D2D-4EF8-8BB0-C38745E1EA51}" presName="Name56" presStyleLbl="parChTrans1D2" presStyleIdx="4" presStyleCnt="7"/>
      <dgm:spPr/>
      <dgm:t>
        <a:bodyPr/>
        <a:lstStyle/>
        <a:p>
          <a:endParaRPr lang="ru-RU"/>
        </a:p>
      </dgm:t>
    </dgm:pt>
    <dgm:pt modelId="{E13F9040-23AA-4544-84B8-7D67060B4F94}" type="pres">
      <dgm:prSet presAssocID="{1683C17D-3D4B-4E22-BE70-F61C5395126E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CA138-C0A8-4BC2-92AC-1313C6225C04}" type="pres">
      <dgm:prSet presAssocID="{4EB0FED7-C5B5-4AD6-9C57-753C565C29DD}" presName="Name56" presStyleLbl="parChTrans1D2" presStyleIdx="5" presStyleCnt="7"/>
      <dgm:spPr/>
      <dgm:t>
        <a:bodyPr/>
        <a:lstStyle/>
        <a:p>
          <a:endParaRPr lang="ru-RU"/>
        </a:p>
      </dgm:t>
    </dgm:pt>
    <dgm:pt modelId="{54B4392A-2D6A-4221-9448-AE0FC56A4408}" type="pres">
      <dgm:prSet presAssocID="{76F06C37-B660-4CCD-9417-102600F600DC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94AFE-41FA-45A6-9FF7-3BB0A1B26977}" type="pres">
      <dgm:prSet presAssocID="{DF498FE0-0B91-46E7-BF83-D4E1CBB26240}" presName="Name56" presStyleLbl="parChTrans1D2" presStyleIdx="6" presStyleCnt="7"/>
      <dgm:spPr/>
      <dgm:t>
        <a:bodyPr/>
        <a:lstStyle/>
        <a:p>
          <a:endParaRPr lang="ru-RU"/>
        </a:p>
      </dgm:t>
    </dgm:pt>
    <dgm:pt modelId="{8CA4E585-3DC9-400A-AC4D-B56F09D65219}" type="pres">
      <dgm:prSet presAssocID="{99DDC81F-A0F6-4D4F-98F0-37BEB5DB334D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51215-AF02-480D-8058-62F7F78242B0}" type="presOf" srcId="{35C6C629-6EA0-498D-8C79-4C04E0914206}" destId="{B529CE4C-3465-4736-AF22-71DA6D2F2D19}" srcOrd="0" destOrd="0" presId="urn:microsoft.com/office/officeart/2008/layout/RadialCluster"/>
    <dgm:cxn modelId="{E1884D4E-1E9D-40EF-BC83-943BC86C0407}" type="presOf" srcId="{4EB0FED7-C5B5-4AD6-9C57-753C565C29DD}" destId="{921CA138-C0A8-4BC2-92AC-1313C6225C04}" srcOrd="0" destOrd="0" presId="urn:microsoft.com/office/officeart/2008/layout/RadialCluster"/>
    <dgm:cxn modelId="{08257B79-3A25-4F35-9304-DF4C593DD0F9}" type="presOf" srcId="{6E0C6FB6-8D07-46B5-AEE8-771D9064079A}" destId="{D073CEC4-C18D-468A-AC84-FC48067E8AFE}" srcOrd="0" destOrd="0" presId="urn:microsoft.com/office/officeart/2008/layout/RadialCluster"/>
    <dgm:cxn modelId="{AD33844A-B456-4A33-AC5F-22E396F1ADF8}" type="presOf" srcId="{AC5887BC-01EB-4BDF-933B-E0AE96C3994C}" destId="{F9E4FF78-3E9D-4ACB-AF85-FCCF5E764DB6}" srcOrd="0" destOrd="0" presId="urn:microsoft.com/office/officeart/2008/layout/RadialCluster"/>
    <dgm:cxn modelId="{F2E1F4C5-39CA-48F9-8471-2F56EC86F387}" srcId="{144B6770-6F3A-4532-8750-0B6A7DA7F65A}" destId="{ACDFF74D-5D52-4D4D-99B1-1C5FBDFB8689}" srcOrd="2" destOrd="0" parTransId="{6E0C6FB6-8D07-46B5-AEE8-771D9064079A}" sibTransId="{85D518E8-032C-449D-9715-ABD8E95B4EF0}"/>
    <dgm:cxn modelId="{E13E5181-274F-4275-A03C-CDFA63F2579D}" srcId="{144B6770-6F3A-4532-8750-0B6A7DA7F65A}" destId="{E0807AE1-AF64-454D-8E53-3638D70C94C4}" srcOrd="0" destOrd="0" parTransId="{01D03685-0530-4CDE-8D41-66022B01348C}" sibTransId="{8CC1E49F-6089-4EE1-9FCC-ADE836537714}"/>
    <dgm:cxn modelId="{BE1A59E1-6A92-4BA8-BE80-EA3ADE7D2FF3}" srcId="{144B6770-6F3A-4532-8750-0B6A7DA7F65A}" destId="{AC5887BC-01EB-4BDF-933B-E0AE96C3994C}" srcOrd="1" destOrd="0" parTransId="{CA961534-6D03-41E6-9070-C888DBEA7156}" sibTransId="{61136E86-69B5-4DBE-A5DD-9D06BF3F938D}"/>
    <dgm:cxn modelId="{E5B9DACC-1305-4BF9-A0F2-E77EDE9B0630}" type="presOf" srcId="{E0807AE1-AF64-454D-8E53-3638D70C94C4}" destId="{FB790383-4A46-4F0F-A3F5-B1422C6B39C5}" srcOrd="0" destOrd="0" presId="urn:microsoft.com/office/officeart/2008/layout/RadialCluster"/>
    <dgm:cxn modelId="{3AE02703-2593-4962-ACF2-953C8A194DE1}" type="presOf" srcId="{CA961534-6D03-41E6-9070-C888DBEA7156}" destId="{4A0A81A9-7323-4DA6-874F-D22DD238CED2}" srcOrd="0" destOrd="0" presId="urn:microsoft.com/office/officeart/2008/layout/RadialCluster"/>
    <dgm:cxn modelId="{1FF652AF-2AFE-4872-B4AD-78DD426AFA80}" type="presOf" srcId="{76F06C37-B660-4CCD-9417-102600F600DC}" destId="{54B4392A-2D6A-4221-9448-AE0FC56A4408}" srcOrd="0" destOrd="0" presId="urn:microsoft.com/office/officeart/2008/layout/RadialCluster"/>
    <dgm:cxn modelId="{ED6DEC3C-171D-4B3A-A901-93820B5B6292}" type="presOf" srcId="{486752F2-258A-4BEA-A010-A4C79797EA91}" destId="{4D76814A-EB88-4768-ABB9-85E9D0D64890}" srcOrd="0" destOrd="0" presId="urn:microsoft.com/office/officeart/2008/layout/RadialCluster"/>
    <dgm:cxn modelId="{DA8A74C6-6A11-4E88-8345-29A8BAFFE2AF}" srcId="{144B6770-6F3A-4532-8750-0B6A7DA7F65A}" destId="{99DDC81F-A0F6-4D4F-98F0-37BEB5DB334D}" srcOrd="6" destOrd="0" parTransId="{DF498FE0-0B91-46E7-BF83-D4E1CBB26240}" sibTransId="{38F8678A-04E7-4FB1-A77F-21BFDBCD3CED}"/>
    <dgm:cxn modelId="{D708BAC0-F7CC-47C1-8C86-16CB9D570AEA}" type="presOf" srcId="{1683C17D-3D4B-4E22-BE70-F61C5395126E}" destId="{E13F9040-23AA-4544-84B8-7D67060B4F94}" srcOrd="0" destOrd="0" presId="urn:microsoft.com/office/officeart/2008/layout/RadialCluster"/>
    <dgm:cxn modelId="{533F654F-8C76-4EF5-BFD7-CD7342B3E1C8}" type="presOf" srcId="{99DDC81F-A0F6-4D4F-98F0-37BEB5DB334D}" destId="{8CA4E585-3DC9-400A-AC4D-B56F09D65219}" srcOrd="0" destOrd="0" presId="urn:microsoft.com/office/officeart/2008/layout/RadialCluster"/>
    <dgm:cxn modelId="{93BBCA7E-1DCC-42F6-A880-3A66C6954B21}" type="presOf" srcId="{01D03685-0530-4CDE-8D41-66022B01348C}" destId="{4CDD174F-C739-4590-BB97-423EDDD483AC}" srcOrd="0" destOrd="0" presId="urn:microsoft.com/office/officeart/2008/layout/RadialCluster"/>
    <dgm:cxn modelId="{A8BF01DF-4BCB-4C64-837F-E1E59CA7D168}" type="presOf" srcId="{9058A4ED-F2AC-43DB-AAB9-4B5B6D3164B1}" destId="{213298C9-100F-4852-8A54-4120DC3A5FC4}" srcOrd="0" destOrd="0" presId="urn:microsoft.com/office/officeart/2008/layout/RadialCluster"/>
    <dgm:cxn modelId="{EE43C551-B972-4A77-8E83-F7F225AF9F3A}" type="presOf" srcId="{144B6770-6F3A-4532-8750-0B6A7DA7F65A}" destId="{ABE141D5-352A-4E50-989C-3FADD9FCA80B}" srcOrd="0" destOrd="0" presId="urn:microsoft.com/office/officeart/2008/layout/RadialCluster"/>
    <dgm:cxn modelId="{BB17094B-8673-4B20-B73C-3CFD7EC4F073}" type="presOf" srcId="{DF498FE0-0B91-46E7-BF83-D4E1CBB26240}" destId="{7ED94AFE-41FA-45A6-9FF7-3BB0A1B26977}" srcOrd="0" destOrd="0" presId="urn:microsoft.com/office/officeart/2008/layout/RadialCluster"/>
    <dgm:cxn modelId="{1CBC6737-64A0-4657-9E4D-A321AB500225}" type="presOf" srcId="{E1C0B13A-5D2D-4EF8-8BB0-C38745E1EA51}" destId="{1799627C-90B4-469F-B544-7D3E31308230}" srcOrd="0" destOrd="0" presId="urn:microsoft.com/office/officeart/2008/layout/RadialCluster"/>
    <dgm:cxn modelId="{0218577F-91B8-4AA4-9725-BB139A08401D}" srcId="{144B6770-6F3A-4532-8750-0B6A7DA7F65A}" destId="{76F06C37-B660-4CCD-9417-102600F600DC}" srcOrd="5" destOrd="0" parTransId="{4EB0FED7-C5B5-4AD6-9C57-753C565C29DD}" sibTransId="{A7C6EC04-DF81-41C8-B32C-B40E34222082}"/>
    <dgm:cxn modelId="{623402B8-C9C6-4935-9F0F-44A696448157}" type="presOf" srcId="{ACDFF74D-5D52-4D4D-99B1-1C5FBDFB8689}" destId="{8D0BF440-B3E2-4DAC-87A2-720C1BD9CBA6}" srcOrd="0" destOrd="0" presId="urn:microsoft.com/office/officeart/2008/layout/RadialCluster"/>
    <dgm:cxn modelId="{B76F332B-CE51-4841-9563-7BFF71A3C540}" srcId="{144B6770-6F3A-4532-8750-0B6A7DA7F65A}" destId="{486752F2-258A-4BEA-A010-A4C79797EA91}" srcOrd="3" destOrd="0" parTransId="{9058A4ED-F2AC-43DB-AAB9-4B5B6D3164B1}" sibTransId="{E476E831-CC6B-4164-8EC1-88E9587BF95D}"/>
    <dgm:cxn modelId="{D675E2E8-7BC6-400E-9C90-E3FB6E100763}" srcId="{35C6C629-6EA0-498D-8C79-4C04E0914206}" destId="{144B6770-6F3A-4532-8750-0B6A7DA7F65A}" srcOrd="0" destOrd="0" parTransId="{63668258-8023-4096-B0C5-D7A4FC271A71}" sibTransId="{215B1E07-3B71-4882-8C42-5DBC3C78A16E}"/>
    <dgm:cxn modelId="{F1DB6F70-DE61-4449-94DF-E9C8CF1F77B4}" srcId="{144B6770-6F3A-4532-8750-0B6A7DA7F65A}" destId="{1683C17D-3D4B-4E22-BE70-F61C5395126E}" srcOrd="4" destOrd="0" parTransId="{E1C0B13A-5D2D-4EF8-8BB0-C38745E1EA51}" sibTransId="{CF94AD14-3554-4DBE-9BCF-9FB958E69383}"/>
    <dgm:cxn modelId="{84B2FF96-5670-4BFE-9FBA-209609896F84}" type="presParOf" srcId="{B529CE4C-3465-4736-AF22-71DA6D2F2D19}" destId="{42CC67A2-D2FE-4DD7-B8CD-13D322D93B23}" srcOrd="0" destOrd="0" presId="urn:microsoft.com/office/officeart/2008/layout/RadialCluster"/>
    <dgm:cxn modelId="{06BCBB66-F132-4D20-AC72-269D84C95EF5}" type="presParOf" srcId="{42CC67A2-D2FE-4DD7-B8CD-13D322D93B23}" destId="{ABE141D5-352A-4E50-989C-3FADD9FCA80B}" srcOrd="0" destOrd="0" presId="urn:microsoft.com/office/officeart/2008/layout/RadialCluster"/>
    <dgm:cxn modelId="{BA1F07A9-F247-49A2-995E-EB5F554D520A}" type="presParOf" srcId="{42CC67A2-D2FE-4DD7-B8CD-13D322D93B23}" destId="{4CDD174F-C739-4590-BB97-423EDDD483AC}" srcOrd="1" destOrd="0" presId="urn:microsoft.com/office/officeart/2008/layout/RadialCluster"/>
    <dgm:cxn modelId="{F2774296-A97B-4A9F-BF6B-28123D590FEE}" type="presParOf" srcId="{42CC67A2-D2FE-4DD7-B8CD-13D322D93B23}" destId="{FB790383-4A46-4F0F-A3F5-B1422C6B39C5}" srcOrd="2" destOrd="0" presId="urn:microsoft.com/office/officeart/2008/layout/RadialCluster"/>
    <dgm:cxn modelId="{EA18C8AD-444D-4C61-90B7-478C974A55BF}" type="presParOf" srcId="{42CC67A2-D2FE-4DD7-B8CD-13D322D93B23}" destId="{4A0A81A9-7323-4DA6-874F-D22DD238CED2}" srcOrd="3" destOrd="0" presId="urn:microsoft.com/office/officeart/2008/layout/RadialCluster"/>
    <dgm:cxn modelId="{687A44F2-C30E-409A-A47C-763863F3BFF7}" type="presParOf" srcId="{42CC67A2-D2FE-4DD7-B8CD-13D322D93B23}" destId="{F9E4FF78-3E9D-4ACB-AF85-FCCF5E764DB6}" srcOrd="4" destOrd="0" presId="urn:microsoft.com/office/officeart/2008/layout/RadialCluster"/>
    <dgm:cxn modelId="{8B9A79FA-57A1-4DB5-989C-C29A2109CC04}" type="presParOf" srcId="{42CC67A2-D2FE-4DD7-B8CD-13D322D93B23}" destId="{D073CEC4-C18D-468A-AC84-FC48067E8AFE}" srcOrd="5" destOrd="0" presId="urn:microsoft.com/office/officeart/2008/layout/RadialCluster"/>
    <dgm:cxn modelId="{E22BCB4F-6820-404C-A511-A5CDBDD2E4BC}" type="presParOf" srcId="{42CC67A2-D2FE-4DD7-B8CD-13D322D93B23}" destId="{8D0BF440-B3E2-4DAC-87A2-720C1BD9CBA6}" srcOrd="6" destOrd="0" presId="urn:microsoft.com/office/officeart/2008/layout/RadialCluster"/>
    <dgm:cxn modelId="{B1CD9421-1E79-4E23-954C-2A32934E8FC6}" type="presParOf" srcId="{42CC67A2-D2FE-4DD7-B8CD-13D322D93B23}" destId="{213298C9-100F-4852-8A54-4120DC3A5FC4}" srcOrd="7" destOrd="0" presId="urn:microsoft.com/office/officeart/2008/layout/RadialCluster"/>
    <dgm:cxn modelId="{06CAE7CA-72E7-49BA-9C75-014DA0FED625}" type="presParOf" srcId="{42CC67A2-D2FE-4DD7-B8CD-13D322D93B23}" destId="{4D76814A-EB88-4768-ABB9-85E9D0D64890}" srcOrd="8" destOrd="0" presId="urn:microsoft.com/office/officeart/2008/layout/RadialCluster"/>
    <dgm:cxn modelId="{81701D3E-25B8-4808-9440-DD517529A432}" type="presParOf" srcId="{42CC67A2-D2FE-4DD7-B8CD-13D322D93B23}" destId="{1799627C-90B4-469F-B544-7D3E31308230}" srcOrd="9" destOrd="0" presId="urn:microsoft.com/office/officeart/2008/layout/RadialCluster"/>
    <dgm:cxn modelId="{D5773B37-5C33-450D-BB5C-353CEFD08AF7}" type="presParOf" srcId="{42CC67A2-D2FE-4DD7-B8CD-13D322D93B23}" destId="{E13F9040-23AA-4544-84B8-7D67060B4F94}" srcOrd="10" destOrd="0" presId="urn:microsoft.com/office/officeart/2008/layout/RadialCluster"/>
    <dgm:cxn modelId="{12BC9ED5-E639-475A-A717-28F39BA5128F}" type="presParOf" srcId="{42CC67A2-D2FE-4DD7-B8CD-13D322D93B23}" destId="{921CA138-C0A8-4BC2-92AC-1313C6225C04}" srcOrd="11" destOrd="0" presId="urn:microsoft.com/office/officeart/2008/layout/RadialCluster"/>
    <dgm:cxn modelId="{FDEC2BD3-F2F1-4CD2-BD2B-2002D89FA0BF}" type="presParOf" srcId="{42CC67A2-D2FE-4DD7-B8CD-13D322D93B23}" destId="{54B4392A-2D6A-4221-9448-AE0FC56A4408}" srcOrd="12" destOrd="0" presId="urn:microsoft.com/office/officeart/2008/layout/RadialCluster"/>
    <dgm:cxn modelId="{FF6FA9A3-3311-4BD2-8A54-542F76A89A90}" type="presParOf" srcId="{42CC67A2-D2FE-4DD7-B8CD-13D322D93B23}" destId="{7ED94AFE-41FA-45A6-9FF7-3BB0A1B26977}" srcOrd="13" destOrd="0" presId="urn:microsoft.com/office/officeart/2008/layout/RadialCluster"/>
    <dgm:cxn modelId="{772635F3-EDB3-4E63-B88A-475502F8F97D}" type="presParOf" srcId="{42CC67A2-D2FE-4DD7-B8CD-13D322D93B23}" destId="{8CA4E585-3DC9-400A-AC4D-B56F09D65219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1F869D-C709-47B2-96E6-9757A160C6C9}" type="doc">
      <dgm:prSet loTypeId="urn:microsoft.com/office/officeart/2008/layout/RadialCluster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61CAE7-529F-4DDD-8B6A-52F10EADC9E7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Realization</a:t>
          </a:r>
          <a:endParaRPr lang="ru-RU" sz="2400" dirty="0">
            <a:latin typeface="Impact" panose="020B0806030902050204" pitchFamily="34" charset="0"/>
          </a:endParaRPr>
        </a:p>
      </dgm:t>
    </dgm:pt>
    <dgm:pt modelId="{3519DCFB-C493-428C-8641-53EBFEA8F8FA}" type="parTrans" cxnId="{ADE4693F-4AEE-4F74-B7E6-44B49D49A758}">
      <dgm:prSet/>
      <dgm:spPr/>
      <dgm:t>
        <a:bodyPr/>
        <a:lstStyle/>
        <a:p>
          <a:endParaRPr lang="ru-RU"/>
        </a:p>
      </dgm:t>
    </dgm:pt>
    <dgm:pt modelId="{A3C2EFE5-E65B-483B-9BE5-CA6689CB1674}" type="sibTrans" cxnId="{ADE4693F-4AEE-4F74-B7E6-44B49D49A758}">
      <dgm:prSet/>
      <dgm:spPr/>
      <dgm:t>
        <a:bodyPr/>
        <a:lstStyle/>
        <a:p>
          <a:endParaRPr lang="ru-RU"/>
        </a:p>
      </dgm:t>
    </dgm:pt>
    <dgm:pt modelId="{8121C788-DFE7-403E-8EC5-4612B09BA9EC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400" dirty="0" smtClean="0"/>
            <a:t>To find information</a:t>
          </a:r>
          <a:endParaRPr lang="ru-RU" sz="1400" dirty="0"/>
        </a:p>
      </dgm:t>
    </dgm:pt>
    <dgm:pt modelId="{B379CF2F-65F7-4919-857E-295455F90836}" type="parTrans" cxnId="{18F4313B-3D94-4778-B4C6-8FC2D80CD70E}">
      <dgm:prSet/>
      <dgm:spPr/>
      <dgm:t>
        <a:bodyPr/>
        <a:lstStyle/>
        <a:p>
          <a:endParaRPr lang="ru-RU"/>
        </a:p>
      </dgm:t>
    </dgm:pt>
    <dgm:pt modelId="{1C6E71CA-75E6-49DB-9AD6-413E883BDFA8}" type="sibTrans" cxnId="{18F4313B-3D94-4778-B4C6-8FC2D80CD70E}">
      <dgm:prSet/>
      <dgm:spPr/>
      <dgm:t>
        <a:bodyPr/>
        <a:lstStyle/>
        <a:p>
          <a:endParaRPr lang="ru-RU"/>
        </a:p>
      </dgm:t>
    </dgm:pt>
    <dgm:pt modelId="{DC88E398-2D60-49D0-9BF4-2B51269341C2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400" dirty="0" smtClean="0"/>
            <a:t>To study vocabulary</a:t>
          </a:r>
          <a:endParaRPr lang="ru-RU" sz="1400" dirty="0"/>
        </a:p>
      </dgm:t>
    </dgm:pt>
    <dgm:pt modelId="{1C821204-804F-4134-B53A-77F77CD3A0B9}" type="parTrans" cxnId="{276C640F-6312-4BF2-850C-0AD639C63E9C}">
      <dgm:prSet/>
      <dgm:spPr/>
      <dgm:t>
        <a:bodyPr/>
        <a:lstStyle/>
        <a:p>
          <a:endParaRPr lang="ru-RU"/>
        </a:p>
      </dgm:t>
    </dgm:pt>
    <dgm:pt modelId="{5C1188B5-0EC5-4373-96FD-FC8919C62689}" type="sibTrans" cxnId="{276C640F-6312-4BF2-850C-0AD639C63E9C}">
      <dgm:prSet/>
      <dgm:spPr/>
      <dgm:t>
        <a:bodyPr/>
        <a:lstStyle/>
        <a:p>
          <a:endParaRPr lang="ru-RU"/>
        </a:p>
      </dgm:t>
    </dgm:pt>
    <dgm:pt modelId="{0D2EC676-4E16-486D-913E-A81B7FBBA44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400" dirty="0" smtClean="0"/>
            <a:t>To analyze the texts</a:t>
          </a:r>
          <a:endParaRPr lang="ru-RU" sz="1400" dirty="0"/>
        </a:p>
      </dgm:t>
    </dgm:pt>
    <dgm:pt modelId="{FE0B45AA-874F-4CD8-915F-87DE7E7B99B0}" type="parTrans" cxnId="{338501E4-392F-413E-A8D3-FA5FBB3785D7}">
      <dgm:prSet/>
      <dgm:spPr/>
      <dgm:t>
        <a:bodyPr/>
        <a:lstStyle/>
        <a:p>
          <a:endParaRPr lang="ru-RU"/>
        </a:p>
      </dgm:t>
    </dgm:pt>
    <dgm:pt modelId="{15837B1F-6FED-4275-8E1D-B4A05651494E}" type="sibTrans" cxnId="{338501E4-392F-413E-A8D3-FA5FBB3785D7}">
      <dgm:prSet/>
      <dgm:spPr/>
      <dgm:t>
        <a:bodyPr/>
        <a:lstStyle/>
        <a:p>
          <a:endParaRPr lang="ru-RU"/>
        </a:p>
      </dgm:t>
    </dgm:pt>
    <dgm:pt modelId="{11A9FDF9-DBC3-4E3E-8FA4-02658B497A61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400" dirty="0" smtClean="0"/>
            <a:t>To draw a conclusion</a:t>
          </a:r>
          <a:endParaRPr lang="ru-RU" sz="1400" dirty="0"/>
        </a:p>
      </dgm:t>
    </dgm:pt>
    <dgm:pt modelId="{77695D49-003B-4645-81F0-058540AA452C}" type="parTrans" cxnId="{DFEE638C-839A-405E-A526-6CE8583F31F2}">
      <dgm:prSet/>
      <dgm:spPr/>
      <dgm:t>
        <a:bodyPr/>
        <a:lstStyle/>
        <a:p>
          <a:endParaRPr lang="ru-RU"/>
        </a:p>
      </dgm:t>
    </dgm:pt>
    <dgm:pt modelId="{547D946E-653F-49E4-BFA5-DEA798EA7C33}" type="sibTrans" cxnId="{DFEE638C-839A-405E-A526-6CE8583F31F2}">
      <dgm:prSet/>
      <dgm:spPr/>
      <dgm:t>
        <a:bodyPr/>
        <a:lstStyle/>
        <a:p>
          <a:endParaRPr lang="ru-RU"/>
        </a:p>
      </dgm:t>
    </dgm:pt>
    <dgm:pt modelId="{8A66B665-B936-43EB-95CE-0BBAE9A4B98D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en-US" sz="1400" dirty="0" smtClean="0"/>
            <a:t>Search for interesting materials and pictures</a:t>
          </a:r>
          <a:endParaRPr lang="ru-RU" sz="1400" dirty="0"/>
        </a:p>
      </dgm:t>
    </dgm:pt>
    <dgm:pt modelId="{707BE724-D495-4CC9-B2D7-CF4FC252807C}" type="parTrans" cxnId="{C48F4B37-88FC-4445-9DFF-79FC4B1537EA}">
      <dgm:prSet/>
      <dgm:spPr/>
      <dgm:t>
        <a:bodyPr/>
        <a:lstStyle/>
        <a:p>
          <a:endParaRPr lang="ru-RU"/>
        </a:p>
      </dgm:t>
    </dgm:pt>
    <dgm:pt modelId="{E0A441FB-3866-4DB8-B665-377870A74427}" type="sibTrans" cxnId="{C48F4B37-88FC-4445-9DFF-79FC4B1537EA}">
      <dgm:prSet/>
      <dgm:spPr/>
      <dgm:t>
        <a:bodyPr/>
        <a:lstStyle/>
        <a:p>
          <a:endParaRPr lang="ru-RU"/>
        </a:p>
      </dgm:t>
    </dgm:pt>
    <dgm:pt modelId="{4EC4AF93-FA68-40F9-B6EE-A8AD8C977C2C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en-US" sz="1400" dirty="0" smtClean="0"/>
            <a:t>Publishing of bulletins</a:t>
          </a:r>
          <a:endParaRPr lang="ru-RU" sz="1400" dirty="0"/>
        </a:p>
      </dgm:t>
    </dgm:pt>
    <dgm:pt modelId="{8C314433-2629-4607-B749-D9FB02CE06F6}" type="parTrans" cxnId="{BD0A8EE0-65ED-4AF1-8C47-1CB2C31C2CE6}">
      <dgm:prSet/>
      <dgm:spPr/>
      <dgm:t>
        <a:bodyPr/>
        <a:lstStyle/>
        <a:p>
          <a:endParaRPr lang="ru-RU"/>
        </a:p>
      </dgm:t>
    </dgm:pt>
    <dgm:pt modelId="{B42EDF58-5A54-4DA4-9C68-FB6B8E2D9C4D}" type="sibTrans" cxnId="{BD0A8EE0-65ED-4AF1-8C47-1CB2C31C2CE6}">
      <dgm:prSet/>
      <dgm:spPr/>
      <dgm:t>
        <a:bodyPr/>
        <a:lstStyle/>
        <a:p>
          <a:endParaRPr lang="ru-RU"/>
        </a:p>
      </dgm:t>
    </dgm:pt>
    <dgm:pt modelId="{C86108BF-2A56-4EBF-8D67-FCDA7ABD2B9C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en-US" sz="1400" dirty="0" smtClean="0"/>
            <a:t>Presentation for the pupils</a:t>
          </a:r>
          <a:endParaRPr lang="ru-RU" sz="1400" dirty="0"/>
        </a:p>
      </dgm:t>
    </dgm:pt>
    <dgm:pt modelId="{8624D96A-B236-41DC-94C8-E6CAD78A60EE}" type="parTrans" cxnId="{AABEFF11-A520-4EB2-89B1-899BADE49F7A}">
      <dgm:prSet/>
      <dgm:spPr/>
      <dgm:t>
        <a:bodyPr/>
        <a:lstStyle/>
        <a:p>
          <a:endParaRPr lang="ru-RU"/>
        </a:p>
      </dgm:t>
    </dgm:pt>
    <dgm:pt modelId="{2C2DCBE2-44F8-4B15-A530-EF7EDEDD1F96}" type="sibTrans" cxnId="{AABEFF11-A520-4EB2-89B1-899BADE49F7A}">
      <dgm:prSet/>
      <dgm:spPr/>
      <dgm:t>
        <a:bodyPr/>
        <a:lstStyle/>
        <a:p>
          <a:endParaRPr lang="ru-RU"/>
        </a:p>
      </dgm:t>
    </dgm:pt>
    <dgm:pt modelId="{D080A28A-8F69-4906-80A0-793E71B2A37C}" type="pres">
      <dgm:prSet presAssocID="{B41F869D-C709-47B2-96E6-9757A160C6C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CE9D709-2577-4766-9A09-A5291781159A}" type="pres">
      <dgm:prSet presAssocID="{AA61CAE7-529F-4DDD-8B6A-52F10EADC9E7}" presName="singleCycle" presStyleCnt="0"/>
      <dgm:spPr/>
    </dgm:pt>
    <dgm:pt modelId="{E94237A8-60B0-4290-94C0-18FBBF484AC0}" type="pres">
      <dgm:prSet presAssocID="{AA61CAE7-529F-4DDD-8B6A-52F10EADC9E7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E475AF65-003E-4CD7-BEBE-BFD0E1E5CFF8}" type="pres">
      <dgm:prSet presAssocID="{B379CF2F-65F7-4919-857E-295455F90836}" presName="Name56" presStyleLbl="parChTrans1D2" presStyleIdx="0" presStyleCnt="7"/>
      <dgm:spPr/>
      <dgm:t>
        <a:bodyPr/>
        <a:lstStyle/>
        <a:p>
          <a:endParaRPr lang="ru-RU"/>
        </a:p>
      </dgm:t>
    </dgm:pt>
    <dgm:pt modelId="{5EDAD164-9A0B-4BA0-B2C5-29A30ABCA8C2}" type="pres">
      <dgm:prSet presAssocID="{8121C788-DFE7-403E-8EC5-4612B09BA9EC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BB2A46-3E23-450D-8175-58F5D7ECC492}" type="pres">
      <dgm:prSet presAssocID="{1C821204-804F-4134-B53A-77F77CD3A0B9}" presName="Name56" presStyleLbl="parChTrans1D2" presStyleIdx="1" presStyleCnt="7"/>
      <dgm:spPr/>
      <dgm:t>
        <a:bodyPr/>
        <a:lstStyle/>
        <a:p>
          <a:endParaRPr lang="ru-RU"/>
        </a:p>
      </dgm:t>
    </dgm:pt>
    <dgm:pt modelId="{928B34FF-1CB4-474F-BC0F-8F02C644B39D}" type="pres">
      <dgm:prSet presAssocID="{DC88E398-2D60-49D0-9BF4-2B51269341C2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6CA773-9DDF-4163-8A6E-168FA8731BD0}" type="pres">
      <dgm:prSet presAssocID="{FE0B45AA-874F-4CD8-915F-87DE7E7B99B0}" presName="Name56" presStyleLbl="parChTrans1D2" presStyleIdx="2" presStyleCnt="7"/>
      <dgm:spPr/>
      <dgm:t>
        <a:bodyPr/>
        <a:lstStyle/>
        <a:p>
          <a:endParaRPr lang="ru-RU"/>
        </a:p>
      </dgm:t>
    </dgm:pt>
    <dgm:pt modelId="{47744A73-B8DD-4282-B487-CB4C134415C7}" type="pres">
      <dgm:prSet presAssocID="{0D2EC676-4E16-486D-913E-A81B7FBBA44A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2A97-3A3D-45EE-AA4A-2DE91C8DE98A}" type="pres">
      <dgm:prSet presAssocID="{77695D49-003B-4645-81F0-058540AA452C}" presName="Name56" presStyleLbl="parChTrans1D2" presStyleIdx="3" presStyleCnt="7"/>
      <dgm:spPr/>
      <dgm:t>
        <a:bodyPr/>
        <a:lstStyle/>
        <a:p>
          <a:endParaRPr lang="ru-RU"/>
        </a:p>
      </dgm:t>
    </dgm:pt>
    <dgm:pt modelId="{AAEAEB8E-5467-45D0-8152-49523809E38A}" type="pres">
      <dgm:prSet presAssocID="{11A9FDF9-DBC3-4E3E-8FA4-02658B497A61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413A5F-3AF7-4BF8-9EDF-4040282BA9AF}" type="pres">
      <dgm:prSet presAssocID="{707BE724-D495-4CC9-B2D7-CF4FC252807C}" presName="Name56" presStyleLbl="parChTrans1D2" presStyleIdx="4" presStyleCnt="7"/>
      <dgm:spPr/>
      <dgm:t>
        <a:bodyPr/>
        <a:lstStyle/>
        <a:p>
          <a:endParaRPr lang="ru-RU"/>
        </a:p>
      </dgm:t>
    </dgm:pt>
    <dgm:pt modelId="{CBE160FD-7CA0-464B-9700-F0B0B15A74B5}" type="pres">
      <dgm:prSet presAssocID="{8A66B665-B936-43EB-95CE-0BBAE9A4B98D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7EA05D-0B11-4C46-BA13-FBD19549F954}" type="pres">
      <dgm:prSet presAssocID="{8C314433-2629-4607-B749-D9FB02CE06F6}" presName="Name56" presStyleLbl="parChTrans1D2" presStyleIdx="5" presStyleCnt="7"/>
      <dgm:spPr/>
      <dgm:t>
        <a:bodyPr/>
        <a:lstStyle/>
        <a:p>
          <a:endParaRPr lang="ru-RU"/>
        </a:p>
      </dgm:t>
    </dgm:pt>
    <dgm:pt modelId="{F1BB7FD2-6471-48CF-89F4-830263C54B6B}" type="pres">
      <dgm:prSet presAssocID="{4EC4AF93-FA68-40F9-B6EE-A8AD8C977C2C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A3345B-F4DD-48F5-9087-7FD829C4B89B}" type="pres">
      <dgm:prSet presAssocID="{8624D96A-B236-41DC-94C8-E6CAD78A60EE}" presName="Name56" presStyleLbl="parChTrans1D2" presStyleIdx="6" presStyleCnt="7"/>
      <dgm:spPr/>
      <dgm:t>
        <a:bodyPr/>
        <a:lstStyle/>
        <a:p>
          <a:endParaRPr lang="ru-RU"/>
        </a:p>
      </dgm:t>
    </dgm:pt>
    <dgm:pt modelId="{0D6EA51A-311F-4F77-B38F-661AEEC8FF61}" type="pres">
      <dgm:prSet presAssocID="{C86108BF-2A56-4EBF-8D67-FCDA7ABD2B9C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40F7EE-2E0B-409B-B4CC-63D5A4CB70AC}" type="presOf" srcId="{8624D96A-B236-41DC-94C8-E6CAD78A60EE}" destId="{DCA3345B-F4DD-48F5-9087-7FD829C4B89B}" srcOrd="0" destOrd="0" presId="urn:microsoft.com/office/officeart/2008/layout/RadialCluster"/>
    <dgm:cxn modelId="{56D9FFA3-00AC-4DFD-92A1-28025D5C41E3}" type="presOf" srcId="{8C314433-2629-4607-B749-D9FB02CE06F6}" destId="{897EA05D-0B11-4C46-BA13-FBD19549F954}" srcOrd="0" destOrd="0" presId="urn:microsoft.com/office/officeart/2008/layout/RadialCluster"/>
    <dgm:cxn modelId="{41CE4184-028E-47C7-8C35-9E9601EBF67A}" type="presOf" srcId="{4EC4AF93-FA68-40F9-B6EE-A8AD8C977C2C}" destId="{F1BB7FD2-6471-48CF-89F4-830263C54B6B}" srcOrd="0" destOrd="0" presId="urn:microsoft.com/office/officeart/2008/layout/RadialCluster"/>
    <dgm:cxn modelId="{338501E4-392F-413E-A8D3-FA5FBB3785D7}" srcId="{AA61CAE7-529F-4DDD-8B6A-52F10EADC9E7}" destId="{0D2EC676-4E16-486D-913E-A81B7FBBA44A}" srcOrd="2" destOrd="0" parTransId="{FE0B45AA-874F-4CD8-915F-87DE7E7B99B0}" sibTransId="{15837B1F-6FED-4275-8E1D-B4A05651494E}"/>
    <dgm:cxn modelId="{AF013102-F95B-413C-8998-E688978E46DE}" type="presOf" srcId="{DC88E398-2D60-49D0-9BF4-2B51269341C2}" destId="{928B34FF-1CB4-474F-BC0F-8F02C644B39D}" srcOrd="0" destOrd="0" presId="urn:microsoft.com/office/officeart/2008/layout/RadialCluster"/>
    <dgm:cxn modelId="{DFEE638C-839A-405E-A526-6CE8583F31F2}" srcId="{AA61CAE7-529F-4DDD-8B6A-52F10EADC9E7}" destId="{11A9FDF9-DBC3-4E3E-8FA4-02658B497A61}" srcOrd="3" destOrd="0" parTransId="{77695D49-003B-4645-81F0-058540AA452C}" sibTransId="{547D946E-653F-49E4-BFA5-DEA798EA7C33}"/>
    <dgm:cxn modelId="{63B1739B-1035-414B-AB8E-D8526ED85E19}" type="presOf" srcId="{707BE724-D495-4CC9-B2D7-CF4FC252807C}" destId="{C6413A5F-3AF7-4BF8-9EDF-4040282BA9AF}" srcOrd="0" destOrd="0" presId="urn:microsoft.com/office/officeart/2008/layout/RadialCluster"/>
    <dgm:cxn modelId="{18F4313B-3D94-4778-B4C6-8FC2D80CD70E}" srcId="{AA61CAE7-529F-4DDD-8B6A-52F10EADC9E7}" destId="{8121C788-DFE7-403E-8EC5-4612B09BA9EC}" srcOrd="0" destOrd="0" parTransId="{B379CF2F-65F7-4919-857E-295455F90836}" sibTransId="{1C6E71CA-75E6-49DB-9AD6-413E883BDFA8}"/>
    <dgm:cxn modelId="{BD0A8EE0-65ED-4AF1-8C47-1CB2C31C2CE6}" srcId="{AA61CAE7-529F-4DDD-8B6A-52F10EADC9E7}" destId="{4EC4AF93-FA68-40F9-B6EE-A8AD8C977C2C}" srcOrd="5" destOrd="0" parTransId="{8C314433-2629-4607-B749-D9FB02CE06F6}" sibTransId="{B42EDF58-5A54-4DA4-9C68-FB6B8E2D9C4D}"/>
    <dgm:cxn modelId="{14C634B2-CB0B-4CB6-A8F5-868B8187342C}" type="presOf" srcId="{B41F869D-C709-47B2-96E6-9757A160C6C9}" destId="{D080A28A-8F69-4906-80A0-793E71B2A37C}" srcOrd="0" destOrd="0" presId="urn:microsoft.com/office/officeart/2008/layout/RadialCluster"/>
    <dgm:cxn modelId="{9BDF579B-252F-4B79-85F7-E6E031752221}" type="presOf" srcId="{77695D49-003B-4645-81F0-058540AA452C}" destId="{CEEC2A97-3A3D-45EE-AA4A-2DE91C8DE98A}" srcOrd="0" destOrd="0" presId="urn:microsoft.com/office/officeart/2008/layout/RadialCluster"/>
    <dgm:cxn modelId="{276C640F-6312-4BF2-850C-0AD639C63E9C}" srcId="{AA61CAE7-529F-4DDD-8B6A-52F10EADC9E7}" destId="{DC88E398-2D60-49D0-9BF4-2B51269341C2}" srcOrd="1" destOrd="0" parTransId="{1C821204-804F-4134-B53A-77F77CD3A0B9}" sibTransId="{5C1188B5-0EC5-4373-96FD-FC8919C62689}"/>
    <dgm:cxn modelId="{D99F7DAB-F387-4294-9A4C-BCF6E8E8D904}" type="presOf" srcId="{B379CF2F-65F7-4919-857E-295455F90836}" destId="{E475AF65-003E-4CD7-BEBE-BFD0E1E5CFF8}" srcOrd="0" destOrd="0" presId="urn:microsoft.com/office/officeart/2008/layout/RadialCluster"/>
    <dgm:cxn modelId="{AABEFF11-A520-4EB2-89B1-899BADE49F7A}" srcId="{AA61CAE7-529F-4DDD-8B6A-52F10EADC9E7}" destId="{C86108BF-2A56-4EBF-8D67-FCDA7ABD2B9C}" srcOrd="6" destOrd="0" parTransId="{8624D96A-B236-41DC-94C8-E6CAD78A60EE}" sibTransId="{2C2DCBE2-44F8-4B15-A530-EF7EDEDD1F96}"/>
    <dgm:cxn modelId="{F28B7FC5-B726-4CB6-8355-9352E796F464}" type="presOf" srcId="{8121C788-DFE7-403E-8EC5-4612B09BA9EC}" destId="{5EDAD164-9A0B-4BA0-B2C5-29A30ABCA8C2}" srcOrd="0" destOrd="0" presId="urn:microsoft.com/office/officeart/2008/layout/RadialCluster"/>
    <dgm:cxn modelId="{ADE4693F-4AEE-4F74-B7E6-44B49D49A758}" srcId="{B41F869D-C709-47B2-96E6-9757A160C6C9}" destId="{AA61CAE7-529F-4DDD-8B6A-52F10EADC9E7}" srcOrd="0" destOrd="0" parTransId="{3519DCFB-C493-428C-8641-53EBFEA8F8FA}" sibTransId="{A3C2EFE5-E65B-483B-9BE5-CA6689CB1674}"/>
    <dgm:cxn modelId="{C48F4B37-88FC-4445-9DFF-79FC4B1537EA}" srcId="{AA61CAE7-529F-4DDD-8B6A-52F10EADC9E7}" destId="{8A66B665-B936-43EB-95CE-0BBAE9A4B98D}" srcOrd="4" destOrd="0" parTransId="{707BE724-D495-4CC9-B2D7-CF4FC252807C}" sibTransId="{E0A441FB-3866-4DB8-B665-377870A74427}"/>
    <dgm:cxn modelId="{5B50EE33-D647-4ECE-A8B2-9C1DA0DC0403}" type="presOf" srcId="{AA61CAE7-529F-4DDD-8B6A-52F10EADC9E7}" destId="{E94237A8-60B0-4290-94C0-18FBBF484AC0}" srcOrd="0" destOrd="0" presId="urn:microsoft.com/office/officeart/2008/layout/RadialCluster"/>
    <dgm:cxn modelId="{54E3CFFF-C8E7-4FBF-B119-E50616500F04}" type="presOf" srcId="{C86108BF-2A56-4EBF-8D67-FCDA7ABD2B9C}" destId="{0D6EA51A-311F-4F77-B38F-661AEEC8FF61}" srcOrd="0" destOrd="0" presId="urn:microsoft.com/office/officeart/2008/layout/RadialCluster"/>
    <dgm:cxn modelId="{D95358F0-DC42-48AB-848A-EC1F203AE978}" type="presOf" srcId="{FE0B45AA-874F-4CD8-915F-87DE7E7B99B0}" destId="{166CA773-9DDF-4163-8A6E-168FA8731BD0}" srcOrd="0" destOrd="0" presId="urn:microsoft.com/office/officeart/2008/layout/RadialCluster"/>
    <dgm:cxn modelId="{6A0B9D50-1574-435B-A441-2CC01B43F684}" type="presOf" srcId="{0D2EC676-4E16-486D-913E-A81B7FBBA44A}" destId="{47744A73-B8DD-4282-B487-CB4C134415C7}" srcOrd="0" destOrd="0" presId="urn:microsoft.com/office/officeart/2008/layout/RadialCluster"/>
    <dgm:cxn modelId="{B3B31C4E-DC76-4078-A0A5-06F79C2D556E}" type="presOf" srcId="{8A66B665-B936-43EB-95CE-0BBAE9A4B98D}" destId="{CBE160FD-7CA0-464B-9700-F0B0B15A74B5}" srcOrd="0" destOrd="0" presId="urn:microsoft.com/office/officeart/2008/layout/RadialCluster"/>
    <dgm:cxn modelId="{FCF7773A-FDE9-42F2-A63D-965D661E0C56}" type="presOf" srcId="{1C821204-804F-4134-B53A-77F77CD3A0B9}" destId="{04BB2A46-3E23-450D-8175-58F5D7ECC492}" srcOrd="0" destOrd="0" presId="urn:microsoft.com/office/officeart/2008/layout/RadialCluster"/>
    <dgm:cxn modelId="{7173C1B7-C993-4A9A-804E-C74AE5F0C3D2}" type="presOf" srcId="{11A9FDF9-DBC3-4E3E-8FA4-02658B497A61}" destId="{AAEAEB8E-5467-45D0-8152-49523809E38A}" srcOrd="0" destOrd="0" presId="urn:microsoft.com/office/officeart/2008/layout/RadialCluster"/>
    <dgm:cxn modelId="{897039C1-65C3-4B57-A45C-2249922AF1E9}" type="presParOf" srcId="{D080A28A-8F69-4906-80A0-793E71B2A37C}" destId="{2CE9D709-2577-4766-9A09-A5291781159A}" srcOrd="0" destOrd="0" presId="urn:microsoft.com/office/officeart/2008/layout/RadialCluster"/>
    <dgm:cxn modelId="{AD49C9D5-A918-4E17-B15B-168F804A8E64}" type="presParOf" srcId="{2CE9D709-2577-4766-9A09-A5291781159A}" destId="{E94237A8-60B0-4290-94C0-18FBBF484AC0}" srcOrd="0" destOrd="0" presId="urn:microsoft.com/office/officeart/2008/layout/RadialCluster"/>
    <dgm:cxn modelId="{39046B91-AEBC-4C51-8ED8-C5D85BF8ABF3}" type="presParOf" srcId="{2CE9D709-2577-4766-9A09-A5291781159A}" destId="{E475AF65-003E-4CD7-BEBE-BFD0E1E5CFF8}" srcOrd="1" destOrd="0" presId="urn:microsoft.com/office/officeart/2008/layout/RadialCluster"/>
    <dgm:cxn modelId="{934CB42B-C8E1-417F-9B44-F88798CF06FD}" type="presParOf" srcId="{2CE9D709-2577-4766-9A09-A5291781159A}" destId="{5EDAD164-9A0B-4BA0-B2C5-29A30ABCA8C2}" srcOrd="2" destOrd="0" presId="urn:microsoft.com/office/officeart/2008/layout/RadialCluster"/>
    <dgm:cxn modelId="{8B105F60-CBFC-4959-B95C-78D795CF1BB2}" type="presParOf" srcId="{2CE9D709-2577-4766-9A09-A5291781159A}" destId="{04BB2A46-3E23-450D-8175-58F5D7ECC492}" srcOrd="3" destOrd="0" presId="urn:microsoft.com/office/officeart/2008/layout/RadialCluster"/>
    <dgm:cxn modelId="{3B7A4C13-F5F0-4CD7-944A-03BD27CC6196}" type="presParOf" srcId="{2CE9D709-2577-4766-9A09-A5291781159A}" destId="{928B34FF-1CB4-474F-BC0F-8F02C644B39D}" srcOrd="4" destOrd="0" presId="urn:microsoft.com/office/officeart/2008/layout/RadialCluster"/>
    <dgm:cxn modelId="{4EB8BAD9-D5EE-4B91-A235-52794C062969}" type="presParOf" srcId="{2CE9D709-2577-4766-9A09-A5291781159A}" destId="{166CA773-9DDF-4163-8A6E-168FA8731BD0}" srcOrd="5" destOrd="0" presId="urn:microsoft.com/office/officeart/2008/layout/RadialCluster"/>
    <dgm:cxn modelId="{BE8F6A47-D9F0-469F-8826-24B16616DC7B}" type="presParOf" srcId="{2CE9D709-2577-4766-9A09-A5291781159A}" destId="{47744A73-B8DD-4282-B487-CB4C134415C7}" srcOrd="6" destOrd="0" presId="urn:microsoft.com/office/officeart/2008/layout/RadialCluster"/>
    <dgm:cxn modelId="{2A226F3F-DA36-4AF6-A636-5CD520AAA368}" type="presParOf" srcId="{2CE9D709-2577-4766-9A09-A5291781159A}" destId="{CEEC2A97-3A3D-45EE-AA4A-2DE91C8DE98A}" srcOrd="7" destOrd="0" presId="urn:microsoft.com/office/officeart/2008/layout/RadialCluster"/>
    <dgm:cxn modelId="{107D8200-3A03-4D5E-8C97-2EE68BB6B9BC}" type="presParOf" srcId="{2CE9D709-2577-4766-9A09-A5291781159A}" destId="{AAEAEB8E-5467-45D0-8152-49523809E38A}" srcOrd="8" destOrd="0" presId="urn:microsoft.com/office/officeart/2008/layout/RadialCluster"/>
    <dgm:cxn modelId="{7886B936-CDE8-4065-A082-978BED69C5A9}" type="presParOf" srcId="{2CE9D709-2577-4766-9A09-A5291781159A}" destId="{C6413A5F-3AF7-4BF8-9EDF-4040282BA9AF}" srcOrd="9" destOrd="0" presId="urn:microsoft.com/office/officeart/2008/layout/RadialCluster"/>
    <dgm:cxn modelId="{27CB7DE9-F472-4DFE-AFE3-E5BCC7731EAE}" type="presParOf" srcId="{2CE9D709-2577-4766-9A09-A5291781159A}" destId="{CBE160FD-7CA0-464B-9700-F0B0B15A74B5}" srcOrd="10" destOrd="0" presId="urn:microsoft.com/office/officeart/2008/layout/RadialCluster"/>
    <dgm:cxn modelId="{97D99705-9F06-4F6F-8E38-E9784445E35C}" type="presParOf" srcId="{2CE9D709-2577-4766-9A09-A5291781159A}" destId="{897EA05D-0B11-4C46-BA13-FBD19549F954}" srcOrd="11" destOrd="0" presId="urn:microsoft.com/office/officeart/2008/layout/RadialCluster"/>
    <dgm:cxn modelId="{D1189A86-8070-4AF2-B504-71C903787919}" type="presParOf" srcId="{2CE9D709-2577-4766-9A09-A5291781159A}" destId="{F1BB7FD2-6471-48CF-89F4-830263C54B6B}" srcOrd="12" destOrd="0" presId="urn:microsoft.com/office/officeart/2008/layout/RadialCluster"/>
    <dgm:cxn modelId="{BA677781-20B5-4D1D-9BEB-70149B001B3E}" type="presParOf" srcId="{2CE9D709-2577-4766-9A09-A5291781159A}" destId="{DCA3345B-F4DD-48F5-9087-7FD829C4B89B}" srcOrd="13" destOrd="0" presId="urn:microsoft.com/office/officeart/2008/layout/RadialCluster"/>
    <dgm:cxn modelId="{D5DCEAD7-E0AA-4682-B224-BE1A41BEF917}" type="presParOf" srcId="{2CE9D709-2577-4766-9A09-A5291781159A}" destId="{0D6EA51A-311F-4F77-B38F-661AEEC8FF61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6EEDF5-B4D7-4047-8A87-9E089183E4C0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4FFF30-C0B4-49A0-9512-CDE88EF92429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Meaning</a:t>
          </a:r>
          <a:endParaRPr lang="ru-RU" sz="2400" dirty="0">
            <a:latin typeface="Impact" panose="020B0806030902050204" pitchFamily="34" charset="0"/>
          </a:endParaRPr>
        </a:p>
      </dgm:t>
    </dgm:pt>
    <dgm:pt modelId="{1DC4E11F-D01D-4490-9A8A-09191FBFC6B5}" type="parTrans" cxnId="{F4CA3872-0E28-481A-A8D4-91FD8A39BB03}">
      <dgm:prSet/>
      <dgm:spPr/>
      <dgm:t>
        <a:bodyPr/>
        <a:lstStyle/>
        <a:p>
          <a:endParaRPr lang="ru-RU"/>
        </a:p>
      </dgm:t>
    </dgm:pt>
    <dgm:pt modelId="{6A45EF28-BF56-4C1E-ABDF-B30E306831A7}" type="sibTrans" cxnId="{F4CA3872-0E28-481A-A8D4-91FD8A39BB03}">
      <dgm:prSet/>
      <dgm:spPr/>
      <dgm:t>
        <a:bodyPr/>
        <a:lstStyle/>
        <a:p>
          <a:endParaRPr lang="ru-RU"/>
        </a:p>
      </dgm:t>
    </dgm:pt>
    <dgm:pt modelId="{D800A6B2-6B24-46BC-8320-24B91F4D381D}">
      <dgm:prSet phldrT="[Текст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Literature -  stories, poems, and plays, especially those that are considered to have value as art and not just an entertainment </a:t>
          </a:r>
          <a:endParaRPr lang="ru-RU" dirty="0"/>
        </a:p>
      </dgm:t>
    </dgm:pt>
    <dgm:pt modelId="{689B28D8-4A39-4BD1-B8BF-7C7B8FA58CF5}" type="parTrans" cxnId="{D72C9FAC-5A46-4FB5-AD26-338F556A2FEE}">
      <dgm:prSet/>
      <dgm:spPr/>
      <dgm:t>
        <a:bodyPr/>
        <a:lstStyle/>
        <a:p>
          <a:endParaRPr lang="ru-RU"/>
        </a:p>
      </dgm:t>
    </dgm:pt>
    <dgm:pt modelId="{DD27EACB-4BD1-4D4D-BE21-D3EE4FB7BE8B}" type="sibTrans" cxnId="{D72C9FAC-5A46-4FB5-AD26-338F556A2FEE}">
      <dgm:prSet/>
      <dgm:spPr/>
      <dgm:t>
        <a:bodyPr/>
        <a:lstStyle/>
        <a:p>
          <a:endParaRPr lang="ru-RU"/>
        </a:p>
      </dgm:t>
    </dgm:pt>
    <dgm:pt modelId="{2D7E575C-0819-47BB-A53A-045EA134BF2B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000" dirty="0" smtClean="0"/>
            <a:t>Book -  a set of printed pages fastened together inside a cover, that may contain a story, information, poems, or other forms of writing</a:t>
          </a:r>
          <a:endParaRPr lang="ru-RU" sz="1000" dirty="0"/>
        </a:p>
      </dgm:t>
    </dgm:pt>
    <dgm:pt modelId="{426CCE55-7005-4DE2-A783-45A5D51EECF7}" type="parTrans" cxnId="{76CB61CE-2981-4D04-B382-FB07EAD2FDDE}">
      <dgm:prSet/>
      <dgm:spPr/>
      <dgm:t>
        <a:bodyPr/>
        <a:lstStyle/>
        <a:p>
          <a:endParaRPr lang="ru-RU"/>
        </a:p>
      </dgm:t>
    </dgm:pt>
    <dgm:pt modelId="{DF3EFCD8-923F-4F91-B877-1969BA1E6002}" type="sibTrans" cxnId="{76CB61CE-2981-4D04-B382-FB07EAD2FDDE}">
      <dgm:prSet/>
      <dgm:spPr/>
      <dgm:t>
        <a:bodyPr/>
        <a:lstStyle/>
        <a:p>
          <a:endParaRPr lang="ru-RU"/>
        </a:p>
      </dgm:t>
    </dgm:pt>
    <dgm:pt modelId="{543659BC-392D-47E8-AC0F-DCEBA48F8C65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000" dirty="0" smtClean="0"/>
            <a:t>Writer – someone who writes books, stories, or articles as their job</a:t>
          </a:r>
          <a:endParaRPr lang="ru-RU" sz="1000" dirty="0"/>
        </a:p>
      </dgm:t>
    </dgm:pt>
    <dgm:pt modelId="{F9A77961-FDC2-4D5E-A7CD-0D5207FD3740}" type="parTrans" cxnId="{643578F3-6997-4FEB-861F-1C3328F84350}">
      <dgm:prSet/>
      <dgm:spPr/>
      <dgm:t>
        <a:bodyPr/>
        <a:lstStyle/>
        <a:p>
          <a:endParaRPr lang="ru-RU"/>
        </a:p>
      </dgm:t>
    </dgm:pt>
    <dgm:pt modelId="{42528955-9631-4ECA-9582-C2E4C0564EAB}" type="sibTrans" cxnId="{643578F3-6997-4FEB-861F-1C3328F84350}">
      <dgm:prSet/>
      <dgm:spPr/>
      <dgm:t>
        <a:bodyPr/>
        <a:lstStyle/>
        <a:p>
          <a:endParaRPr lang="ru-RU"/>
        </a:p>
      </dgm:t>
    </dgm:pt>
    <dgm:pt modelId="{8BBA53CE-EAF8-4F93-AFD0-BABE22B33552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en-US" sz="1000" dirty="0" smtClean="0"/>
            <a:t>Reader – someone who reads a particular newspaper, book, or magazine</a:t>
          </a:r>
          <a:endParaRPr lang="ru-RU" sz="1000" dirty="0"/>
        </a:p>
      </dgm:t>
    </dgm:pt>
    <dgm:pt modelId="{050B326C-7776-4325-883C-5391A7A96D80}" type="parTrans" cxnId="{D7BCBE06-7BAA-4D1A-9A68-FC311D888D85}">
      <dgm:prSet/>
      <dgm:spPr/>
      <dgm:t>
        <a:bodyPr/>
        <a:lstStyle/>
        <a:p>
          <a:endParaRPr lang="ru-RU"/>
        </a:p>
      </dgm:t>
    </dgm:pt>
    <dgm:pt modelId="{7D70FA52-2D8B-46B2-A35F-E21529E93AFC}" type="sibTrans" cxnId="{D7BCBE06-7BAA-4D1A-9A68-FC311D888D85}">
      <dgm:prSet/>
      <dgm:spPr/>
      <dgm:t>
        <a:bodyPr/>
        <a:lstStyle/>
        <a:p>
          <a:endParaRPr lang="ru-RU"/>
        </a:p>
      </dgm:t>
    </dgm:pt>
    <dgm:pt modelId="{F6A372E4-8528-44A5-A449-6844B5C6B180}" type="pres">
      <dgm:prSet presAssocID="{E76EEDF5-B4D7-4047-8A87-9E089183E4C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FE40E0D-E93F-4CE0-B8BF-D6A196A5F034}" type="pres">
      <dgm:prSet presAssocID="{4D4FFF30-C0B4-49A0-9512-CDE88EF92429}" presName="singleCycle" presStyleCnt="0"/>
      <dgm:spPr/>
    </dgm:pt>
    <dgm:pt modelId="{71D00C21-E46C-42D5-BC7D-3FE082069FDA}" type="pres">
      <dgm:prSet presAssocID="{4D4FFF30-C0B4-49A0-9512-CDE88EF92429}" presName="singleCenter" presStyleLbl="node1" presStyleIdx="0" presStyleCnt="5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C443A509-772F-4CC4-B65A-F437E19B5352}" type="pres">
      <dgm:prSet presAssocID="{689B28D8-4A39-4BD1-B8BF-7C7B8FA58CF5}" presName="Name56" presStyleLbl="parChTrans1D2" presStyleIdx="0" presStyleCnt="4"/>
      <dgm:spPr/>
      <dgm:t>
        <a:bodyPr/>
        <a:lstStyle/>
        <a:p>
          <a:endParaRPr lang="ru-RU"/>
        </a:p>
      </dgm:t>
    </dgm:pt>
    <dgm:pt modelId="{0B0FDF80-6526-47C1-BE1F-33306A150A72}" type="pres">
      <dgm:prSet presAssocID="{D800A6B2-6B24-46BC-8320-24B91F4D381D}" presName="text0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4F6EA-9252-4232-952D-1B22128B7122}" type="pres">
      <dgm:prSet presAssocID="{426CCE55-7005-4DE2-A783-45A5D51EECF7}" presName="Name56" presStyleLbl="parChTrans1D2" presStyleIdx="1" presStyleCnt="4"/>
      <dgm:spPr/>
      <dgm:t>
        <a:bodyPr/>
        <a:lstStyle/>
        <a:p>
          <a:endParaRPr lang="ru-RU"/>
        </a:p>
      </dgm:t>
    </dgm:pt>
    <dgm:pt modelId="{2A31A09B-592F-41A1-AE47-A4712C48C187}" type="pres">
      <dgm:prSet presAssocID="{2D7E575C-0819-47BB-A53A-045EA134BF2B}" presName="text0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9DFE8-1CDC-4407-BCD1-3E8C32691C78}" type="pres">
      <dgm:prSet presAssocID="{F9A77961-FDC2-4D5E-A7CD-0D5207FD3740}" presName="Name56" presStyleLbl="parChTrans1D2" presStyleIdx="2" presStyleCnt="4"/>
      <dgm:spPr/>
      <dgm:t>
        <a:bodyPr/>
        <a:lstStyle/>
        <a:p>
          <a:endParaRPr lang="ru-RU"/>
        </a:p>
      </dgm:t>
    </dgm:pt>
    <dgm:pt modelId="{1473ACBA-FD70-40D1-ACF0-B6230A586617}" type="pres">
      <dgm:prSet presAssocID="{543659BC-392D-47E8-AC0F-DCEBA48F8C65}" presName="text0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88525D-DE02-4C3B-AFF2-3C5CB885CE23}" type="pres">
      <dgm:prSet presAssocID="{050B326C-7776-4325-883C-5391A7A96D80}" presName="Name56" presStyleLbl="parChTrans1D2" presStyleIdx="3" presStyleCnt="4"/>
      <dgm:spPr/>
      <dgm:t>
        <a:bodyPr/>
        <a:lstStyle/>
        <a:p>
          <a:endParaRPr lang="ru-RU"/>
        </a:p>
      </dgm:t>
    </dgm:pt>
    <dgm:pt modelId="{11A65B75-4EF4-42F3-B2AB-1179C805CC04}" type="pres">
      <dgm:prSet presAssocID="{8BBA53CE-EAF8-4F93-AFD0-BABE22B33552}" presName="text0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9F9E25-3712-49F7-B5A8-4D8189DE17B0}" type="presOf" srcId="{F9A77961-FDC2-4D5E-A7CD-0D5207FD3740}" destId="{BCC9DFE8-1CDC-4407-BCD1-3E8C32691C78}" srcOrd="0" destOrd="0" presId="urn:microsoft.com/office/officeart/2008/layout/RadialCluster"/>
    <dgm:cxn modelId="{C9130BE2-27AD-4969-AB29-BB52A7596F3A}" type="presOf" srcId="{426CCE55-7005-4DE2-A783-45A5D51EECF7}" destId="{A804F6EA-9252-4232-952D-1B22128B7122}" srcOrd="0" destOrd="0" presId="urn:microsoft.com/office/officeart/2008/layout/RadialCluster"/>
    <dgm:cxn modelId="{495ADC1A-C856-4F1E-AA13-D39EC08F4CAA}" type="presOf" srcId="{D800A6B2-6B24-46BC-8320-24B91F4D381D}" destId="{0B0FDF80-6526-47C1-BE1F-33306A150A72}" srcOrd="0" destOrd="0" presId="urn:microsoft.com/office/officeart/2008/layout/RadialCluster"/>
    <dgm:cxn modelId="{76CB61CE-2981-4D04-B382-FB07EAD2FDDE}" srcId="{4D4FFF30-C0B4-49A0-9512-CDE88EF92429}" destId="{2D7E575C-0819-47BB-A53A-045EA134BF2B}" srcOrd="1" destOrd="0" parTransId="{426CCE55-7005-4DE2-A783-45A5D51EECF7}" sibTransId="{DF3EFCD8-923F-4F91-B877-1969BA1E6002}"/>
    <dgm:cxn modelId="{B918B8B0-C922-4551-94A9-C4D88D154F15}" type="presOf" srcId="{4D4FFF30-C0B4-49A0-9512-CDE88EF92429}" destId="{71D00C21-E46C-42D5-BC7D-3FE082069FDA}" srcOrd="0" destOrd="0" presId="urn:microsoft.com/office/officeart/2008/layout/RadialCluster"/>
    <dgm:cxn modelId="{643578F3-6997-4FEB-861F-1C3328F84350}" srcId="{4D4FFF30-C0B4-49A0-9512-CDE88EF92429}" destId="{543659BC-392D-47E8-AC0F-DCEBA48F8C65}" srcOrd="2" destOrd="0" parTransId="{F9A77961-FDC2-4D5E-A7CD-0D5207FD3740}" sibTransId="{42528955-9631-4ECA-9582-C2E4C0564EAB}"/>
    <dgm:cxn modelId="{F4CA3872-0E28-481A-A8D4-91FD8A39BB03}" srcId="{E76EEDF5-B4D7-4047-8A87-9E089183E4C0}" destId="{4D4FFF30-C0B4-49A0-9512-CDE88EF92429}" srcOrd="0" destOrd="0" parTransId="{1DC4E11F-D01D-4490-9A8A-09191FBFC6B5}" sibTransId="{6A45EF28-BF56-4C1E-ABDF-B30E306831A7}"/>
    <dgm:cxn modelId="{A98A66FC-5F6B-415E-962D-81192B1F9DE5}" type="presOf" srcId="{050B326C-7776-4325-883C-5391A7A96D80}" destId="{AE88525D-DE02-4C3B-AFF2-3C5CB885CE23}" srcOrd="0" destOrd="0" presId="urn:microsoft.com/office/officeart/2008/layout/RadialCluster"/>
    <dgm:cxn modelId="{2A3C42FD-E67A-4BE4-A7F1-698D7A9620C2}" type="presOf" srcId="{8BBA53CE-EAF8-4F93-AFD0-BABE22B33552}" destId="{11A65B75-4EF4-42F3-B2AB-1179C805CC04}" srcOrd="0" destOrd="0" presId="urn:microsoft.com/office/officeart/2008/layout/RadialCluster"/>
    <dgm:cxn modelId="{D72C9FAC-5A46-4FB5-AD26-338F556A2FEE}" srcId="{4D4FFF30-C0B4-49A0-9512-CDE88EF92429}" destId="{D800A6B2-6B24-46BC-8320-24B91F4D381D}" srcOrd="0" destOrd="0" parTransId="{689B28D8-4A39-4BD1-B8BF-7C7B8FA58CF5}" sibTransId="{DD27EACB-4BD1-4D4D-BE21-D3EE4FB7BE8B}"/>
    <dgm:cxn modelId="{02A95BC7-2425-41E3-8834-1AEE6B863A02}" type="presOf" srcId="{2D7E575C-0819-47BB-A53A-045EA134BF2B}" destId="{2A31A09B-592F-41A1-AE47-A4712C48C187}" srcOrd="0" destOrd="0" presId="urn:microsoft.com/office/officeart/2008/layout/RadialCluster"/>
    <dgm:cxn modelId="{94C77E72-83E0-4C85-B208-401861786FAB}" type="presOf" srcId="{E76EEDF5-B4D7-4047-8A87-9E089183E4C0}" destId="{F6A372E4-8528-44A5-A449-6844B5C6B180}" srcOrd="0" destOrd="0" presId="urn:microsoft.com/office/officeart/2008/layout/RadialCluster"/>
    <dgm:cxn modelId="{CF2E2C59-69D0-4B0A-9306-30E8F66BDA32}" type="presOf" srcId="{689B28D8-4A39-4BD1-B8BF-7C7B8FA58CF5}" destId="{C443A509-772F-4CC4-B65A-F437E19B5352}" srcOrd="0" destOrd="0" presId="urn:microsoft.com/office/officeart/2008/layout/RadialCluster"/>
    <dgm:cxn modelId="{D7BCBE06-7BAA-4D1A-9A68-FC311D888D85}" srcId="{4D4FFF30-C0B4-49A0-9512-CDE88EF92429}" destId="{8BBA53CE-EAF8-4F93-AFD0-BABE22B33552}" srcOrd="3" destOrd="0" parTransId="{050B326C-7776-4325-883C-5391A7A96D80}" sibTransId="{7D70FA52-2D8B-46B2-A35F-E21529E93AFC}"/>
    <dgm:cxn modelId="{851751B8-08F0-4CA2-9ED8-2DC7BE86C94B}" type="presOf" srcId="{543659BC-392D-47E8-AC0F-DCEBA48F8C65}" destId="{1473ACBA-FD70-40D1-ACF0-B6230A586617}" srcOrd="0" destOrd="0" presId="urn:microsoft.com/office/officeart/2008/layout/RadialCluster"/>
    <dgm:cxn modelId="{B4E8BB9B-C7FB-43D3-A683-DBFA9A8B3937}" type="presParOf" srcId="{F6A372E4-8528-44A5-A449-6844B5C6B180}" destId="{6FE40E0D-E93F-4CE0-B8BF-D6A196A5F034}" srcOrd="0" destOrd="0" presId="urn:microsoft.com/office/officeart/2008/layout/RadialCluster"/>
    <dgm:cxn modelId="{A0C65F0F-C623-4EDD-A08D-A37993C24B41}" type="presParOf" srcId="{6FE40E0D-E93F-4CE0-B8BF-D6A196A5F034}" destId="{71D00C21-E46C-42D5-BC7D-3FE082069FDA}" srcOrd="0" destOrd="0" presId="urn:microsoft.com/office/officeart/2008/layout/RadialCluster"/>
    <dgm:cxn modelId="{9E35F5EA-00C1-42CE-86FC-A8F1D28EF055}" type="presParOf" srcId="{6FE40E0D-E93F-4CE0-B8BF-D6A196A5F034}" destId="{C443A509-772F-4CC4-B65A-F437E19B5352}" srcOrd="1" destOrd="0" presId="urn:microsoft.com/office/officeart/2008/layout/RadialCluster"/>
    <dgm:cxn modelId="{F5F54D32-960F-41DC-A48F-EDE61F686414}" type="presParOf" srcId="{6FE40E0D-E93F-4CE0-B8BF-D6A196A5F034}" destId="{0B0FDF80-6526-47C1-BE1F-33306A150A72}" srcOrd="2" destOrd="0" presId="urn:microsoft.com/office/officeart/2008/layout/RadialCluster"/>
    <dgm:cxn modelId="{DD3FC41A-ABB1-4C2F-ABB0-1156A07E2FC1}" type="presParOf" srcId="{6FE40E0D-E93F-4CE0-B8BF-D6A196A5F034}" destId="{A804F6EA-9252-4232-952D-1B22128B7122}" srcOrd="3" destOrd="0" presId="urn:microsoft.com/office/officeart/2008/layout/RadialCluster"/>
    <dgm:cxn modelId="{02EC3982-5500-4F64-8B20-99B9C570F851}" type="presParOf" srcId="{6FE40E0D-E93F-4CE0-B8BF-D6A196A5F034}" destId="{2A31A09B-592F-41A1-AE47-A4712C48C187}" srcOrd="4" destOrd="0" presId="urn:microsoft.com/office/officeart/2008/layout/RadialCluster"/>
    <dgm:cxn modelId="{39D142E5-EF6D-46D9-9784-AF2DA776C75C}" type="presParOf" srcId="{6FE40E0D-E93F-4CE0-B8BF-D6A196A5F034}" destId="{BCC9DFE8-1CDC-4407-BCD1-3E8C32691C78}" srcOrd="5" destOrd="0" presId="urn:microsoft.com/office/officeart/2008/layout/RadialCluster"/>
    <dgm:cxn modelId="{A39F26D9-B62A-4274-982A-191CCD9C6C57}" type="presParOf" srcId="{6FE40E0D-E93F-4CE0-B8BF-D6A196A5F034}" destId="{1473ACBA-FD70-40D1-ACF0-B6230A586617}" srcOrd="6" destOrd="0" presId="urn:microsoft.com/office/officeart/2008/layout/RadialCluster"/>
    <dgm:cxn modelId="{C0802A11-912A-4B53-92A5-88521924CD98}" type="presParOf" srcId="{6FE40E0D-E93F-4CE0-B8BF-D6A196A5F034}" destId="{AE88525D-DE02-4C3B-AFF2-3C5CB885CE23}" srcOrd="7" destOrd="0" presId="urn:microsoft.com/office/officeart/2008/layout/RadialCluster"/>
    <dgm:cxn modelId="{A13F9BBC-34FD-4CEE-B9D3-3CD0D8EEECBA}" type="presParOf" srcId="{6FE40E0D-E93F-4CE0-B8BF-D6A196A5F034}" destId="{11A65B75-4EF4-42F3-B2AB-1179C805CC04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9308DA5-A8D1-4119-A9DA-E565DE679C40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A5A40E-5F35-4ABB-964F-98526B1B6B95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Biography</a:t>
          </a:r>
          <a:endParaRPr lang="ru-RU" sz="2400" dirty="0">
            <a:latin typeface="Impact" panose="020B0806030902050204" pitchFamily="34" charset="0"/>
          </a:endParaRPr>
        </a:p>
      </dgm:t>
    </dgm:pt>
    <dgm:pt modelId="{504E7FEF-EB1B-485A-80FD-630F0296E9C9}" type="parTrans" cxnId="{BE2822F7-6ECF-4152-942E-D9DF9131EF69}">
      <dgm:prSet/>
      <dgm:spPr/>
      <dgm:t>
        <a:bodyPr/>
        <a:lstStyle/>
        <a:p>
          <a:endParaRPr lang="ru-RU"/>
        </a:p>
      </dgm:t>
    </dgm:pt>
    <dgm:pt modelId="{EEEE3DDC-E70A-42D8-AD4E-267F1B9310AE}" type="sibTrans" cxnId="{BE2822F7-6ECF-4152-942E-D9DF9131EF69}">
      <dgm:prSet/>
      <dgm:spPr/>
      <dgm:t>
        <a:bodyPr/>
        <a:lstStyle/>
        <a:p>
          <a:endParaRPr lang="ru-RU"/>
        </a:p>
      </dgm:t>
    </dgm:pt>
    <dgm:pt modelId="{B62DD1E2-3251-4D22-B97E-08B6B7BEC03F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200" b="1" dirty="0" smtClean="0"/>
            <a:t>Birth name:</a:t>
          </a:r>
          <a:r>
            <a:rPr lang="en-US" sz="1200" dirty="0" smtClean="0"/>
            <a:t> </a:t>
          </a:r>
        </a:p>
        <a:p>
          <a:r>
            <a:rPr lang="en-US" sz="1200" dirty="0" smtClean="0"/>
            <a:t>Oscar </a:t>
          </a:r>
          <a:r>
            <a:rPr lang="en-US" sz="1200" dirty="0" err="1" smtClean="0"/>
            <a:t>Fingal</a:t>
          </a:r>
          <a:r>
            <a:rPr lang="en-US" sz="1200" dirty="0" smtClean="0"/>
            <a:t> </a:t>
          </a:r>
          <a:r>
            <a:rPr lang="en-US" sz="1200" dirty="0" err="1" smtClean="0"/>
            <a:t>O'Flahertie</a:t>
          </a:r>
          <a:r>
            <a:rPr lang="en-US" sz="1200" dirty="0" smtClean="0"/>
            <a:t> Wills Wilde</a:t>
          </a:r>
          <a:br>
            <a:rPr lang="en-US" sz="1200" dirty="0" smtClean="0"/>
          </a:br>
          <a:endParaRPr lang="ru-RU" sz="1200" dirty="0"/>
        </a:p>
      </dgm:t>
    </dgm:pt>
    <dgm:pt modelId="{30CB494F-1979-4D84-9F26-B191194D1DCA}" type="parTrans" cxnId="{197DD42D-224E-4A85-8ABE-889AB59B1522}">
      <dgm:prSet/>
      <dgm:spPr/>
      <dgm:t>
        <a:bodyPr/>
        <a:lstStyle/>
        <a:p>
          <a:endParaRPr lang="ru-RU"/>
        </a:p>
      </dgm:t>
    </dgm:pt>
    <dgm:pt modelId="{6373B1E2-6583-4AE7-9A4B-6FFFEA9630E4}" type="sibTrans" cxnId="{197DD42D-224E-4A85-8ABE-889AB59B1522}">
      <dgm:prSet/>
      <dgm:spPr/>
      <dgm:t>
        <a:bodyPr/>
        <a:lstStyle/>
        <a:p>
          <a:endParaRPr lang="ru-RU"/>
        </a:p>
      </dgm:t>
    </dgm:pt>
    <dgm:pt modelId="{3F537070-CFE7-45C7-B79B-BA2D65ACA554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200" b="1" dirty="0" smtClean="0"/>
            <a:t>Birth date:</a:t>
          </a:r>
          <a:r>
            <a:rPr lang="en-US" sz="1200" dirty="0" smtClean="0"/>
            <a:t> </a:t>
          </a:r>
        </a:p>
        <a:p>
          <a:r>
            <a:rPr lang="en-US" sz="1200" dirty="0" smtClean="0"/>
            <a:t>October 16, 1854</a:t>
          </a:r>
          <a:br>
            <a:rPr lang="en-US" sz="1200" dirty="0" smtClean="0"/>
          </a:br>
          <a:endParaRPr lang="ru-RU" sz="1200" dirty="0"/>
        </a:p>
      </dgm:t>
    </dgm:pt>
    <dgm:pt modelId="{69D610E3-6A21-479E-809D-9FE39B2E5D6F}" type="parTrans" cxnId="{7348FC9F-1DBA-4510-80A1-6EE5AAD1D1F9}">
      <dgm:prSet/>
      <dgm:spPr/>
      <dgm:t>
        <a:bodyPr/>
        <a:lstStyle/>
        <a:p>
          <a:endParaRPr lang="ru-RU"/>
        </a:p>
      </dgm:t>
    </dgm:pt>
    <dgm:pt modelId="{8B9B1FD4-3C4B-4839-9553-F2243EA97CBC}" type="sibTrans" cxnId="{7348FC9F-1DBA-4510-80A1-6EE5AAD1D1F9}">
      <dgm:prSet/>
      <dgm:spPr/>
      <dgm:t>
        <a:bodyPr/>
        <a:lstStyle/>
        <a:p>
          <a:endParaRPr lang="ru-RU"/>
        </a:p>
      </dgm:t>
    </dgm:pt>
    <dgm:pt modelId="{8CF480E3-CB53-49D0-8612-4057D3C66208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200" b="1" dirty="0" smtClean="0"/>
            <a:t>Birth place:</a:t>
          </a:r>
        </a:p>
        <a:p>
          <a:r>
            <a:rPr lang="en-US" sz="1200" dirty="0" smtClean="0"/>
            <a:t> Dublin, Ireland</a:t>
          </a:r>
          <a:br>
            <a:rPr lang="en-US" sz="1200" dirty="0" smtClean="0"/>
          </a:br>
          <a:endParaRPr lang="ru-RU" sz="1200" dirty="0"/>
        </a:p>
      </dgm:t>
    </dgm:pt>
    <dgm:pt modelId="{4C81EC2B-D97E-4371-9F9D-6FF412BF0EDD}" type="parTrans" cxnId="{4EC13EAE-B4D2-4B16-BEE3-5502441B1566}">
      <dgm:prSet/>
      <dgm:spPr/>
      <dgm:t>
        <a:bodyPr/>
        <a:lstStyle/>
        <a:p>
          <a:endParaRPr lang="ru-RU"/>
        </a:p>
      </dgm:t>
    </dgm:pt>
    <dgm:pt modelId="{61C1E492-6B03-488D-9C1A-BACE702B69C1}" type="sibTrans" cxnId="{4EC13EAE-B4D2-4B16-BEE3-5502441B1566}">
      <dgm:prSet/>
      <dgm:spPr/>
      <dgm:t>
        <a:bodyPr/>
        <a:lstStyle/>
        <a:p>
          <a:endParaRPr lang="ru-RU"/>
        </a:p>
      </dgm:t>
    </dgm:pt>
    <dgm:pt modelId="{B7A59042-08CF-4DD5-83A1-6D1BAF490D25}">
      <dgm:prSet phldrT="[Текст]" custT="1"/>
      <dgm:spPr>
        <a:solidFill>
          <a:srgbClr val="7030A0"/>
        </a:solidFill>
      </dgm:spPr>
      <dgm:t>
        <a:bodyPr/>
        <a:lstStyle/>
        <a:p>
          <a:endParaRPr lang="en-US" sz="1200" b="1" dirty="0" smtClean="0"/>
        </a:p>
        <a:p>
          <a:r>
            <a:rPr lang="en-US" sz="1200" b="1" dirty="0" smtClean="0"/>
            <a:t>Siblings:</a:t>
          </a:r>
          <a:r>
            <a:rPr lang="en-US" sz="1200" dirty="0" smtClean="0"/>
            <a:t> </a:t>
          </a:r>
        </a:p>
        <a:p>
          <a:r>
            <a:rPr lang="en-US" sz="1200" dirty="0" smtClean="0"/>
            <a:t>brother William, sister </a:t>
          </a:r>
          <a:r>
            <a:rPr lang="en-US" sz="1200" dirty="0" err="1" smtClean="0"/>
            <a:t>Isola</a:t>
          </a:r>
          <a:r>
            <a:rPr lang="en-US" sz="1200" dirty="0" smtClean="0"/>
            <a:t/>
          </a:r>
          <a:br>
            <a:rPr lang="en-US" sz="1200" dirty="0" smtClean="0"/>
          </a:br>
          <a:endParaRPr lang="ru-RU" sz="1200" dirty="0"/>
        </a:p>
      </dgm:t>
    </dgm:pt>
    <dgm:pt modelId="{B031829F-8DA2-4F00-8958-37617B5369F6}" type="parTrans" cxnId="{83EEC520-51AD-4848-A0F8-DC4E51D8CE6F}">
      <dgm:prSet/>
      <dgm:spPr/>
      <dgm:t>
        <a:bodyPr/>
        <a:lstStyle/>
        <a:p>
          <a:endParaRPr lang="ru-RU"/>
        </a:p>
      </dgm:t>
    </dgm:pt>
    <dgm:pt modelId="{B9554B42-E3C8-43F4-9189-9554C213BBF5}" type="sibTrans" cxnId="{83EEC520-51AD-4848-A0F8-DC4E51D8CE6F}">
      <dgm:prSet/>
      <dgm:spPr/>
      <dgm:t>
        <a:bodyPr/>
        <a:lstStyle/>
        <a:p>
          <a:endParaRPr lang="ru-RU"/>
        </a:p>
      </dgm:t>
    </dgm:pt>
    <dgm:pt modelId="{2DD4C3BE-7572-48B9-9F72-60A47C4D8C29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200" b="1" dirty="0" smtClean="0"/>
            <a:t>Nationality:</a:t>
          </a:r>
        </a:p>
        <a:p>
          <a:r>
            <a:rPr lang="en-US" sz="1200" dirty="0" smtClean="0"/>
            <a:t> Irish </a:t>
          </a:r>
          <a:endParaRPr lang="ru-RU" sz="1200" dirty="0"/>
        </a:p>
      </dgm:t>
    </dgm:pt>
    <dgm:pt modelId="{A09779C5-1DBC-4F02-B51E-0DFB9F922099}" type="parTrans" cxnId="{C085E7DA-134A-4636-9C3A-0187B951EA18}">
      <dgm:prSet/>
      <dgm:spPr/>
      <dgm:t>
        <a:bodyPr/>
        <a:lstStyle/>
        <a:p>
          <a:endParaRPr lang="ru-RU"/>
        </a:p>
      </dgm:t>
    </dgm:pt>
    <dgm:pt modelId="{8558AFDD-F607-47DB-9E46-0F4D1AC6C99A}" type="sibTrans" cxnId="{C085E7DA-134A-4636-9C3A-0187B951EA18}">
      <dgm:prSet/>
      <dgm:spPr/>
      <dgm:t>
        <a:bodyPr/>
        <a:lstStyle/>
        <a:p>
          <a:endParaRPr lang="ru-RU"/>
        </a:p>
      </dgm:t>
    </dgm:pt>
    <dgm:pt modelId="{FCB4D39B-9FB0-4BB5-AEC9-2AE14B57A15B}">
      <dgm:prSet phldrT="[Текст]" custT="1"/>
      <dgm:spPr/>
      <dgm:t>
        <a:bodyPr/>
        <a:lstStyle/>
        <a:p>
          <a:endParaRPr lang="en-US" sz="1200" b="1" dirty="0" smtClean="0"/>
        </a:p>
        <a:p>
          <a:r>
            <a:rPr lang="en-US" sz="1200" b="1" dirty="0" smtClean="0"/>
            <a:t>Father:</a:t>
          </a:r>
          <a:r>
            <a:rPr lang="en-US" sz="1200" dirty="0" smtClean="0"/>
            <a:t> </a:t>
          </a:r>
        </a:p>
        <a:p>
          <a:r>
            <a:rPr lang="en-US" sz="1200" dirty="0" smtClean="0"/>
            <a:t>Sir William Wilde (eye doctor)</a:t>
          </a:r>
          <a:br>
            <a:rPr lang="en-US" sz="1200" dirty="0" smtClean="0"/>
          </a:br>
          <a:endParaRPr lang="ru-RU" sz="1200" dirty="0"/>
        </a:p>
      </dgm:t>
    </dgm:pt>
    <dgm:pt modelId="{E97DA9D6-59BE-4CC8-84C7-1B919970CDC9}" type="parTrans" cxnId="{F7AFB1DF-8539-4119-BA91-04355E07EE88}">
      <dgm:prSet/>
      <dgm:spPr/>
      <dgm:t>
        <a:bodyPr/>
        <a:lstStyle/>
        <a:p>
          <a:endParaRPr lang="ru-RU"/>
        </a:p>
      </dgm:t>
    </dgm:pt>
    <dgm:pt modelId="{4350C50E-53DB-4BCB-8025-CD11D3C6D279}" type="sibTrans" cxnId="{F7AFB1DF-8539-4119-BA91-04355E07EE88}">
      <dgm:prSet/>
      <dgm:spPr/>
      <dgm:t>
        <a:bodyPr/>
        <a:lstStyle/>
        <a:p>
          <a:endParaRPr lang="ru-RU"/>
        </a:p>
      </dgm:t>
    </dgm:pt>
    <dgm:pt modelId="{25349B4F-0B0E-4BE7-8B1D-A4009628ACF9}">
      <dgm:prSet phldrT="[Текст]" custT="1"/>
      <dgm:spPr>
        <a:solidFill>
          <a:srgbClr val="0070C0"/>
        </a:solidFill>
      </dgm:spPr>
      <dgm:t>
        <a:bodyPr/>
        <a:lstStyle/>
        <a:p>
          <a:endParaRPr lang="en-US" sz="1200" b="1" dirty="0" smtClean="0"/>
        </a:p>
        <a:p>
          <a:r>
            <a:rPr lang="en-US" sz="1200" b="1" dirty="0" smtClean="0"/>
            <a:t>Mother:</a:t>
          </a:r>
          <a:r>
            <a:rPr lang="en-US" sz="1200" dirty="0" smtClean="0"/>
            <a:t> </a:t>
          </a:r>
        </a:p>
        <a:p>
          <a:r>
            <a:rPr lang="en-US" sz="1200" dirty="0" smtClean="0"/>
            <a:t>Jane Francesca </a:t>
          </a:r>
          <a:r>
            <a:rPr lang="en-US" sz="1200" dirty="0" err="1" smtClean="0"/>
            <a:t>Elgee</a:t>
          </a:r>
          <a:r>
            <a:rPr lang="en-US" sz="1200" dirty="0" smtClean="0"/>
            <a:t> (poet and journalist)</a:t>
          </a:r>
          <a:br>
            <a:rPr lang="en-US" sz="1200" dirty="0" smtClean="0"/>
          </a:br>
          <a:endParaRPr lang="ru-RU" sz="1200" dirty="0"/>
        </a:p>
      </dgm:t>
    </dgm:pt>
    <dgm:pt modelId="{81778925-5863-4E6F-B904-398D512C9CC0}" type="parTrans" cxnId="{6F875189-0D34-40ED-8B36-8BEEBF2E4445}">
      <dgm:prSet/>
      <dgm:spPr/>
      <dgm:t>
        <a:bodyPr/>
        <a:lstStyle/>
        <a:p>
          <a:endParaRPr lang="ru-RU"/>
        </a:p>
      </dgm:t>
    </dgm:pt>
    <dgm:pt modelId="{DC91709A-6AD8-4AD0-88A4-408D7500139D}" type="sibTrans" cxnId="{6F875189-0D34-40ED-8B36-8BEEBF2E4445}">
      <dgm:prSet/>
      <dgm:spPr/>
      <dgm:t>
        <a:bodyPr/>
        <a:lstStyle/>
        <a:p>
          <a:endParaRPr lang="ru-RU"/>
        </a:p>
      </dgm:t>
    </dgm:pt>
    <dgm:pt modelId="{BB518748-BD40-4993-BF79-2023DDB4A081}" type="pres">
      <dgm:prSet presAssocID="{E9308DA5-A8D1-4119-A9DA-E565DE679C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C2DDC32-298E-4505-AC43-285A96D18FFA}" type="pres">
      <dgm:prSet presAssocID="{2CA5A40E-5F35-4ABB-964F-98526B1B6B95}" presName="singleCycle" presStyleCnt="0"/>
      <dgm:spPr/>
    </dgm:pt>
    <dgm:pt modelId="{EC85E1E7-3A3C-4F96-B000-BBEE507623C6}" type="pres">
      <dgm:prSet presAssocID="{2CA5A40E-5F35-4ABB-964F-98526B1B6B95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63AC1001-45FC-467B-89F4-1CAD40BF3B57}" type="pres">
      <dgm:prSet presAssocID="{30CB494F-1979-4D84-9F26-B191194D1DCA}" presName="Name56" presStyleLbl="parChTrans1D2" presStyleIdx="0" presStyleCnt="7"/>
      <dgm:spPr/>
      <dgm:t>
        <a:bodyPr/>
        <a:lstStyle/>
        <a:p>
          <a:endParaRPr lang="ru-RU"/>
        </a:p>
      </dgm:t>
    </dgm:pt>
    <dgm:pt modelId="{E21D7B3E-79A1-4F25-8FF3-7E4F5F402601}" type="pres">
      <dgm:prSet presAssocID="{B62DD1E2-3251-4D22-B97E-08B6B7BEC03F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C5212-EA28-49BC-823A-86116A87567D}" type="pres">
      <dgm:prSet presAssocID="{69D610E3-6A21-479E-809D-9FE39B2E5D6F}" presName="Name56" presStyleLbl="parChTrans1D2" presStyleIdx="1" presStyleCnt="7"/>
      <dgm:spPr/>
      <dgm:t>
        <a:bodyPr/>
        <a:lstStyle/>
        <a:p>
          <a:endParaRPr lang="ru-RU"/>
        </a:p>
      </dgm:t>
    </dgm:pt>
    <dgm:pt modelId="{CC4ED047-D934-4107-939C-B1B451E1E823}" type="pres">
      <dgm:prSet presAssocID="{3F537070-CFE7-45C7-B79B-BA2D65ACA554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11BE70-1B1A-4BA7-B597-9625BF31EDA7}" type="pres">
      <dgm:prSet presAssocID="{4C81EC2B-D97E-4371-9F9D-6FF412BF0EDD}" presName="Name56" presStyleLbl="parChTrans1D2" presStyleIdx="2" presStyleCnt="7"/>
      <dgm:spPr/>
      <dgm:t>
        <a:bodyPr/>
        <a:lstStyle/>
        <a:p>
          <a:endParaRPr lang="ru-RU"/>
        </a:p>
      </dgm:t>
    </dgm:pt>
    <dgm:pt modelId="{637A1D9B-01D5-479E-8443-818811FDAD60}" type="pres">
      <dgm:prSet presAssocID="{8CF480E3-CB53-49D0-8612-4057D3C66208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A25DDF-D235-44AF-8196-584A0D2BA23F}" type="pres">
      <dgm:prSet presAssocID="{A09779C5-1DBC-4F02-B51E-0DFB9F922099}" presName="Name56" presStyleLbl="parChTrans1D2" presStyleIdx="3" presStyleCnt="7"/>
      <dgm:spPr/>
      <dgm:t>
        <a:bodyPr/>
        <a:lstStyle/>
        <a:p>
          <a:endParaRPr lang="ru-RU"/>
        </a:p>
      </dgm:t>
    </dgm:pt>
    <dgm:pt modelId="{FD52D699-16DF-43FC-8221-2862FC58D090}" type="pres">
      <dgm:prSet presAssocID="{2DD4C3BE-7572-48B9-9F72-60A47C4D8C29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281B66-A3F6-4251-9920-DEE4E4970BE9}" type="pres">
      <dgm:prSet presAssocID="{E97DA9D6-59BE-4CC8-84C7-1B919970CDC9}" presName="Name56" presStyleLbl="parChTrans1D2" presStyleIdx="4" presStyleCnt="7"/>
      <dgm:spPr/>
      <dgm:t>
        <a:bodyPr/>
        <a:lstStyle/>
        <a:p>
          <a:endParaRPr lang="ru-RU"/>
        </a:p>
      </dgm:t>
    </dgm:pt>
    <dgm:pt modelId="{751F7ED3-8AE6-415F-8AC2-EA8BD4F43B10}" type="pres">
      <dgm:prSet presAssocID="{FCB4D39B-9FB0-4BB5-AEC9-2AE14B57A15B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67CED7-9DBC-4A84-A4DB-F1118E2C9AC9}" type="pres">
      <dgm:prSet presAssocID="{81778925-5863-4E6F-B904-398D512C9CC0}" presName="Name56" presStyleLbl="parChTrans1D2" presStyleIdx="5" presStyleCnt="7"/>
      <dgm:spPr/>
      <dgm:t>
        <a:bodyPr/>
        <a:lstStyle/>
        <a:p>
          <a:endParaRPr lang="ru-RU"/>
        </a:p>
      </dgm:t>
    </dgm:pt>
    <dgm:pt modelId="{0E4844F9-DBBA-4A02-B1E8-C4FE732B1367}" type="pres">
      <dgm:prSet presAssocID="{25349B4F-0B0E-4BE7-8B1D-A4009628ACF9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6369D2-5B0E-4A0D-B425-1147D57ABA10}" type="pres">
      <dgm:prSet presAssocID="{B031829F-8DA2-4F00-8958-37617B5369F6}" presName="Name56" presStyleLbl="parChTrans1D2" presStyleIdx="6" presStyleCnt="7"/>
      <dgm:spPr/>
      <dgm:t>
        <a:bodyPr/>
        <a:lstStyle/>
        <a:p>
          <a:endParaRPr lang="ru-RU"/>
        </a:p>
      </dgm:t>
    </dgm:pt>
    <dgm:pt modelId="{B20F91EB-F6BF-499C-88F8-C7AAB1570FDA}" type="pres">
      <dgm:prSet presAssocID="{B7A59042-08CF-4DD5-83A1-6D1BAF490D25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52C66B-63FC-48B7-95EB-3546EA5D663F}" type="presOf" srcId="{2DD4C3BE-7572-48B9-9F72-60A47C4D8C29}" destId="{FD52D699-16DF-43FC-8221-2862FC58D090}" srcOrd="0" destOrd="0" presId="urn:microsoft.com/office/officeart/2008/layout/RadialCluster"/>
    <dgm:cxn modelId="{C6891DC2-4950-4F73-B6DE-0305E12576AC}" type="presOf" srcId="{4C81EC2B-D97E-4371-9F9D-6FF412BF0EDD}" destId="{F211BE70-1B1A-4BA7-B597-9625BF31EDA7}" srcOrd="0" destOrd="0" presId="urn:microsoft.com/office/officeart/2008/layout/RadialCluster"/>
    <dgm:cxn modelId="{F7BC283E-3FD9-41CB-9A14-2AFB0B90ED21}" type="presOf" srcId="{E97DA9D6-59BE-4CC8-84C7-1B919970CDC9}" destId="{34281B66-A3F6-4251-9920-DEE4E4970BE9}" srcOrd="0" destOrd="0" presId="urn:microsoft.com/office/officeart/2008/layout/RadialCluster"/>
    <dgm:cxn modelId="{27E35D44-4611-4DDD-BE80-6F06B8AF1A40}" type="presOf" srcId="{B031829F-8DA2-4F00-8958-37617B5369F6}" destId="{156369D2-5B0E-4A0D-B425-1147D57ABA10}" srcOrd="0" destOrd="0" presId="urn:microsoft.com/office/officeart/2008/layout/RadialCluster"/>
    <dgm:cxn modelId="{197DD42D-224E-4A85-8ABE-889AB59B1522}" srcId="{2CA5A40E-5F35-4ABB-964F-98526B1B6B95}" destId="{B62DD1E2-3251-4D22-B97E-08B6B7BEC03F}" srcOrd="0" destOrd="0" parTransId="{30CB494F-1979-4D84-9F26-B191194D1DCA}" sibTransId="{6373B1E2-6583-4AE7-9A4B-6FFFEA9630E4}"/>
    <dgm:cxn modelId="{AFADBDC0-BB2B-409A-BDEB-0B4D82813553}" type="presOf" srcId="{A09779C5-1DBC-4F02-B51E-0DFB9F922099}" destId="{56A25DDF-D235-44AF-8196-584A0D2BA23F}" srcOrd="0" destOrd="0" presId="urn:microsoft.com/office/officeart/2008/layout/RadialCluster"/>
    <dgm:cxn modelId="{F7AFB1DF-8539-4119-BA91-04355E07EE88}" srcId="{2CA5A40E-5F35-4ABB-964F-98526B1B6B95}" destId="{FCB4D39B-9FB0-4BB5-AEC9-2AE14B57A15B}" srcOrd="4" destOrd="0" parTransId="{E97DA9D6-59BE-4CC8-84C7-1B919970CDC9}" sibTransId="{4350C50E-53DB-4BCB-8025-CD11D3C6D279}"/>
    <dgm:cxn modelId="{7348FC9F-1DBA-4510-80A1-6EE5AAD1D1F9}" srcId="{2CA5A40E-5F35-4ABB-964F-98526B1B6B95}" destId="{3F537070-CFE7-45C7-B79B-BA2D65ACA554}" srcOrd="1" destOrd="0" parTransId="{69D610E3-6A21-479E-809D-9FE39B2E5D6F}" sibTransId="{8B9B1FD4-3C4B-4839-9553-F2243EA97CBC}"/>
    <dgm:cxn modelId="{FA004B0D-F703-4EA1-930C-94AB2AAA0C2E}" type="presOf" srcId="{3F537070-CFE7-45C7-B79B-BA2D65ACA554}" destId="{CC4ED047-D934-4107-939C-B1B451E1E823}" srcOrd="0" destOrd="0" presId="urn:microsoft.com/office/officeart/2008/layout/RadialCluster"/>
    <dgm:cxn modelId="{6F875189-0D34-40ED-8B36-8BEEBF2E4445}" srcId="{2CA5A40E-5F35-4ABB-964F-98526B1B6B95}" destId="{25349B4F-0B0E-4BE7-8B1D-A4009628ACF9}" srcOrd="5" destOrd="0" parTransId="{81778925-5863-4E6F-B904-398D512C9CC0}" sibTransId="{DC91709A-6AD8-4AD0-88A4-408D7500139D}"/>
    <dgm:cxn modelId="{32C08223-D6C5-40D9-86C0-594A388B6A25}" type="presOf" srcId="{E9308DA5-A8D1-4119-A9DA-E565DE679C40}" destId="{BB518748-BD40-4993-BF79-2023DDB4A081}" srcOrd="0" destOrd="0" presId="urn:microsoft.com/office/officeart/2008/layout/RadialCluster"/>
    <dgm:cxn modelId="{83EEC520-51AD-4848-A0F8-DC4E51D8CE6F}" srcId="{2CA5A40E-5F35-4ABB-964F-98526B1B6B95}" destId="{B7A59042-08CF-4DD5-83A1-6D1BAF490D25}" srcOrd="6" destOrd="0" parTransId="{B031829F-8DA2-4F00-8958-37617B5369F6}" sibTransId="{B9554B42-E3C8-43F4-9189-9554C213BBF5}"/>
    <dgm:cxn modelId="{E5F3CD53-F732-4E31-9D29-E1685A816DA9}" type="presOf" srcId="{8CF480E3-CB53-49D0-8612-4057D3C66208}" destId="{637A1D9B-01D5-479E-8443-818811FDAD60}" srcOrd="0" destOrd="0" presId="urn:microsoft.com/office/officeart/2008/layout/RadialCluster"/>
    <dgm:cxn modelId="{C6EBFAAF-E5E7-4132-B25F-393B6285B2E0}" type="presOf" srcId="{25349B4F-0B0E-4BE7-8B1D-A4009628ACF9}" destId="{0E4844F9-DBBA-4A02-B1E8-C4FE732B1367}" srcOrd="0" destOrd="0" presId="urn:microsoft.com/office/officeart/2008/layout/RadialCluster"/>
    <dgm:cxn modelId="{FC470FC1-45C5-4F1B-82ED-9D9E2017AD2D}" type="presOf" srcId="{69D610E3-6A21-479E-809D-9FE39B2E5D6F}" destId="{B82C5212-EA28-49BC-823A-86116A87567D}" srcOrd="0" destOrd="0" presId="urn:microsoft.com/office/officeart/2008/layout/RadialCluster"/>
    <dgm:cxn modelId="{451A213F-F884-4723-BF87-3C4387ADA663}" type="presOf" srcId="{2CA5A40E-5F35-4ABB-964F-98526B1B6B95}" destId="{EC85E1E7-3A3C-4F96-B000-BBEE507623C6}" srcOrd="0" destOrd="0" presId="urn:microsoft.com/office/officeart/2008/layout/RadialCluster"/>
    <dgm:cxn modelId="{BE2822F7-6ECF-4152-942E-D9DF9131EF69}" srcId="{E9308DA5-A8D1-4119-A9DA-E565DE679C40}" destId="{2CA5A40E-5F35-4ABB-964F-98526B1B6B95}" srcOrd="0" destOrd="0" parTransId="{504E7FEF-EB1B-485A-80FD-630F0296E9C9}" sibTransId="{EEEE3DDC-E70A-42D8-AD4E-267F1B9310AE}"/>
    <dgm:cxn modelId="{31961F07-BE9A-4E76-A542-FB0638F2A896}" type="presOf" srcId="{FCB4D39B-9FB0-4BB5-AEC9-2AE14B57A15B}" destId="{751F7ED3-8AE6-415F-8AC2-EA8BD4F43B10}" srcOrd="0" destOrd="0" presId="urn:microsoft.com/office/officeart/2008/layout/RadialCluster"/>
    <dgm:cxn modelId="{4EC13EAE-B4D2-4B16-BEE3-5502441B1566}" srcId="{2CA5A40E-5F35-4ABB-964F-98526B1B6B95}" destId="{8CF480E3-CB53-49D0-8612-4057D3C66208}" srcOrd="2" destOrd="0" parTransId="{4C81EC2B-D97E-4371-9F9D-6FF412BF0EDD}" sibTransId="{61C1E492-6B03-488D-9C1A-BACE702B69C1}"/>
    <dgm:cxn modelId="{5C324C1D-8CB4-43FB-977E-42F6ECD126FA}" type="presOf" srcId="{B7A59042-08CF-4DD5-83A1-6D1BAF490D25}" destId="{B20F91EB-F6BF-499C-88F8-C7AAB1570FDA}" srcOrd="0" destOrd="0" presId="urn:microsoft.com/office/officeart/2008/layout/RadialCluster"/>
    <dgm:cxn modelId="{A4E92B41-922B-4BE8-B0C1-D9876DF3C3C2}" type="presOf" srcId="{B62DD1E2-3251-4D22-B97E-08B6B7BEC03F}" destId="{E21D7B3E-79A1-4F25-8FF3-7E4F5F402601}" srcOrd="0" destOrd="0" presId="urn:microsoft.com/office/officeart/2008/layout/RadialCluster"/>
    <dgm:cxn modelId="{E12A561C-9B97-452E-98C5-6FA564D73C5C}" type="presOf" srcId="{30CB494F-1979-4D84-9F26-B191194D1DCA}" destId="{63AC1001-45FC-467B-89F4-1CAD40BF3B57}" srcOrd="0" destOrd="0" presId="urn:microsoft.com/office/officeart/2008/layout/RadialCluster"/>
    <dgm:cxn modelId="{0DAF69FB-5B72-4E5E-8167-BB9F24315878}" type="presOf" srcId="{81778925-5863-4E6F-B904-398D512C9CC0}" destId="{C967CED7-9DBC-4A84-A4DB-F1118E2C9AC9}" srcOrd="0" destOrd="0" presId="urn:microsoft.com/office/officeart/2008/layout/RadialCluster"/>
    <dgm:cxn modelId="{C085E7DA-134A-4636-9C3A-0187B951EA18}" srcId="{2CA5A40E-5F35-4ABB-964F-98526B1B6B95}" destId="{2DD4C3BE-7572-48B9-9F72-60A47C4D8C29}" srcOrd="3" destOrd="0" parTransId="{A09779C5-1DBC-4F02-B51E-0DFB9F922099}" sibTransId="{8558AFDD-F607-47DB-9E46-0F4D1AC6C99A}"/>
    <dgm:cxn modelId="{4FA0EA5A-DF69-4868-AA4D-DF43ECB14E09}" type="presParOf" srcId="{BB518748-BD40-4993-BF79-2023DDB4A081}" destId="{1C2DDC32-298E-4505-AC43-285A96D18FFA}" srcOrd="0" destOrd="0" presId="urn:microsoft.com/office/officeart/2008/layout/RadialCluster"/>
    <dgm:cxn modelId="{616039EC-5E48-4BBD-B443-34E4E12F1DAA}" type="presParOf" srcId="{1C2DDC32-298E-4505-AC43-285A96D18FFA}" destId="{EC85E1E7-3A3C-4F96-B000-BBEE507623C6}" srcOrd="0" destOrd="0" presId="urn:microsoft.com/office/officeart/2008/layout/RadialCluster"/>
    <dgm:cxn modelId="{252BB7AB-CA76-4017-8007-9927DDCA82B0}" type="presParOf" srcId="{1C2DDC32-298E-4505-AC43-285A96D18FFA}" destId="{63AC1001-45FC-467B-89F4-1CAD40BF3B57}" srcOrd="1" destOrd="0" presId="urn:microsoft.com/office/officeart/2008/layout/RadialCluster"/>
    <dgm:cxn modelId="{F57FFB4C-CB42-4C4E-ACB3-E9E147E77F6F}" type="presParOf" srcId="{1C2DDC32-298E-4505-AC43-285A96D18FFA}" destId="{E21D7B3E-79A1-4F25-8FF3-7E4F5F402601}" srcOrd="2" destOrd="0" presId="urn:microsoft.com/office/officeart/2008/layout/RadialCluster"/>
    <dgm:cxn modelId="{7BE5FDD5-3C29-4465-8A31-71F05400DA6C}" type="presParOf" srcId="{1C2DDC32-298E-4505-AC43-285A96D18FFA}" destId="{B82C5212-EA28-49BC-823A-86116A87567D}" srcOrd="3" destOrd="0" presId="urn:microsoft.com/office/officeart/2008/layout/RadialCluster"/>
    <dgm:cxn modelId="{2678AC42-3DB4-47A6-B413-61E939FE737E}" type="presParOf" srcId="{1C2DDC32-298E-4505-AC43-285A96D18FFA}" destId="{CC4ED047-D934-4107-939C-B1B451E1E823}" srcOrd="4" destOrd="0" presId="urn:microsoft.com/office/officeart/2008/layout/RadialCluster"/>
    <dgm:cxn modelId="{13DA626C-7329-4295-89E1-407E1A1D8D88}" type="presParOf" srcId="{1C2DDC32-298E-4505-AC43-285A96D18FFA}" destId="{F211BE70-1B1A-4BA7-B597-9625BF31EDA7}" srcOrd="5" destOrd="0" presId="urn:microsoft.com/office/officeart/2008/layout/RadialCluster"/>
    <dgm:cxn modelId="{50E79751-5A95-4A1C-B746-621F6080B9F0}" type="presParOf" srcId="{1C2DDC32-298E-4505-AC43-285A96D18FFA}" destId="{637A1D9B-01D5-479E-8443-818811FDAD60}" srcOrd="6" destOrd="0" presId="urn:microsoft.com/office/officeart/2008/layout/RadialCluster"/>
    <dgm:cxn modelId="{D43C37B5-E309-4FF0-9EE6-1B8C9EED743C}" type="presParOf" srcId="{1C2DDC32-298E-4505-AC43-285A96D18FFA}" destId="{56A25DDF-D235-44AF-8196-584A0D2BA23F}" srcOrd="7" destOrd="0" presId="urn:microsoft.com/office/officeart/2008/layout/RadialCluster"/>
    <dgm:cxn modelId="{48D4EE17-FB6D-4089-94A0-D365B4A9D26F}" type="presParOf" srcId="{1C2DDC32-298E-4505-AC43-285A96D18FFA}" destId="{FD52D699-16DF-43FC-8221-2862FC58D090}" srcOrd="8" destOrd="0" presId="urn:microsoft.com/office/officeart/2008/layout/RadialCluster"/>
    <dgm:cxn modelId="{9E56066E-FF89-4801-9769-2F8231C1618D}" type="presParOf" srcId="{1C2DDC32-298E-4505-AC43-285A96D18FFA}" destId="{34281B66-A3F6-4251-9920-DEE4E4970BE9}" srcOrd="9" destOrd="0" presId="urn:microsoft.com/office/officeart/2008/layout/RadialCluster"/>
    <dgm:cxn modelId="{70A49177-2129-49B2-962F-7DBB0A5C970B}" type="presParOf" srcId="{1C2DDC32-298E-4505-AC43-285A96D18FFA}" destId="{751F7ED3-8AE6-415F-8AC2-EA8BD4F43B10}" srcOrd="10" destOrd="0" presId="urn:microsoft.com/office/officeart/2008/layout/RadialCluster"/>
    <dgm:cxn modelId="{5EB47267-7898-4389-AED0-3E05366A3420}" type="presParOf" srcId="{1C2DDC32-298E-4505-AC43-285A96D18FFA}" destId="{C967CED7-9DBC-4A84-A4DB-F1118E2C9AC9}" srcOrd="11" destOrd="0" presId="urn:microsoft.com/office/officeart/2008/layout/RadialCluster"/>
    <dgm:cxn modelId="{CE0B4557-646E-4E28-B949-A36988931D22}" type="presParOf" srcId="{1C2DDC32-298E-4505-AC43-285A96D18FFA}" destId="{0E4844F9-DBBA-4A02-B1E8-C4FE732B1367}" srcOrd="12" destOrd="0" presId="urn:microsoft.com/office/officeart/2008/layout/RadialCluster"/>
    <dgm:cxn modelId="{882C2FDE-BB5B-464E-A915-E940FECE3C58}" type="presParOf" srcId="{1C2DDC32-298E-4505-AC43-285A96D18FFA}" destId="{156369D2-5B0E-4A0D-B425-1147D57ABA10}" srcOrd="13" destOrd="0" presId="urn:microsoft.com/office/officeart/2008/layout/RadialCluster"/>
    <dgm:cxn modelId="{02BF4E3B-D4BC-4943-BC6B-11294F60A4FE}" type="presParOf" srcId="{1C2DDC32-298E-4505-AC43-285A96D18FFA}" destId="{B20F91EB-F6BF-499C-88F8-C7AAB1570FDA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DEED873-C3D5-45A4-BAFD-A1B9D839080A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F8CF4E-D6EC-4E75-8459-BEF7F4E1C496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Works</a:t>
          </a:r>
          <a:endParaRPr lang="ru-RU" sz="2400" dirty="0">
            <a:latin typeface="Impact" panose="020B0806030902050204" pitchFamily="34" charset="0"/>
          </a:endParaRPr>
        </a:p>
      </dgm:t>
    </dgm:pt>
    <dgm:pt modelId="{5EAACB87-AEA8-4B3C-A70D-6ADC6961FB6D}" type="parTrans" cxnId="{2F7C6FEF-16B0-44B3-B00D-2A54D518DF84}">
      <dgm:prSet/>
      <dgm:spPr/>
      <dgm:t>
        <a:bodyPr/>
        <a:lstStyle/>
        <a:p>
          <a:endParaRPr lang="ru-RU"/>
        </a:p>
      </dgm:t>
    </dgm:pt>
    <dgm:pt modelId="{617E9520-FF8F-49A6-B3BF-57F2D2B20240}" type="sibTrans" cxnId="{2F7C6FEF-16B0-44B3-B00D-2A54D518DF84}">
      <dgm:prSet/>
      <dgm:spPr/>
      <dgm:t>
        <a:bodyPr/>
        <a:lstStyle/>
        <a:p>
          <a:endParaRPr lang="ru-RU"/>
        </a:p>
      </dgm:t>
    </dgm:pt>
    <dgm:pt modelId="{4A926B7C-54F0-4095-BEB3-15CBAB3DF364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DB1D02D-FA41-4D20-A4A1-E16A114EC923}" type="parTrans" cxnId="{8C521100-B4CD-48E6-B63D-428F248D91CB}">
      <dgm:prSet/>
      <dgm:spPr/>
      <dgm:t>
        <a:bodyPr/>
        <a:lstStyle/>
        <a:p>
          <a:endParaRPr lang="ru-RU"/>
        </a:p>
      </dgm:t>
    </dgm:pt>
    <dgm:pt modelId="{3E935AA9-DB8C-4FF5-B483-C59E0AC7CBDE}" type="sibTrans" cxnId="{8C521100-B4CD-48E6-B63D-428F248D91CB}">
      <dgm:prSet/>
      <dgm:spPr/>
      <dgm:t>
        <a:bodyPr/>
        <a:lstStyle/>
        <a:p>
          <a:endParaRPr lang="ru-RU"/>
        </a:p>
      </dgm:t>
    </dgm:pt>
    <dgm:pt modelId="{19319187-E2D8-4585-962F-210BEC005A7C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DB662533-2F38-42FE-B7B6-DBBA24E0B039}" type="parTrans" cxnId="{B02C93FF-5F0B-4C5F-9E2B-8BC163F07FD6}">
      <dgm:prSet/>
      <dgm:spPr/>
      <dgm:t>
        <a:bodyPr/>
        <a:lstStyle/>
        <a:p>
          <a:endParaRPr lang="ru-RU"/>
        </a:p>
      </dgm:t>
    </dgm:pt>
    <dgm:pt modelId="{0C95446A-AFE2-44B3-868F-BC4C4A427007}" type="sibTrans" cxnId="{B02C93FF-5F0B-4C5F-9E2B-8BC163F07FD6}">
      <dgm:prSet/>
      <dgm:spPr/>
      <dgm:t>
        <a:bodyPr/>
        <a:lstStyle/>
        <a:p>
          <a:endParaRPr lang="ru-RU"/>
        </a:p>
      </dgm:t>
    </dgm:pt>
    <dgm:pt modelId="{2692D9F5-01E7-401B-8369-C850CEAD7F05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BA88184-4DAC-45B9-9A31-B7A284C5BEB6}" type="parTrans" cxnId="{5CECAFA7-5A2B-4AB0-9E50-2DF7B9F9D297}">
      <dgm:prSet/>
      <dgm:spPr/>
      <dgm:t>
        <a:bodyPr/>
        <a:lstStyle/>
        <a:p>
          <a:endParaRPr lang="ru-RU"/>
        </a:p>
      </dgm:t>
    </dgm:pt>
    <dgm:pt modelId="{2102CE90-90B9-4A7D-A694-E2C97CBD8923}" type="sibTrans" cxnId="{5CECAFA7-5A2B-4AB0-9E50-2DF7B9F9D297}">
      <dgm:prSet/>
      <dgm:spPr/>
      <dgm:t>
        <a:bodyPr/>
        <a:lstStyle/>
        <a:p>
          <a:endParaRPr lang="ru-RU"/>
        </a:p>
      </dgm:t>
    </dgm:pt>
    <dgm:pt modelId="{448A8F23-93AE-4068-A83E-69BB9EF0F060}">
      <dgm:prSet phldrT="[Текст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76514B7-5DEC-4A16-BEA3-6086C0089DE0}" type="parTrans" cxnId="{373FCDEF-8944-4438-A961-358B2BF92501}">
      <dgm:prSet/>
      <dgm:spPr/>
      <dgm:t>
        <a:bodyPr/>
        <a:lstStyle/>
        <a:p>
          <a:endParaRPr lang="ru-RU"/>
        </a:p>
      </dgm:t>
    </dgm:pt>
    <dgm:pt modelId="{87AF43BB-8C88-4146-8D10-627D5EBD4C0B}" type="sibTrans" cxnId="{373FCDEF-8944-4438-A961-358B2BF92501}">
      <dgm:prSet/>
      <dgm:spPr/>
      <dgm:t>
        <a:bodyPr/>
        <a:lstStyle/>
        <a:p>
          <a:endParaRPr lang="ru-RU"/>
        </a:p>
      </dgm:t>
    </dgm:pt>
    <dgm:pt modelId="{44B8E117-E9B5-40C4-928A-49CAE6EC2615}">
      <dgm:prSet phldrT="[Текст]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7071CB4D-3608-45AF-B7CA-F8707C63C889}" type="parTrans" cxnId="{1C4D4B20-8DAA-43F8-B52D-04CE39750B15}">
      <dgm:prSet/>
      <dgm:spPr/>
      <dgm:t>
        <a:bodyPr/>
        <a:lstStyle/>
        <a:p>
          <a:endParaRPr lang="ru-RU"/>
        </a:p>
      </dgm:t>
    </dgm:pt>
    <dgm:pt modelId="{9AF573C4-64CF-4385-8AA9-059E563657FB}" type="sibTrans" cxnId="{1C4D4B20-8DAA-43F8-B52D-04CE39750B15}">
      <dgm:prSet/>
      <dgm:spPr/>
      <dgm:t>
        <a:bodyPr/>
        <a:lstStyle/>
        <a:p>
          <a:endParaRPr lang="ru-RU"/>
        </a:p>
      </dgm:t>
    </dgm:pt>
    <dgm:pt modelId="{421A0E8B-FE6C-4791-9AE2-73E96DB8C324}">
      <dgm:prSet phldrT="[Текст]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B4B7E368-5E32-48CC-A335-815E8096A3E8}" type="parTrans" cxnId="{461F78FA-D4CC-4AF3-8A84-2FA18EA0FF6F}">
      <dgm:prSet/>
      <dgm:spPr/>
      <dgm:t>
        <a:bodyPr/>
        <a:lstStyle/>
        <a:p>
          <a:endParaRPr lang="ru-RU"/>
        </a:p>
      </dgm:t>
    </dgm:pt>
    <dgm:pt modelId="{AD7ACEE1-F97B-470E-A8D5-F1588C3BFA1D}" type="sibTrans" cxnId="{461F78FA-D4CC-4AF3-8A84-2FA18EA0FF6F}">
      <dgm:prSet/>
      <dgm:spPr/>
      <dgm:t>
        <a:bodyPr/>
        <a:lstStyle/>
        <a:p>
          <a:endParaRPr lang="ru-RU"/>
        </a:p>
      </dgm:t>
    </dgm:pt>
    <dgm:pt modelId="{43AF041B-8605-41EB-AF7C-2BB78A25E7A2}">
      <dgm:prSet phldrT="[Текст]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2E6225E-524A-4724-A3F4-79C77B551AF0}" type="parTrans" cxnId="{8C985041-E723-498D-8285-C27059463FFF}">
      <dgm:prSet/>
      <dgm:spPr/>
      <dgm:t>
        <a:bodyPr/>
        <a:lstStyle/>
        <a:p>
          <a:endParaRPr lang="ru-RU"/>
        </a:p>
      </dgm:t>
    </dgm:pt>
    <dgm:pt modelId="{5E67812C-D3C4-452E-A08E-928E5784E50F}" type="sibTrans" cxnId="{8C985041-E723-498D-8285-C27059463FFF}">
      <dgm:prSet/>
      <dgm:spPr/>
      <dgm:t>
        <a:bodyPr/>
        <a:lstStyle/>
        <a:p>
          <a:endParaRPr lang="ru-RU"/>
        </a:p>
      </dgm:t>
    </dgm:pt>
    <dgm:pt modelId="{11E9CE25-9D64-4F79-80BD-4FAFC1D9B3E4}" type="pres">
      <dgm:prSet presAssocID="{2DEED873-C3D5-45A4-BAFD-A1B9D839080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4232830-7904-4B9C-ABC7-D9A2C90D4271}" type="pres">
      <dgm:prSet presAssocID="{E1F8CF4E-D6EC-4E75-8459-BEF7F4E1C496}" presName="singleCycle" presStyleCnt="0"/>
      <dgm:spPr/>
    </dgm:pt>
    <dgm:pt modelId="{A1B7B35D-F18D-43CA-ABFD-E190ECA34B9B}" type="pres">
      <dgm:prSet presAssocID="{E1F8CF4E-D6EC-4E75-8459-BEF7F4E1C496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9928A362-E5F3-499A-A094-819436A92E16}" type="pres">
      <dgm:prSet presAssocID="{1DB1D02D-FA41-4D20-A4A1-E16A114EC923}" presName="Name56" presStyleLbl="parChTrans1D2" presStyleIdx="0" presStyleCnt="7"/>
      <dgm:spPr/>
      <dgm:t>
        <a:bodyPr/>
        <a:lstStyle/>
        <a:p>
          <a:endParaRPr lang="ru-RU"/>
        </a:p>
      </dgm:t>
    </dgm:pt>
    <dgm:pt modelId="{0BF78656-0773-4D4F-A2DD-AD6A80255142}" type="pres">
      <dgm:prSet presAssocID="{4A926B7C-54F0-4095-BEB3-15CBAB3DF364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220AE0-6480-48C4-BE7A-025D3809DB27}" type="pres">
      <dgm:prSet presAssocID="{DB662533-2F38-42FE-B7B6-DBBA24E0B039}" presName="Name56" presStyleLbl="parChTrans1D2" presStyleIdx="1" presStyleCnt="7"/>
      <dgm:spPr/>
      <dgm:t>
        <a:bodyPr/>
        <a:lstStyle/>
        <a:p>
          <a:endParaRPr lang="ru-RU"/>
        </a:p>
      </dgm:t>
    </dgm:pt>
    <dgm:pt modelId="{683BFB21-34CD-48E0-9EA2-5BF7A313CBC4}" type="pres">
      <dgm:prSet presAssocID="{19319187-E2D8-4585-962F-210BEC005A7C}" presName="text0" presStyleLbl="node1" presStyleIdx="2" presStyleCnt="8" custRadScaleRad="99967" custRadScaleInc="3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ABF55A-1A60-461C-A40C-610896AC312D}" type="pres">
      <dgm:prSet presAssocID="{3BA88184-4DAC-45B9-9A31-B7A284C5BEB6}" presName="Name56" presStyleLbl="parChTrans1D2" presStyleIdx="2" presStyleCnt="7"/>
      <dgm:spPr/>
      <dgm:t>
        <a:bodyPr/>
        <a:lstStyle/>
        <a:p>
          <a:endParaRPr lang="ru-RU"/>
        </a:p>
      </dgm:t>
    </dgm:pt>
    <dgm:pt modelId="{DF8C2861-7941-4C3B-B12B-03279E192076}" type="pres">
      <dgm:prSet presAssocID="{2692D9F5-01E7-401B-8369-C850CEAD7F05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BA6CCF-D467-4A05-A969-F8B078FB2D6F}" type="pres">
      <dgm:prSet presAssocID="{7071CB4D-3608-45AF-B7CA-F8707C63C889}" presName="Name56" presStyleLbl="parChTrans1D2" presStyleIdx="3" presStyleCnt="7"/>
      <dgm:spPr/>
      <dgm:t>
        <a:bodyPr/>
        <a:lstStyle/>
        <a:p>
          <a:endParaRPr lang="ru-RU"/>
        </a:p>
      </dgm:t>
    </dgm:pt>
    <dgm:pt modelId="{85DAED1F-F188-447A-B483-11E7B7C6AE68}" type="pres">
      <dgm:prSet presAssocID="{44B8E117-E9B5-40C4-928A-49CAE6EC2615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EFC43-E1EE-4CD8-B34A-A5ADF64C4C46}" type="pres">
      <dgm:prSet presAssocID="{B4B7E368-5E32-48CC-A335-815E8096A3E8}" presName="Name56" presStyleLbl="parChTrans1D2" presStyleIdx="4" presStyleCnt="7"/>
      <dgm:spPr/>
      <dgm:t>
        <a:bodyPr/>
        <a:lstStyle/>
        <a:p>
          <a:endParaRPr lang="ru-RU"/>
        </a:p>
      </dgm:t>
    </dgm:pt>
    <dgm:pt modelId="{1727A4D2-2C40-4462-9413-58C378A8B274}" type="pres">
      <dgm:prSet presAssocID="{421A0E8B-FE6C-4791-9AE2-73E96DB8C324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44CBDA-C1D1-4504-B64B-E39388DB12B6}" type="pres">
      <dgm:prSet presAssocID="{12E6225E-524A-4724-A3F4-79C77B551AF0}" presName="Name56" presStyleLbl="parChTrans1D2" presStyleIdx="5" presStyleCnt="7"/>
      <dgm:spPr/>
      <dgm:t>
        <a:bodyPr/>
        <a:lstStyle/>
        <a:p>
          <a:endParaRPr lang="ru-RU"/>
        </a:p>
      </dgm:t>
    </dgm:pt>
    <dgm:pt modelId="{113CEDB4-98F1-4C0F-9537-3CA589E3CB47}" type="pres">
      <dgm:prSet presAssocID="{43AF041B-8605-41EB-AF7C-2BB78A25E7A2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AFC089-929D-48BD-BBCC-F30A6F2007BF}" type="pres">
      <dgm:prSet presAssocID="{476514B7-5DEC-4A16-BEA3-6086C0089DE0}" presName="Name56" presStyleLbl="parChTrans1D2" presStyleIdx="6" presStyleCnt="7"/>
      <dgm:spPr/>
      <dgm:t>
        <a:bodyPr/>
        <a:lstStyle/>
        <a:p>
          <a:endParaRPr lang="ru-RU"/>
        </a:p>
      </dgm:t>
    </dgm:pt>
    <dgm:pt modelId="{0431B755-98F3-4CE4-9BF8-77D7443C6CA4}" type="pres">
      <dgm:prSet presAssocID="{448A8F23-93AE-4068-A83E-69BB9EF0F060}" presName="text0" presStyleLbl="node1" presStyleIdx="7" presStyleCnt="8" custRadScaleRad="99916" custRadScaleInc="-2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1F78FA-D4CC-4AF3-8A84-2FA18EA0FF6F}" srcId="{E1F8CF4E-D6EC-4E75-8459-BEF7F4E1C496}" destId="{421A0E8B-FE6C-4791-9AE2-73E96DB8C324}" srcOrd="4" destOrd="0" parTransId="{B4B7E368-5E32-48CC-A335-815E8096A3E8}" sibTransId="{AD7ACEE1-F97B-470E-A8D5-F1588C3BFA1D}"/>
    <dgm:cxn modelId="{BB9E4594-8E4F-4A2B-A841-60CDFCA7E9D9}" type="presOf" srcId="{448A8F23-93AE-4068-A83E-69BB9EF0F060}" destId="{0431B755-98F3-4CE4-9BF8-77D7443C6CA4}" srcOrd="0" destOrd="0" presId="urn:microsoft.com/office/officeart/2008/layout/RadialCluster"/>
    <dgm:cxn modelId="{2F7C6FEF-16B0-44B3-B00D-2A54D518DF84}" srcId="{2DEED873-C3D5-45A4-BAFD-A1B9D839080A}" destId="{E1F8CF4E-D6EC-4E75-8459-BEF7F4E1C496}" srcOrd="0" destOrd="0" parTransId="{5EAACB87-AEA8-4B3C-A70D-6ADC6961FB6D}" sibTransId="{617E9520-FF8F-49A6-B3BF-57F2D2B20240}"/>
    <dgm:cxn modelId="{9F23C345-FF35-4981-B245-6568D5EAC5E0}" type="presOf" srcId="{19319187-E2D8-4585-962F-210BEC005A7C}" destId="{683BFB21-34CD-48E0-9EA2-5BF7A313CBC4}" srcOrd="0" destOrd="0" presId="urn:microsoft.com/office/officeart/2008/layout/RadialCluster"/>
    <dgm:cxn modelId="{1C4D4B20-8DAA-43F8-B52D-04CE39750B15}" srcId="{E1F8CF4E-D6EC-4E75-8459-BEF7F4E1C496}" destId="{44B8E117-E9B5-40C4-928A-49CAE6EC2615}" srcOrd="3" destOrd="0" parTransId="{7071CB4D-3608-45AF-B7CA-F8707C63C889}" sibTransId="{9AF573C4-64CF-4385-8AA9-059E563657FB}"/>
    <dgm:cxn modelId="{D0207D22-52C0-46C5-907B-DD57488AA762}" type="presOf" srcId="{7071CB4D-3608-45AF-B7CA-F8707C63C889}" destId="{BCBA6CCF-D467-4A05-A969-F8B078FB2D6F}" srcOrd="0" destOrd="0" presId="urn:microsoft.com/office/officeart/2008/layout/RadialCluster"/>
    <dgm:cxn modelId="{8F940F4E-D2D9-429C-96D1-23912A7DA033}" type="presOf" srcId="{E1F8CF4E-D6EC-4E75-8459-BEF7F4E1C496}" destId="{A1B7B35D-F18D-43CA-ABFD-E190ECA34B9B}" srcOrd="0" destOrd="0" presId="urn:microsoft.com/office/officeart/2008/layout/RadialCluster"/>
    <dgm:cxn modelId="{A07F5D9B-5327-4C3F-AF5E-ACCB7A4434D0}" type="presOf" srcId="{2DEED873-C3D5-45A4-BAFD-A1B9D839080A}" destId="{11E9CE25-9D64-4F79-80BD-4FAFC1D9B3E4}" srcOrd="0" destOrd="0" presId="urn:microsoft.com/office/officeart/2008/layout/RadialCluster"/>
    <dgm:cxn modelId="{126819B8-24F6-4D5F-80BC-BC7A9919DF95}" type="presOf" srcId="{3BA88184-4DAC-45B9-9A31-B7A284C5BEB6}" destId="{8BABF55A-1A60-461C-A40C-610896AC312D}" srcOrd="0" destOrd="0" presId="urn:microsoft.com/office/officeart/2008/layout/RadialCluster"/>
    <dgm:cxn modelId="{B02C93FF-5F0B-4C5F-9E2B-8BC163F07FD6}" srcId="{E1F8CF4E-D6EC-4E75-8459-BEF7F4E1C496}" destId="{19319187-E2D8-4585-962F-210BEC005A7C}" srcOrd="1" destOrd="0" parTransId="{DB662533-2F38-42FE-B7B6-DBBA24E0B039}" sibTransId="{0C95446A-AFE2-44B3-868F-BC4C4A427007}"/>
    <dgm:cxn modelId="{AE8AC98F-FDB4-46D1-A8C1-EEDC03999695}" type="presOf" srcId="{B4B7E368-5E32-48CC-A335-815E8096A3E8}" destId="{D74EFC43-E1EE-4CD8-B34A-A5ADF64C4C46}" srcOrd="0" destOrd="0" presId="urn:microsoft.com/office/officeart/2008/layout/RadialCluster"/>
    <dgm:cxn modelId="{E74690C7-DCC4-4DF2-975B-36826BE29A99}" type="presOf" srcId="{421A0E8B-FE6C-4791-9AE2-73E96DB8C324}" destId="{1727A4D2-2C40-4462-9413-58C378A8B274}" srcOrd="0" destOrd="0" presId="urn:microsoft.com/office/officeart/2008/layout/RadialCluster"/>
    <dgm:cxn modelId="{BD6EF2F6-B8CD-4369-BF92-773574FE7EB1}" type="presOf" srcId="{DB662533-2F38-42FE-B7B6-DBBA24E0B039}" destId="{26220AE0-6480-48C4-BE7A-025D3809DB27}" srcOrd="0" destOrd="0" presId="urn:microsoft.com/office/officeart/2008/layout/RadialCluster"/>
    <dgm:cxn modelId="{D427C369-84BF-438E-B547-EB16268DBC2D}" type="presOf" srcId="{4A926B7C-54F0-4095-BEB3-15CBAB3DF364}" destId="{0BF78656-0773-4D4F-A2DD-AD6A80255142}" srcOrd="0" destOrd="0" presId="urn:microsoft.com/office/officeart/2008/layout/RadialCluster"/>
    <dgm:cxn modelId="{5CECAFA7-5A2B-4AB0-9E50-2DF7B9F9D297}" srcId="{E1F8CF4E-D6EC-4E75-8459-BEF7F4E1C496}" destId="{2692D9F5-01E7-401B-8369-C850CEAD7F05}" srcOrd="2" destOrd="0" parTransId="{3BA88184-4DAC-45B9-9A31-B7A284C5BEB6}" sibTransId="{2102CE90-90B9-4A7D-A694-E2C97CBD8923}"/>
    <dgm:cxn modelId="{0332A6B7-6480-4580-917B-EEE7E1E74EC0}" type="presOf" srcId="{44B8E117-E9B5-40C4-928A-49CAE6EC2615}" destId="{85DAED1F-F188-447A-B483-11E7B7C6AE68}" srcOrd="0" destOrd="0" presId="urn:microsoft.com/office/officeart/2008/layout/RadialCluster"/>
    <dgm:cxn modelId="{373FCDEF-8944-4438-A961-358B2BF92501}" srcId="{E1F8CF4E-D6EC-4E75-8459-BEF7F4E1C496}" destId="{448A8F23-93AE-4068-A83E-69BB9EF0F060}" srcOrd="6" destOrd="0" parTransId="{476514B7-5DEC-4A16-BEA3-6086C0089DE0}" sibTransId="{87AF43BB-8C88-4146-8D10-627D5EBD4C0B}"/>
    <dgm:cxn modelId="{371DDA64-1982-4840-99DF-8BEF85BC4D02}" type="presOf" srcId="{2692D9F5-01E7-401B-8369-C850CEAD7F05}" destId="{DF8C2861-7941-4C3B-B12B-03279E192076}" srcOrd="0" destOrd="0" presId="urn:microsoft.com/office/officeart/2008/layout/RadialCluster"/>
    <dgm:cxn modelId="{B87AD0B7-4DB9-464C-B4EB-0182D17B27FC}" type="presOf" srcId="{1DB1D02D-FA41-4D20-A4A1-E16A114EC923}" destId="{9928A362-E5F3-499A-A094-819436A92E16}" srcOrd="0" destOrd="0" presId="urn:microsoft.com/office/officeart/2008/layout/RadialCluster"/>
    <dgm:cxn modelId="{23F6D58E-1A0A-43CB-8294-4D633F44FB89}" type="presOf" srcId="{12E6225E-524A-4724-A3F4-79C77B551AF0}" destId="{5844CBDA-C1D1-4504-B64B-E39388DB12B6}" srcOrd="0" destOrd="0" presId="urn:microsoft.com/office/officeart/2008/layout/RadialCluster"/>
    <dgm:cxn modelId="{8C521100-B4CD-48E6-B63D-428F248D91CB}" srcId="{E1F8CF4E-D6EC-4E75-8459-BEF7F4E1C496}" destId="{4A926B7C-54F0-4095-BEB3-15CBAB3DF364}" srcOrd="0" destOrd="0" parTransId="{1DB1D02D-FA41-4D20-A4A1-E16A114EC923}" sibTransId="{3E935AA9-DB8C-4FF5-B483-C59E0AC7CBDE}"/>
    <dgm:cxn modelId="{783F2454-5A16-40CC-966A-8638FB84D78A}" type="presOf" srcId="{43AF041B-8605-41EB-AF7C-2BB78A25E7A2}" destId="{113CEDB4-98F1-4C0F-9537-3CA589E3CB47}" srcOrd="0" destOrd="0" presId="urn:microsoft.com/office/officeart/2008/layout/RadialCluster"/>
    <dgm:cxn modelId="{4AA3DE79-1768-411E-927E-2DD0A62BA3B8}" type="presOf" srcId="{476514B7-5DEC-4A16-BEA3-6086C0089DE0}" destId="{85AFC089-929D-48BD-BBCC-F30A6F2007BF}" srcOrd="0" destOrd="0" presId="urn:microsoft.com/office/officeart/2008/layout/RadialCluster"/>
    <dgm:cxn modelId="{8C985041-E723-498D-8285-C27059463FFF}" srcId="{E1F8CF4E-D6EC-4E75-8459-BEF7F4E1C496}" destId="{43AF041B-8605-41EB-AF7C-2BB78A25E7A2}" srcOrd="5" destOrd="0" parTransId="{12E6225E-524A-4724-A3F4-79C77B551AF0}" sibTransId="{5E67812C-D3C4-452E-A08E-928E5784E50F}"/>
    <dgm:cxn modelId="{232B8799-4D41-45FA-937E-73C08009FEC7}" type="presParOf" srcId="{11E9CE25-9D64-4F79-80BD-4FAFC1D9B3E4}" destId="{84232830-7904-4B9C-ABC7-D9A2C90D4271}" srcOrd="0" destOrd="0" presId="urn:microsoft.com/office/officeart/2008/layout/RadialCluster"/>
    <dgm:cxn modelId="{7D214EE1-710C-4B92-8245-179D4ABE5DBE}" type="presParOf" srcId="{84232830-7904-4B9C-ABC7-D9A2C90D4271}" destId="{A1B7B35D-F18D-43CA-ABFD-E190ECA34B9B}" srcOrd="0" destOrd="0" presId="urn:microsoft.com/office/officeart/2008/layout/RadialCluster"/>
    <dgm:cxn modelId="{93A4F42F-1736-452F-B739-A460A22171D4}" type="presParOf" srcId="{84232830-7904-4B9C-ABC7-D9A2C90D4271}" destId="{9928A362-E5F3-499A-A094-819436A92E16}" srcOrd="1" destOrd="0" presId="urn:microsoft.com/office/officeart/2008/layout/RadialCluster"/>
    <dgm:cxn modelId="{233529CA-4209-4E0E-BDFB-CFE1A24DF9E9}" type="presParOf" srcId="{84232830-7904-4B9C-ABC7-D9A2C90D4271}" destId="{0BF78656-0773-4D4F-A2DD-AD6A80255142}" srcOrd="2" destOrd="0" presId="urn:microsoft.com/office/officeart/2008/layout/RadialCluster"/>
    <dgm:cxn modelId="{C44E9EF9-A871-4341-88E4-CC875FBEF144}" type="presParOf" srcId="{84232830-7904-4B9C-ABC7-D9A2C90D4271}" destId="{26220AE0-6480-48C4-BE7A-025D3809DB27}" srcOrd="3" destOrd="0" presId="urn:microsoft.com/office/officeart/2008/layout/RadialCluster"/>
    <dgm:cxn modelId="{769D2620-1D8D-45B4-9455-9C2632051237}" type="presParOf" srcId="{84232830-7904-4B9C-ABC7-D9A2C90D4271}" destId="{683BFB21-34CD-48E0-9EA2-5BF7A313CBC4}" srcOrd="4" destOrd="0" presId="urn:microsoft.com/office/officeart/2008/layout/RadialCluster"/>
    <dgm:cxn modelId="{E0A3901F-049A-4634-907E-993B39F696C7}" type="presParOf" srcId="{84232830-7904-4B9C-ABC7-D9A2C90D4271}" destId="{8BABF55A-1A60-461C-A40C-610896AC312D}" srcOrd="5" destOrd="0" presId="urn:microsoft.com/office/officeart/2008/layout/RadialCluster"/>
    <dgm:cxn modelId="{9838E9CD-AECE-4E68-9E48-81BA7DBC96FB}" type="presParOf" srcId="{84232830-7904-4B9C-ABC7-D9A2C90D4271}" destId="{DF8C2861-7941-4C3B-B12B-03279E192076}" srcOrd="6" destOrd="0" presId="urn:microsoft.com/office/officeart/2008/layout/RadialCluster"/>
    <dgm:cxn modelId="{F19B3058-79A9-4A43-B08B-D8AA83B69D50}" type="presParOf" srcId="{84232830-7904-4B9C-ABC7-D9A2C90D4271}" destId="{BCBA6CCF-D467-4A05-A969-F8B078FB2D6F}" srcOrd="7" destOrd="0" presId="urn:microsoft.com/office/officeart/2008/layout/RadialCluster"/>
    <dgm:cxn modelId="{588CE062-701D-42FD-80A2-3F9D7B140A6B}" type="presParOf" srcId="{84232830-7904-4B9C-ABC7-D9A2C90D4271}" destId="{85DAED1F-F188-447A-B483-11E7B7C6AE68}" srcOrd="8" destOrd="0" presId="urn:microsoft.com/office/officeart/2008/layout/RadialCluster"/>
    <dgm:cxn modelId="{AD92432D-464B-4A69-945C-7A72A08C534C}" type="presParOf" srcId="{84232830-7904-4B9C-ABC7-D9A2C90D4271}" destId="{D74EFC43-E1EE-4CD8-B34A-A5ADF64C4C46}" srcOrd="9" destOrd="0" presId="urn:microsoft.com/office/officeart/2008/layout/RadialCluster"/>
    <dgm:cxn modelId="{43EDA74E-A810-461A-9C7B-4AC4D2054695}" type="presParOf" srcId="{84232830-7904-4B9C-ABC7-D9A2C90D4271}" destId="{1727A4D2-2C40-4462-9413-58C378A8B274}" srcOrd="10" destOrd="0" presId="urn:microsoft.com/office/officeart/2008/layout/RadialCluster"/>
    <dgm:cxn modelId="{9763EA78-FD44-40C5-B82F-3918B6CE2835}" type="presParOf" srcId="{84232830-7904-4B9C-ABC7-D9A2C90D4271}" destId="{5844CBDA-C1D1-4504-B64B-E39388DB12B6}" srcOrd="11" destOrd="0" presId="urn:microsoft.com/office/officeart/2008/layout/RadialCluster"/>
    <dgm:cxn modelId="{3651123B-769D-40B0-A392-BE7602203ACF}" type="presParOf" srcId="{84232830-7904-4B9C-ABC7-D9A2C90D4271}" destId="{113CEDB4-98F1-4C0F-9537-3CA589E3CB47}" srcOrd="12" destOrd="0" presId="urn:microsoft.com/office/officeart/2008/layout/RadialCluster"/>
    <dgm:cxn modelId="{B4CB79BE-A23B-4292-AE51-2ACDF009BAEA}" type="presParOf" srcId="{84232830-7904-4B9C-ABC7-D9A2C90D4271}" destId="{85AFC089-929D-48BD-BBCC-F30A6F2007BF}" srcOrd="13" destOrd="0" presId="urn:microsoft.com/office/officeart/2008/layout/RadialCluster"/>
    <dgm:cxn modelId="{53BEF565-B0EF-4617-B896-5301B8E79188}" type="presParOf" srcId="{84232830-7904-4B9C-ABC7-D9A2C90D4271}" destId="{0431B755-98F3-4CE4-9BF8-77D7443C6CA4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ED4CCD7-419C-4138-9E95-F72FA1801F82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63D138-B04C-4A90-895E-02DE41BCD930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Quotations</a:t>
          </a:r>
          <a:endParaRPr lang="ru-RU" sz="2400" dirty="0">
            <a:latin typeface="Impact" panose="020B0806030902050204" pitchFamily="34" charset="0"/>
          </a:endParaRPr>
        </a:p>
      </dgm:t>
    </dgm:pt>
    <dgm:pt modelId="{015A98F1-6B98-47D7-9F6A-B8AD8B53A369}" type="parTrans" cxnId="{3601068B-A976-4959-BB0B-D09269587460}">
      <dgm:prSet/>
      <dgm:spPr/>
      <dgm:t>
        <a:bodyPr/>
        <a:lstStyle/>
        <a:p>
          <a:endParaRPr lang="ru-RU"/>
        </a:p>
      </dgm:t>
    </dgm:pt>
    <dgm:pt modelId="{415066B4-2B7A-4750-ACF8-B807BE5F40EE}" type="sibTrans" cxnId="{3601068B-A976-4959-BB0B-D09269587460}">
      <dgm:prSet/>
      <dgm:spPr/>
      <dgm:t>
        <a:bodyPr/>
        <a:lstStyle/>
        <a:p>
          <a:endParaRPr lang="ru-RU"/>
        </a:p>
      </dgm:t>
    </dgm:pt>
    <dgm:pt modelId="{EB180F2F-B822-40DE-B307-4B8935879FD3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000" dirty="0" smtClean="0"/>
            <a:t>Life isn’t about finding yourself. Life is about creating yourself.</a:t>
          </a:r>
          <a:endParaRPr lang="ru-RU" sz="1000" dirty="0"/>
        </a:p>
      </dgm:t>
    </dgm:pt>
    <dgm:pt modelId="{6B91DF8B-C83E-4BDA-B3BC-A81E1F11E237}" type="parTrans" cxnId="{4C3CECC5-B306-4AD7-8FAE-426F0A3B7045}">
      <dgm:prSet/>
      <dgm:spPr/>
      <dgm:t>
        <a:bodyPr/>
        <a:lstStyle/>
        <a:p>
          <a:endParaRPr lang="ru-RU"/>
        </a:p>
      </dgm:t>
    </dgm:pt>
    <dgm:pt modelId="{A8662BC6-43AD-41A9-BB06-CC9077DD771C}" type="sibTrans" cxnId="{4C3CECC5-B306-4AD7-8FAE-426F0A3B7045}">
      <dgm:prSet/>
      <dgm:spPr/>
      <dgm:t>
        <a:bodyPr/>
        <a:lstStyle/>
        <a:p>
          <a:endParaRPr lang="ru-RU"/>
        </a:p>
      </dgm:t>
    </dgm:pt>
    <dgm:pt modelId="{E1E71985-D389-4875-BA26-8925004B0EB9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000" dirty="0" smtClean="0"/>
            <a:t>Experience is simply the name we give our mistakes.</a:t>
          </a:r>
          <a:endParaRPr lang="ru-RU" sz="1000" dirty="0"/>
        </a:p>
      </dgm:t>
    </dgm:pt>
    <dgm:pt modelId="{9F054FBB-9544-4BE1-BFDA-B82B3439120E}" type="parTrans" cxnId="{D96A6847-979D-477C-8642-6842E2A93FA3}">
      <dgm:prSet/>
      <dgm:spPr/>
      <dgm:t>
        <a:bodyPr/>
        <a:lstStyle/>
        <a:p>
          <a:endParaRPr lang="ru-RU"/>
        </a:p>
      </dgm:t>
    </dgm:pt>
    <dgm:pt modelId="{8DBF70D7-C519-47D2-9327-F1ED3906AC37}" type="sibTrans" cxnId="{D96A6847-979D-477C-8642-6842E2A93FA3}">
      <dgm:prSet/>
      <dgm:spPr/>
      <dgm:t>
        <a:bodyPr/>
        <a:lstStyle/>
        <a:p>
          <a:endParaRPr lang="ru-RU"/>
        </a:p>
      </dgm:t>
    </dgm:pt>
    <dgm:pt modelId="{F1F75FD3-3B8E-4AEE-A5C5-81810E1F06D2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000" dirty="0" smtClean="0"/>
            <a:t>You are beautiful when you are happy.</a:t>
          </a:r>
          <a:endParaRPr lang="ru-RU" sz="1000" dirty="0"/>
        </a:p>
      </dgm:t>
    </dgm:pt>
    <dgm:pt modelId="{0F69BA97-2859-4A46-B01D-8FB75F267A44}" type="parTrans" cxnId="{0111EABF-765F-4A9C-9059-6613282A4E0D}">
      <dgm:prSet/>
      <dgm:spPr/>
      <dgm:t>
        <a:bodyPr/>
        <a:lstStyle/>
        <a:p>
          <a:endParaRPr lang="ru-RU"/>
        </a:p>
      </dgm:t>
    </dgm:pt>
    <dgm:pt modelId="{6FEECDED-BB65-4C0E-908C-87369510A4F3}" type="sibTrans" cxnId="{0111EABF-765F-4A9C-9059-6613282A4E0D}">
      <dgm:prSet/>
      <dgm:spPr/>
      <dgm:t>
        <a:bodyPr/>
        <a:lstStyle/>
        <a:p>
          <a:endParaRPr lang="ru-RU"/>
        </a:p>
      </dgm:t>
    </dgm:pt>
    <dgm:pt modelId="{2C9936B1-396F-4834-8132-F4576918E73C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en-US" sz="1000" dirty="0" smtClean="0"/>
            <a:t>True friends stab you in the front.</a:t>
          </a:r>
          <a:endParaRPr lang="ru-RU" sz="1000" dirty="0"/>
        </a:p>
      </dgm:t>
    </dgm:pt>
    <dgm:pt modelId="{88A4B940-3D16-493F-81B3-C045F69D92AB}" type="parTrans" cxnId="{C789D8E9-0B6D-41A2-9523-3BF3D66FDF7A}">
      <dgm:prSet/>
      <dgm:spPr/>
      <dgm:t>
        <a:bodyPr/>
        <a:lstStyle/>
        <a:p>
          <a:endParaRPr lang="ru-RU"/>
        </a:p>
      </dgm:t>
    </dgm:pt>
    <dgm:pt modelId="{54CBFFBE-FBF2-49E0-B28D-9FCB9F5189C9}" type="sibTrans" cxnId="{C789D8E9-0B6D-41A2-9523-3BF3D66FDF7A}">
      <dgm:prSet/>
      <dgm:spPr/>
      <dgm:t>
        <a:bodyPr/>
        <a:lstStyle/>
        <a:p>
          <a:endParaRPr lang="ru-RU"/>
        </a:p>
      </dgm:t>
    </dgm:pt>
    <dgm:pt modelId="{6852ADF1-3B0B-4F27-8BD9-35FD96961D94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000" dirty="0" smtClean="0"/>
            <a:t>Every portrait that is painted with feeling is a portrait of the artist, not of the sitter.</a:t>
          </a:r>
          <a:endParaRPr lang="ru-RU" sz="1000" dirty="0"/>
        </a:p>
      </dgm:t>
    </dgm:pt>
    <dgm:pt modelId="{CAE12ECB-49EE-4ECB-AF15-E3D8CC09F1CE}" type="parTrans" cxnId="{EDF11921-4E55-4AC3-9DD4-3BC99CB057B0}">
      <dgm:prSet/>
      <dgm:spPr/>
      <dgm:t>
        <a:bodyPr/>
        <a:lstStyle/>
        <a:p>
          <a:endParaRPr lang="ru-RU"/>
        </a:p>
      </dgm:t>
    </dgm:pt>
    <dgm:pt modelId="{7D619843-5C34-47E0-B6AA-CD8AF4CDA2DF}" type="sibTrans" cxnId="{EDF11921-4E55-4AC3-9DD4-3BC99CB057B0}">
      <dgm:prSet/>
      <dgm:spPr/>
      <dgm:t>
        <a:bodyPr/>
        <a:lstStyle/>
        <a:p>
          <a:endParaRPr lang="ru-RU"/>
        </a:p>
      </dgm:t>
    </dgm:pt>
    <dgm:pt modelId="{5C182749-08E1-4F31-901A-C6518ACDA9E5}">
      <dgm:prSet phldrT="[Текст]" custT="1"/>
      <dgm:spPr/>
      <dgm:t>
        <a:bodyPr/>
        <a:lstStyle/>
        <a:p>
          <a:r>
            <a:rPr lang="en-US" sz="1000" dirty="0" smtClean="0"/>
            <a:t>No good deed goes unpunished.</a:t>
          </a:r>
          <a:endParaRPr lang="ru-RU" sz="1000" dirty="0"/>
        </a:p>
      </dgm:t>
    </dgm:pt>
    <dgm:pt modelId="{737C0DEC-39AF-4922-9C7F-57EB7DF00B88}" type="parTrans" cxnId="{CF0A37DE-C6FA-49C0-B95D-F73D91D7B91C}">
      <dgm:prSet/>
      <dgm:spPr/>
      <dgm:t>
        <a:bodyPr/>
        <a:lstStyle/>
        <a:p>
          <a:endParaRPr lang="ru-RU"/>
        </a:p>
      </dgm:t>
    </dgm:pt>
    <dgm:pt modelId="{5C986CCD-CDBB-4CA9-AFF7-2D33F5C65599}" type="sibTrans" cxnId="{CF0A37DE-C6FA-49C0-B95D-F73D91D7B91C}">
      <dgm:prSet/>
      <dgm:spPr/>
      <dgm:t>
        <a:bodyPr/>
        <a:lstStyle/>
        <a:p>
          <a:endParaRPr lang="ru-RU"/>
        </a:p>
      </dgm:t>
    </dgm:pt>
    <dgm:pt modelId="{2BC74C1D-D371-4BEC-B8C7-77517CD9AFBA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en-US" sz="1000" dirty="0" smtClean="0"/>
            <a:t>The world is a stage, but the play is badly cast.</a:t>
          </a:r>
          <a:endParaRPr lang="ru-RU" sz="1000" dirty="0"/>
        </a:p>
      </dgm:t>
    </dgm:pt>
    <dgm:pt modelId="{481B2125-A21B-436E-89A2-588227414BA2}" type="parTrans" cxnId="{05C1BECB-2693-45F6-960E-BCD6CFFF32CA}">
      <dgm:prSet/>
      <dgm:spPr/>
      <dgm:t>
        <a:bodyPr/>
        <a:lstStyle/>
        <a:p>
          <a:endParaRPr lang="ru-RU"/>
        </a:p>
      </dgm:t>
    </dgm:pt>
    <dgm:pt modelId="{4921005E-AE6A-4CEC-ABAB-8A1FB7B6A51D}" type="sibTrans" cxnId="{05C1BECB-2693-45F6-960E-BCD6CFFF32CA}">
      <dgm:prSet/>
      <dgm:spPr/>
      <dgm:t>
        <a:bodyPr/>
        <a:lstStyle/>
        <a:p>
          <a:endParaRPr lang="ru-RU"/>
        </a:p>
      </dgm:t>
    </dgm:pt>
    <dgm:pt modelId="{3BC515C8-C0E6-49AD-9D38-B30F13C149E2}" type="pres">
      <dgm:prSet presAssocID="{2ED4CCD7-419C-4138-9E95-F72FA1801F8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FB3FC79-CA7A-452A-85D3-C7F15C7F92AB}" type="pres">
      <dgm:prSet presAssocID="{6763D138-B04C-4A90-895E-02DE41BCD930}" presName="singleCycle" presStyleCnt="0"/>
      <dgm:spPr/>
    </dgm:pt>
    <dgm:pt modelId="{7968C77B-BB4F-4A6D-A6E9-F0CB3CAEC74B}" type="pres">
      <dgm:prSet presAssocID="{6763D138-B04C-4A90-895E-02DE41BCD930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4EF37F54-981B-4AE9-AF5F-47F856527DD6}" type="pres">
      <dgm:prSet presAssocID="{6B91DF8B-C83E-4BDA-B3BC-A81E1F11E237}" presName="Name56" presStyleLbl="parChTrans1D2" presStyleIdx="0" presStyleCnt="7"/>
      <dgm:spPr/>
      <dgm:t>
        <a:bodyPr/>
        <a:lstStyle/>
        <a:p>
          <a:endParaRPr lang="ru-RU"/>
        </a:p>
      </dgm:t>
    </dgm:pt>
    <dgm:pt modelId="{167F4B4A-C9EA-4D36-8EC1-B3EB4C61BAE0}" type="pres">
      <dgm:prSet presAssocID="{EB180F2F-B822-40DE-B307-4B8935879FD3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9D1C9-4B00-4373-AA77-2FD978EF860E}" type="pres">
      <dgm:prSet presAssocID="{9F054FBB-9544-4BE1-BFDA-B82B3439120E}" presName="Name56" presStyleLbl="parChTrans1D2" presStyleIdx="1" presStyleCnt="7"/>
      <dgm:spPr/>
      <dgm:t>
        <a:bodyPr/>
        <a:lstStyle/>
        <a:p>
          <a:endParaRPr lang="ru-RU"/>
        </a:p>
      </dgm:t>
    </dgm:pt>
    <dgm:pt modelId="{D16BE486-A37C-4309-B97B-AC1CA7AD46EF}" type="pres">
      <dgm:prSet presAssocID="{E1E71985-D389-4875-BA26-8925004B0EB9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94738-0AE0-40A1-A608-CA9A5122B5DB}" type="pres">
      <dgm:prSet presAssocID="{0F69BA97-2859-4A46-B01D-8FB75F267A44}" presName="Name56" presStyleLbl="parChTrans1D2" presStyleIdx="2" presStyleCnt="7"/>
      <dgm:spPr/>
      <dgm:t>
        <a:bodyPr/>
        <a:lstStyle/>
        <a:p>
          <a:endParaRPr lang="ru-RU"/>
        </a:p>
      </dgm:t>
    </dgm:pt>
    <dgm:pt modelId="{6E8F6FE7-2FBA-4B5F-850D-C2D73B1328AF}" type="pres">
      <dgm:prSet presAssocID="{F1F75FD3-3B8E-4AEE-A5C5-81810E1F06D2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55D8F-FA50-4674-BD87-B4F2FBCED407}" type="pres">
      <dgm:prSet presAssocID="{CAE12ECB-49EE-4ECB-AF15-E3D8CC09F1CE}" presName="Name56" presStyleLbl="parChTrans1D2" presStyleIdx="3" presStyleCnt="7"/>
      <dgm:spPr/>
      <dgm:t>
        <a:bodyPr/>
        <a:lstStyle/>
        <a:p>
          <a:endParaRPr lang="ru-RU"/>
        </a:p>
      </dgm:t>
    </dgm:pt>
    <dgm:pt modelId="{548469D7-B884-452D-A412-A0829BF5558F}" type="pres">
      <dgm:prSet presAssocID="{6852ADF1-3B0B-4F27-8BD9-35FD96961D94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F74F1-3D43-4856-85D6-6DFA9FCE490F}" type="pres">
      <dgm:prSet presAssocID="{737C0DEC-39AF-4922-9C7F-57EB7DF00B88}" presName="Name56" presStyleLbl="parChTrans1D2" presStyleIdx="4" presStyleCnt="7"/>
      <dgm:spPr/>
      <dgm:t>
        <a:bodyPr/>
        <a:lstStyle/>
        <a:p>
          <a:endParaRPr lang="ru-RU"/>
        </a:p>
      </dgm:t>
    </dgm:pt>
    <dgm:pt modelId="{FCF1DCD8-512F-4BDC-B3F8-73B90185BB05}" type="pres">
      <dgm:prSet presAssocID="{5C182749-08E1-4F31-901A-C6518ACDA9E5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CBDB7-80F3-420D-8CED-20F5C255A901}" type="pres">
      <dgm:prSet presAssocID="{481B2125-A21B-436E-89A2-588227414BA2}" presName="Name56" presStyleLbl="parChTrans1D2" presStyleIdx="5" presStyleCnt="7"/>
      <dgm:spPr/>
      <dgm:t>
        <a:bodyPr/>
        <a:lstStyle/>
        <a:p>
          <a:endParaRPr lang="ru-RU"/>
        </a:p>
      </dgm:t>
    </dgm:pt>
    <dgm:pt modelId="{3CC37779-9326-4F77-A0C4-64759B5C718D}" type="pres">
      <dgm:prSet presAssocID="{2BC74C1D-D371-4BEC-B8C7-77517CD9AFBA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95E761-4ACA-4EE5-871B-7A6E0BE98E47}" type="pres">
      <dgm:prSet presAssocID="{88A4B940-3D16-493F-81B3-C045F69D92AB}" presName="Name56" presStyleLbl="parChTrans1D2" presStyleIdx="6" presStyleCnt="7"/>
      <dgm:spPr/>
      <dgm:t>
        <a:bodyPr/>
        <a:lstStyle/>
        <a:p>
          <a:endParaRPr lang="ru-RU"/>
        </a:p>
      </dgm:t>
    </dgm:pt>
    <dgm:pt modelId="{71B69380-289E-4879-A1B7-99EF9C67C2E5}" type="pres">
      <dgm:prSet presAssocID="{2C9936B1-396F-4834-8132-F4576918E73C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01068B-A976-4959-BB0B-D09269587460}" srcId="{2ED4CCD7-419C-4138-9E95-F72FA1801F82}" destId="{6763D138-B04C-4A90-895E-02DE41BCD930}" srcOrd="0" destOrd="0" parTransId="{015A98F1-6B98-47D7-9F6A-B8AD8B53A369}" sibTransId="{415066B4-2B7A-4750-ACF8-B807BE5F40EE}"/>
    <dgm:cxn modelId="{CF0A37DE-C6FA-49C0-B95D-F73D91D7B91C}" srcId="{6763D138-B04C-4A90-895E-02DE41BCD930}" destId="{5C182749-08E1-4F31-901A-C6518ACDA9E5}" srcOrd="4" destOrd="0" parTransId="{737C0DEC-39AF-4922-9C7F-57EB7DF00B88}" sibTransId="{5C986CCD-CDBB-4CA9-AFF7-2D33F5C65599}"/>
    <dgm:cxn modelId="{4C3CECC5-B306-4AD7-8FAE-426F0A3B7045}" srcId="{6763D138-B04C-4A90-895E-02DE41BCD930}" destId="{EB180F2F-B822-40DE-B307-4B8935879FD3}" srcOrd="0" destOrd="0" parTransId="{6B91DF8B-C83E-4BDA-B3BC-A81E1F11E237}" sibTransId="{A8662BC6-43AD-41A9-BB06-CC9077DD771C}"/>
    <dgm:cxn modelId="{18A2CB28-D643-4A25-A947-46FBC03B6979}" type="presOf" srcId="{9F054FBB-9544-4BE1-BFDA-B82B3439120E}" destId="{C499D1C9-4B00-4373-AA77-2FD978EF860E}" srcOrd="0" destOrd="0" presId="urn:microsoft.com/office/officeart/2008/layout/RadialCluster"/>
    <dgm:cxn modelId="{C789D8E9-0B6D-41A2-9523-3BF3D66FDF7A}" srcId="{6763D138-B04C-4A90-895E-02DE41BCD930}" destId="{2C9936B1-396F-4834-8132-F4576918E73C}" srcOrd="6" destOrd="0" parTransId="{88A4B940-3D16-493F-81B3-C045F69D92AB}" sibTransId="{54CBFFBE-FBF2-49E0-B28D-9FCB9F5189C9}"/>
    <dgm:cxn modelId="{ED26745C-D18D-403D-ABC3-BFE56383C67D}" type="presOf" srcId="{6B91DF8B-C83E-4BDA-B3BC-A81E1F11E237}" destId="{4EF37F54-981B-4AE9-AF5F-47F856527DD6}" srcOrd="0" destOrd="0" presId="urn:microsoft.com/office/officeart/2008/layout/RadialCluster"/>
    <dgm:cxn modelId="{8138F96F-647B-4A30-82C1-8656555AC569}" type="presOf" srcId="{EB180F2F-B822-40DE-B307-4B8935879FD3}" destId="{167F4B4A-C9EA-4D36-8EC1-B3EB4C61BAE0}" srcOrd="0" destOrd="0" presId="urn:microsoft.com/office/officeart/2008/layout/RadialCluster"/>
    <dgm:cxn modelId="{91C3083E-AED3-453A-9434-76EDCEE86623}" type="presOf" srcId="{737C0DEC-39AF-4922-9C7F-57EB7DF00B88}" destId="{03CF74F1-3D43-4856-85D6-6DFA9FCE490F}" srcOrd="0" destOrd="0" presId="urn:microsoft.com/office/officeart/2008/layout/RadialCluster"/>
    <dgm:cxn modelId="{2801569B-8632-426A-8FCA-00E213DFA85B}" type="presOf" srcId="{5C182749-08E1-4F31-901A-C6518ACDA9E5}" destId="{FCF1DCD8-512F-4BDC-B3F8-73B90185BB05}" srcOrd="0" destOrd="0" presId="urn:microsoft.com/office/officeart/2008/layout/RadialCluster"/>
    <dgm:cxn modelId="{D96A6847-979D-477C-8642-6842E2A93FA3}" srcId="{6763D138-B04C-4A90-895E-02DE41BCD930}" destId="{E1E71985-D389-4875-BA26-8925004B0EB9}" srcOrd="1" destOrd="0" parTransId="{9F054FBB-9544-4BE1-BFDA-B82B3439120E}" sibTransId="{8DBF70D7-C519-47D2-9327-F1ED3906AC37}"/>
    <dgm:cxn modelId="{97DACB49-C2AA-4243-982E-AC516E1D90A4}" type="presOf" srcId="{6763D138-B04C-4A90-895E-02DE41BCD930}" destId="{7968C77B-BB4F-4A6D-A6E9-F0CB3CAEC74B}" srcOrd="0" destOrd="0" presId="urn:microsoft.com/office/officeart/2008/layout/RadialCluster"/>
    <dgm:cxn modelId="{727A65AD-E403-4C50-9D47-714F647DC06A}" type="presOf" srcId="{CAE12ECB-49EE-4ECB-AF15-E3D8CC09F1CE}" destId="{9DD55D8F-FA50-4674-BD87-B4F2FBCED407}" srcOrd="0" destOrd="0" presId="urn:microsoft.com/office/officeart/2008/layout/RadialCluster"/>
    <dgm:cxn modelId="{4A034966-C1CB-48C0-8CB0-9ACABBAD04CE}" type="presOf" srcId="{88A4B940-3D16-493F-81B3-C045F69D92AB}" destId="{FF95E761-4ACA-4EE5-871B-7A6E0BE98E47}" srcOrd="0" destOrd="0" presId="urn:microsoft.com/office/officeart/2008/layout/RadialCluster"/>
    <dgm:cxn modelId="{B56CD0D0-9571-4BCC-9EF1-A8726E5D8579}" type="presOf" srcId="{0F69BA97-2859-4A46-B01D-8FB75F267A44}" destId="{66094738-0AE0-40A1-A608-CA9A5122B5DB}" srcOrd="0" destOrd="0" presId="urn:microsoft.com/office/officeart/2008/layout/RadialCluster"/>
    <dgm:cxn modelId="{668C7EE6-2E79-4E5F-8F2F-93B428B34B32}" type="presOf" srcId="{E1E71985-D389-4875-BA26-8925004B0EB9}" destId="{D16BE486-A37C-4309-B97B-AC1CA7AD46EF}" srcOrd="0" destOrd="0" presId="urn:microsoft.com/office/officeart/2008/layout/RadialCluster"/>
    <dgm:cxn modelId="{38E6057B-7FE5-41C6-B975-7CF465D1DCBF}" type="presOf" srcId="{2BC74C1D-D371-4BEC-B8C7-77517CD9AFBA}" destId="{3CC37779-9326-4F77-A0C4-64759B5C718D}" srcOrd="0" destOrd="0" presId="urn:microsoft.com/office/officeart/2008/layout/RadialCluster"/>
    <dgm:cxn modelId="{A72EC4C6-51E7-4300-9BED-3D5D9473E028}" type="presOf" srcId="{481B2125-A21B-436E-89A2-588227414BA2}" destId="{6BFCBDB7-80F3-420D-8CED-20F5C255A901}" srcOrd="0" destOrd="0" presId="urn:microsoft.com/office/officeart/2008/layout/RadialCluster"/>
    <dgm:cxn modelId="{025D0625-6341-421B-95ED-DA2C59324892}" type="presOf" srcId="{6852ADF1-3B0B-4F27-8BD9-35FD96961D94}" destId="{548469D7-B884-452D-A412-A0829BF5558F}" srcOrd="0" destOrd="0" presId="urn:microsoft.com/office/officeart/2008/layout/RadialCluster"/>
    <dgm:cxn modelId="{4C266965-C04E-40DB-92E7-19317F12B4CC}" type="presOf" srcId="{2ED4CCD7-419C-4138-9E95-F72FA1801F82}" destId="{3BC515C8-C0E6-49AD-9D38-B30F13C149E2}" srcOrd="0" destOrd="0" presId="urn:microsoft.com/office/officeart/2008/layout/RadialCluster"/>
    <dgm:cxn modelId="{E2800811-3B6B-42C8-852B-C4D1B0AAEE5D}" type="presOf" srcId="{F1F75FD3-3B8E-4AEE-A5C5-81810E1F06D2}" destId="{6E8F6FE7-2FBA-4B5F-850D-C2D73B1328AF}" srcOrd="0" destOrd="0" presId="urn:microsoft.com/office/officeart/2008/layout/RadialCluster"/>
    <dgm:cxn modelId="{05C1BECB-2693-45F6-960E-BCD6CFFF32CA}" srcId="{6763D138-B04C-4A90-895E-02DE41BCD930}" destId="{2BC74C1D-D371-4BEC-B8C7-77517CD9AFBA}" srcOrd="5" destOrd="0" parTransId="{481B2125-A21B-436E-89A2-588227414BA2}" sibTransId="{4921005E-AE6A-4CEC-ABAB-8A1FB7B6A51D}"/>
    <dgm:cxn modelId="{7A9548B1-3703-41FB-BAE5-654B032A0A02}" type="presOf" srcId="{2C9936B1-396F-4834-8132-F4576918E73C}" destId="{71B69380-289E-4879-A1B7-99EF9C67C2E5}" srcOrd="0" destOrd="0" presId="urn:microsoft.com/office/officeart/2008/layout/RadialCluster"/>
    <dgm:cxn modelId="{EDF11921-4E55-4AC3-9DD4-3BC99CB057B0}" srcId="{6763D138-B04C-4A90-895E-02DE41BCD930}" destId="{6852ADF1-3B0B-4F27-8BD9-35FD96961D94}" srcOrd="3" destOrd="0" parTransId="{CAE12ECB-49EE-4ECB-AF15-E3D8CC09F1CE}" sibTransId="{7D619843-5C34-47E0-B6AA-CD8AF4CDA2DF}"/>
    <dgm:cxn modelId="{0111EABF-765F-4A9C-9059-6613282A4E0D}" srcId="{6763D138-B04C-4A90-895E-02DE41BCD930}" destId="{F1F75FD3-3B8E-4AEE-A5C5-81810E1F06D2}" srcOrd="2" destOrd="0" parTransId="{0F69BA97-2859-4A46-B01D-8FB75F267A44}" sibTransId="{6FEECDED-BB65-4C0E-908C-87369510A4F3}"/>
    <dgm:cxn modelId="{8D8915B3-5ECB-4713-ABA6-4A5E6E6597E0}" type="presParOf" srcId="{3BC515C8-C0E6-49AD-9D38-B30F13C149E2}" destId="{2FB3FC79-CA7A-452A-85D3-C7F15C7F92AB}" srcOrd="0" destOrd="0" presId="urn:microsoft.com/office/officeart/2008/layout/RadialCluster"/>
    <dgm:cxn modelId="{35C27647-7E7E-451E-9719-16FC7384A576}" type="presParOf" srcId="{2FB3FC79-CA7A-452A-85D3-C7F15C7F92AB}" destId="{7968C77B-BB4F-4A6D-A6E9-F0CB3CAEC74B}" srcOrd="0" destOrd="0" presId="urn:microsoft.com/office/officeart/2008/layout/RadialCluster"/>
    <dgm:cxn modelId="{5A0B5BA2-AD98-4DC8-B987-A9EE0E161BEF}" type="presParOf" srcId="{2FB3FC79-CA7A-452A-85D3-C7F15C7F92AB}" destId="{4EF37F54-981B-4AE9-AF5F-47F856527DD6}" srcOrd="1" destOrd="0" presId="urn:microsoft.com/office/officeart/2008/layout/RadialCluster"/>
    <dgm:cxn modelId="{C72515C0-A0DE-485B-AA2B-A1B02088F6AD}" type="presParOf" srcId="{2FB3FC79-CA7A-452A-85D3-C7F15C7F92AB}" destId="{167F4B4A-C9EA-4D36-8EC1-B3EB4C61BAE0}" srcOrd="2" destOrd="0" presId="urn:microsoft.com/office/officeart/2008/layout/RadialCluster"/>
    <dgm:cxn modelId="{D91F0928-01AF-4289-8E88-F0FF79C3F850}" type="presParOf" srcId="{2FB3FC79-CA7A-452A-85D3-C7F15C7F92AB}" destId="{C499D1C9-4B00-4373-AA77-2FD978EF860E}" srcOrd="3" destOrd="0" presId="urn:microsoft.com/office/officeart/2008/layout/RadialCluster"/>
    <dgm:cxn modelId="{820B1A80-4E08-48F5-87A1-B3C67F1F9900}" type="presParOf" srcId="{2FB3FC79-CA7A-452A-85D3-C7F15C7F92AB}" destId="{D16BE486-A37C-4309-B97B-AC1CA7AD46EF}" srcOrd="4" destOrd="0" presId="urn:microsoft.com/office/officeart/2008/layout/RadialCluster"/>
    <dgm:cxn modelId="{5C3A29A1-74F6-48DC-B9FD-69204D0EEBC2}" type="presParOf" srcId="{2FB3FC79-CA7A-452A-85D3-C7F15C7F92AB}" destId="{66094738-0AE0-40A1-A608-CA9A5122B5DB}" srcOrd="5" destOrd="0" presId="urn:microsoft.com/office/officeart/2008/layout/RadialCluster"/>
    <dgm:cxn modelId="{B77D2ADB-1B22-4E66-860D-586260138CBC}" type="presParOf" srcId="{2FB3FC79-CA7A-452A-85D3-C7F15C7F92AB}" destId="{6E8F6FE7-2FBA-4B5F-850D-C2D73B1328AF}" srcOrd="6" destOrd="0" presId="urn:microsoft.com/office/officeart/2008/layout/RadialCluster"/>
    <dgm:cxn modelId="{E4C358C1-27C5-44F3-B3FE-BEB0A2676E60}" type="presParOf" srcId="{2FB3FC79-CA7A-452A-85D3-C7F15C7F92AB}" destId="{9DD55D8F-FA50-4674-BD87-B4F2FBCED407}" srcOrd="7" destOrd="0" presId="urn:microsoft.com/office/officeart/2008/layout/RadialCluster"/>
    <dgm:cxn modelId="{5B7A48A0-B018-4123-AEC8-DE5103EAE102}" type="presParOf" srcId="{2FB3FC79-CA7A-452A-85D3-C7F15C7F92AB}" destId="{548469D7-B884-452D-A412-A0829BF5558F}" srcOrd="8" destOrd="0" presId="urn:microsoft.com/office/officeart/2008/layout/RadialCluster"/>
    <dgm:cxn modelId="{8682C43F-B28F-4AEB-B073-1CAFB3FB706F}" type="presParOf" srcId="{2FB3FC79-CA7A-452A-85D3-C7F15C7F92AB}" destId="{03CF74F1-3D43-4856-85D6-6DFA9FCE490F}" srcOrd="9" destOrd="0" presId="urn:microsoft.com/office/officeart/2008/layout/RadialCluster"/>
    <dgm:cxn modelId="{79C5B516-D376-4172-9504-BE07D014651B}" type="presParOf" srcId="{2FB3FC79-CA7A-452A-85D3-C7F15C7F92AB}" destId="{FCF1DCD8-512F-4BDC-B3F8-73B90185BB05}" srcOrd="10" destOrd="0" presId="urn:microsoft.com/office/officeart/2008/layout/RadialCluster"/>
    <dgm:cxn modelId="{31B9E472-B3E4-413D-B913-48097BD3B744}" type="presParOf" srcId="{2FB3FC79-CA7A-452A-85D3-C7F15C7F92AB}" destId="{6BFCBDB7-80F3-420D-8CED-20F5C255A901}" srcOrd="11" destOrd="0" presId="urn:microsoft.com/office/officeart/2008/layout/RadialCluster"/>
    <dgm:cxn modelId="{4300A269-4D41-44F6-A5FC-6446EF5A41D0}" type="presParOf" srcId="{2FB3FC79-CA7A-452A-85D3-C7F15C7F92AB}" destId="{3CC37779-9326-4F77-A0C4-64759B5C718D}" srcOrd="12" destOrd="0" presId="urn:microsoft.com/office/officeart/2008/layout/RadialCluster"/>
    <dgm:cxn modelId="{B7E685C9-8E26-4B03-AD18-FA4C220C6A8B}" type="presParOf" srcId="{2FB3FC79-CA7A-452A-85D3-C7F15C7F92AB}" destId="{FF95E761-4ACA-4EE5-871B-7A6E0BE98E47}" srcOrd="13" destOrd="0" presId="urn:microsoft.com/office/officeart/2008/layout/RadialCluster"/>
    <dgm:cxn modelId="{DA94C5E0-9EBD-49FD-8387-258DF188F0AE}" type="presParOf" srcId="{2FB3FC79-CA7A-452A-85D3-C7F15C7F92AB}" destId="{71B69380-289E-4879-A1B7-99EF9C67C2E5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C583B17-4EF9-40A0-AE72-67B1CFABCA4D}" type="doc">
      <dgm:prSet loTypeId="urn:microsoft.com/office/officeart/2008/layout/RadialCluster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EA6A99-4B67-4150-86B1-E230896CDA79}">
      <dgm:prSet phldrT="[Текст]" custT="1"/>
      <dgm:spPr/>
      <dgm:t>
        <a:bodyPr/>
        <a:lstStyle/>
        <a:p>
          <a:r>
            <a:rPr lang="en-US" sz="2400" dirty="0" smtClean="0">
              <a:latin typeface="Impact" panose="020B0806030902050204" pitchFamily="34" charset="0"/>
            </a:rPr>
            <a:t>Questions</a:t>
          </a:r>
          <a:endParaRPr lang="ru-RU" sz="2400" dirty="0">
            <a:latin typeface="Impact" panose="020B0806030902050204" pitchFamily="34" charset="0"/>
          </a:endParaRPr>
        </a:p>
      </dgm:t>
    </dgm:pt>
    <dgm:pt modelId="{CCC3133C-FFAF-4097-B5B8-FD39C2660ADD}" type="parTrans" cxnId="{01F9F028-B8E2-460E-8CBD-19C82ADA9201}">
      <dgm:prSet/>
      <dgm:spPr/>
      <dgm:t>
        <a:bodyPr/>
        <a:lstStyle/>
        <a:p>
          <a:endParaRPr lang="ru-RU"/>
        </a:p>
      </dgm:t>
    </dgm:pt>
    <dgm:pt modelId="{E13827B1-8E1F-4AFE-83D2-C29176FBA105}" type="sibTrans" cxnId="{01F9F028-B8E2-460E-8CBD-19C82ADA9201}">
      <dgm:prSet/>
      <dgm:spPr/>
      <dgm:t>
        <a:bodyPr/>
        <a:lstStyle/>
        <a:p>
          <a:endParaRPr lang="ru-RU"/>
        </a:p>
      </dgm:t>
    </dgm:pt>
    <dgm:pt modelId="{1084B947-B8E3-4F75-BC85-3A9BDF0161DD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400" dirty="0" smtClean="0"/>
            <a:t>Where and when was Oscar Wilde born?</a:t>
          </a:r>
          <a:endParaRPr lang="ru-RU" sz="1400" dirty="0"/>
        </a:p>
      </dgm:t>
    </dgm:pt>
    <dgm:pt modelId="{B62A2EE6-8B5D-4DD1-A1E1-E795D70F3BA9}" type="parTrans" cxnId="{DB1476C9-2EA4-4158-A606-A9B311AA00BE}">
      <dgm:prSet/>
      <dgm:spPr/>
      <dgm:t>
        <a:bodyPr/>
        <a:lstStyle/>
        <a:p>
          <a:endParaRPr lang="ru-RU"/>
        </a:p>
      </dgm:t>
    </dgm:pt>
    <dgm:pt modelId="{3E041453-A07F-4B61-8D4F-A7F6BB8A38B8}" type="sibTrans" cxnId="{DB1476C9-2EA4-4158-A606-A9B311AA00BE}">
      <dgm:prSet/>
      <dgm:spPr/>
      <dgm:t>
        <a:bodyPr/>
        <a:lstStyle/>
        <a:p>
          <a:endParaRPr lang="ru-RU"/>
        </a:p>
      </dgm:t>
    </dgm:pt>
    <dgm:pt modelId="{4743300C-05F4-4D15-80EC-14B78799BC05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en-US" sz="1400" dirty="0" smtClean="0"/>
            <a:t>What were his parents?</a:t>
          </a:r>
          <a:endParaRPr lang="ru-RU" sz="1400" dirty="0"/>
        </a:p>
      </dgm:t>
    </dgm:pt>
    <dgm:pt modelId="{CCDFF0A9-CAE6-4126-9219-93F1E35872E0}" type="parTrans" cxnId="{E5E0BEFF-1A3F-4795-BD9E-A8D3344A4214}">
      <dgm:prSet/>
      <dgm:spPr/>
      <dgm:t>
        <a:bodyPr/>
        <a:lstStyle/>
        <a:p>
          <a:endParaRPr lang="ru-RU"/>
        </a:p>
      </dgm:t>
    </dgm:pt>
    <dgm:pt modelId="{8210B377-1AA3-4B6B-9938-CC39F7FE0595}" type="sibTrans" cxnId="{E5E0BEFF-1A3F-4795-BD9E-A8D3344A4214}">
      <dgm:prSet/>
      <dgm:spPr/>
      <dgm:t>
        <a:bodyPr/>
        <a:lstStyle/>
        <a:p>
          <a:endParaRPr lang="ru-RU"/>
        </a:p>
      </dgm:t>
    </dgm:pt>
    <dgm:pt modelId="{725D80C9-961C-4BD3-8B5F-96D4313DF935}">
      <dgm:prSet phldrT="[Текст]" custT="1"/>
      <dgm:spPr/>
      <dgm:t>
        <a:bodyPr/>
        <a:lstStyle/>
        <a:p>
          <a:r>
            <a:rPr lang="en-US" sz="1400" dirty="0" smtClean="0"/>
            <a:t>What is his most famous novel?</a:t>
          </a:r>
          <a:endParaRPr lang="ru-RU" sz="1400" dirty="0"/>
        </a:p>
      </dgm:t>
    </dgm:pt>
    <dgm:pt modelId="{72C81922-881D-4BC0-8974-C7778BE6CDCF}" type="parTrans" cxnId="{7A7BC03D-57B7-4DE7-B17C-5B252D09F025}">
      <dgm:prSet/>
      <dgm:spPr/>
      <dgm:t>
        <a:bodyPr/>
        <a:lstStyle/>
        <a:p>
          <a:endParaRPr lang="ru-RU"/>
        </a:p>
      </dgm:t>
    </dgm:pt>
    <dgm:pt modelId="{1C63F0E4-97AF-4DE3-ADFF-9F4D787779C1}" type="sibTrans" cxnId="{7A7BC03D-57B7-4DE7-B17C-5B252D09F025}">
      <dgm:prSet/>
      <dgm:spPr/>
      <dgm:t>
        <a:bodyPr/>
        <a:lstStyle/>
        <a:p>
          <a:endParaRPr lang="ru-RU"/>
        </a:p>
      </dgm:t>
    </dgm:pt>
    <dgm:pt modelId="{A0270F50-15B6-4B69-80FB-68281844A3F8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en-US" sz="1400" dirty="0" smtClean="0"/>
            <a:t>Was his life easy?</a:t>
          </a:r>
          <a:endParaRPr lang="ru-RU" sz="1400" dirty="0"/>
        </a:p>
      </dgm:t>
    </dgm:pt>
    <dgm:pt modelId="{BB3AC5A6-1D76-4C58-8F88-DF2398B310C3}" type="parTrans" cxnId="{D63E83B3-C2F0-43BE-838C-7E0EEA1D45E0}">
      <dgm:prSet/>
      <dgm:spPr/>
      <dgm:t>
        <a:bodyPr/>
        <a:lstStyle/>
        <a:p>
          <a:endParaRPr lang="ru-RU"/>
        </a:p>
      </dgm:t>
    </dgm:pt>
    <dgm:pt modelId="{EB9A081F-F6ED-40DF-8EA9-C6F82C8E6E11}" type="sibTrans" cxnId="{D63E83B3-C2F0-43BE-838C-7E0EEA1D45E0}">
      <dgm:prSet/>
      <dgm:spPr/>
      <dgm:t>
        <a:bodyPr/>
        <a:lstStyle/>
        <a:p>
          <a:endParaRPr lang="ru-RU"/>
        </a:p>
      </dgm:t>
    </dgm:pt>
    <dgm:pt modelId="{040574F8-2032-4F9D-8CA3-7A3D72C729D7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400" dirty="0" smtClean="0"/>
            <a:t>Do you know his famous aphorisms?</a:t>
          </a:r>
          <a:endParaRPr lang="ru-RU" sz="1400" dirty="0"/>
        </a:p>
      </dgm:t>
    </dgm:pt>
    <dgm:pt modelId="{11E0A8DE-58AD-4036-80E7-6305127DE118}" type="parTrans" cxnId="{AB09CE8D-5CB9-4BF2-8674-36962024C6EF}">
      <dgm:prSet/>
      <dgm:spPr/>
      <dgm:t>
        <a:bodyPr/>
        <a:lstStyle/>
        <a:p>
          <a:endParaRPr lang="ru-RU"/>
        </a:p>
      </dgm:t>
    </dgm:pt>
    <dgm:pt modelId="{096197CE-730B-42B1-96A6-114CA19A44B1}" type="sibTrans" cxnId="{AB09CE8D-5CB9-4BF2-8674-36962024C6EF}">
      <dgm:prSet/>
      <dgm:spPr/>
      <dgm:t>
        <a:bodyPr/>
        <a:lstStyle/>
        <a:p>
          <a:endParaRPr lang="ru-RU"/>
        </a:p>
      </dgm:t>
    </dgm:pt>
    <dgm:pt modelId="{7D7AC1AF-8296-42E5-96A4-BFFE7CC750F4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en-US" sz="1400" dirty="0" smtClean="0"/>
            <a:t>Where did he study?</a:t>
          </a:r>
          <a:endParaRPr lang="ru-RU" sz="1400" dirty="0"/>
        </a:p>
      </dgm:t>
    </dgm:pt>
    <dgm:pt modelId="{63FAC999-B510-4DC1-B8DF-BD43E8040D33}" type="parTrans" cxnId="{3B98AA41-D8E3-4D91-9074-F9F615292C39}">
      <dgm:prSet/>
      <dgm:spPr/>
      <dgm:t>
        <a:bodyPr/>
        <a:lstStyle/>
        <a:p>
          <a:endParaRPr lang="ru-RU"/>
        </a:p>
      </dgm:t>
    </dgm:pt>
    <dgm:pt modelId="{00A76AC9-5B44-4A64-8EF8-34AF1D668808}" type="sibTrans" cxnId="{3B98AA41-D8E3-4D91-9074-F9F615292C39}">
      <dgm:prSet/>
      <dgm:spPr/>
      <dgm:t>
        <a:bodyPr/>
        <a:lstStyle/>
        <a:p>
          <a:endParaRPr lang="ru-RU"/>
        </a:p>
      </dgm:t>
    </dgm:pt>
    <dgm:pt modelId="{4A1371B0-9D27-4869-947A-3E5BC2EA6DC6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en-US" sz="1400" dirty="0" smtClean="0"/>
            <a:t>What do you know about his education?</a:t>
          </a:r>
          <a:endParaRPr lang="ru-RU" sz="1400" dirty="0"/>
        </a:p>
      </dgm:t>
    </dgm:pt>
    <dgm:pt modelId="{635FAAAF-7473-4C70-9047-97D196432F73}" type="parTrans" cxnId="{DEBE33F2-39D6-4B1F-B511-D38DA2D07A03}">
      <dgm:prSet/>
      <dgm:spPr/>
      <dgm:t>
        <a:bodyPr/>
        <a:lstStyle/>
        <a:p>
          <a:endParaRPr lang="ru-RU"/>
        </a:p>
      </dgm:t>
    </dgm:pt>
    <dgm:pt modelId="{935EEAF8-7692-4E1C-BF52-D7418E69F254}" type="sibTrans" cxnId="{DEBE33F2-39D6-4B1F-B511-D38DA2D07A03}">
      <dgm:prSet/>
      <dgm:spPr/>
      <dgm:t>
        <a:bodyPr/>
        <a:lstStyle/>
        <a:p>
          <a:endParaRPr lang="ru-RU"/>
        </a:p>
      </dgm:t>
    </dgm:pt>
    <dgm:pt modelId="{DB671B71-5F2E-4E2E-9533-4ECA899502DA}" type="pres">
      <dgm:prSet presAssocID="{FC583B17-4EF9-40A0-AE72-67B1CFABCA4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F677A66-7918-42AE-9349-B9062A9799A8}" type="pres">
      <dgm:prSet presAssocID="{00EA6A99-4B67-4150-86B1-E230896CDA79}" presName="singleCycle" presStyleCnt="0"/>
      <dgm:spPr/>
    </dgm:pt>
    <dgm:pt modelId="{97D64083-9196-4369-99AF-5DD6BD9123B4}" type="pres">
      <dgm:prSet presAssocID="{00EA6A99-4B67-4150-86B1-E230896CDA79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19D654D5-D5AE-45E8-9F12-476E67DDE76A}" type="pres">
      <dgm:prSet presAssocID="{B62A2EE6-8B5D-4DD1-A1E1-E795D70F3BA9}" presName="Name56" presStyleLbl="parChTrans1D2" presStyleIdx="0" presStyleCnt="7"/>
      <dgm:spPr/>
      <dgm:t>
        <a:bodyPr/>
        <a:lstStyle/>
        <a:p>
          <a:endParaRPr lang="ru-RU"/>
        </a:p>
      </dgm:t>
    </dgm:pt>
    <dgm:pt modelId="{3C18B1C1-4FC0-44F1-9286-6BFCA0B7D933}" type="pres">
      <dgm:prSet presAssocID="{1084B947-B8E3-4F75-BC85-3A9BDF0161DD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66842-2AD9-47D6-AAD8-ADDFE0655C56}" type="pres">
      <dgm:prSet presAssocID="{CCDFF0A9-CAE6-4126-9219-93F1E35872E0}" presName="Name56" presStyleLbl="parChTrans1D2" presStyleIdx="1" presStyleCnt="7"/>
      <dgm:spPr/>
      <dgm:t>
        <a:bodyPr/>
        <a:lstStyle/>
        <a:p>
          <a:endParaRPr lang="ru-RU"/>
        </a:p>
      </dgm:t>
    </dgm:pt>
    <dgm:pt modelId="{D98D02B9-2CA3-4C14-B9E5-2E4E22F0ED43}" type="pres">
      <dgm:prSet presAssocID="{4743300C-05F4-4D15-80EC-14B78799BC05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57778-BB83-4EC6-9396-987CE23A3847}" type="pres">
      <dgm:prSet presAssocID="{BB3AC5A6-1D76-4C58-8F88-DF2398B310C3}" presName="Name56" presStyleLbl="parChTrans1D2" presStyleIdx="2" presStyleCnt="7"/>
      <dgm:spPr/>
      <dgm:t>
        <a:bodyPr/>
        <a:lstStyle/>
        <a:p>
          <a:endParaRPr lang="ru-RU"/>
        </a:p>
      </dgm:t>
    </dgm:pt>
    <dgm:pt modelId="{5F348D5F-9F25-443B-B565-FE819A5E0744}" type="pres">
      <dgm:prSet presAssocID="{A0270F50-15B6-4B69-80FB-68281844A3F8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DE9506-3CD6-49B0-A92D-A6BD47A5ACD4}" type="pres">
      <dgm:prSet presAssocID="{11E0A8DE-58AD-4036-80E7-6305127DE118}" presName="Name56" presStyleLbl="parChTrans1D2" presStyleIdx="3" presStyleCnt="7"/>
      <dgm:spPr/>
      <dgm:t>
        <a:bodyPr/>
        <a:lstStyle/>
        <a:p>
          <a:endParaRPr lang="ru-RU"/>
        </a:p>
      </dgm:t>
    </dgm:pt>
    <dgm:pt modelId="{C8FE60A7-79D9-4818-8EDE-CF943411631B}" type="pres">
      <dgm:prSet presAssocID="{040574F8-2032-4F9D-8CA3-7A3D72C729D7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C0E08-4342-452D-BD4A-3079A44E88F5}" type="pres">
      <dgm:prSet presAssocID="{72C81922-881D-4BC0-8974-C7778BE6CDCF}" presName="Name56" presStyleLbl="parChTrans1D2" presStyleIdx="4" presStyleCnt="7"/>
      <dgm:spPr/>
      <dgm:t>
        <a:bodyPr/>
        <a:lstStyle/>
        <a:p>
          <a:endParaRPr lang="ru-RU"/>
        </a:p>
      </dgm:t>
    </dgm:pt>
    <dgm:pt modelId="{C20A030A-91D6-460B-BB89-658D3EB662F4}" type="pres">
      <dgm:prSet presAssocID="{725D80C9-961C-4BD3-8B5F-96D4313DF935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8401CE-DF3C-4D15-96B0-11BCC252DFEA}" type="pres">
      <dgm:prSet presAssocID="{635FAAAF-7473-4C70-9047-97D196432F73}" presName="Name56" presStyleLbl="parChTrans1D2" presStyleIdx="5" presStyleCnt="7"/>
      <dgm:spPr/>
      <dgm:t>
        <a:bodyPr/>
        <a:lstStyle/>
        <a:p>
          <a:endParaRPr lang="ru-RU"/>
        </a:p>
      </dgm:t>
    </dgm:pt>
    <dgm:pt modelId="{BF046EA9-19C8-48ED-8BE2-0333F6636B7E}" type="pres">
      <dgm:prSet presAssocID="{4A1371B0-9D27-4869-947A-3E5BC2EA6DC6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AAC8D6-D2F7-4ED7-A708-B7F4777EF8B5}" type="pres">
      <dgm:prSet presAssocID="{63FAC999-B510-4DC1-B8DF-BD43E8040D33}" presName="Name56" presStyleLbl="parChTrans1D2" presStyleIdx="6" presStyleCnt="7"/>
      <dgm:spPr/>
      <dgm:t>
        <a:bodyPr/>
        <a:lstStyle/>
        <a:p>
          <a:endParaRPr lang="ru-RU"/>
        </a:p>
      </dgm:t>
    </dgm:pt>
    <dgm:pt modelId="{D7CB90A8-E56F-49D0-81F3-5D9EE4CFEE1B}" type="pres">
      <dgm:prSet presAssocID="{7D7AC1AF-8296-42E5-96A4-BFFE7CC750F4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D50C2F-5319-4C43-9410-6E4DCCFD5F39}" type="presOf" srcId="{BB3AC5A6-1D76-4C58-8F88-DF2398B310C3}" destId="{98757778-BB83-4EC6-9396-987CE23A3847}" srcOrd="0" destOrd="0" presId="urn:microsoft.com/office/officeart/2008/layout/RadialCluster"/>
    <dgm:cxn modelId="{C44D6089-A2BB-4F1D-BE96-69122B3E57B0}" type="presOf" srcId="{00EA6A99-4B67-4150-86B1-E230896CDA79}" destId="{97D64083-9196-4369-99AF-5DD6BD9123B4}" srcOrd="0" destOrd="0" presId="urn:microsoft.com/office/officeart/2008/layout/RadialCluster"/>
    <dgm:cxn modelId="{DB1476C9-2EA4-4158-A606-A9B311AA00BE}" srcId="{00EA6A99-4B67-4150-86B1-E230896CDA79}" destId="{1084B947-B8E3-4F75-BC85-3A9BDF0161DD}" srcOrd="0" destOrd="0" parTransId="{B62A2EE6-8B5D-4DD1-A1E1-E795D70F3BA9}" sibTransId="{3E041453-A07F-4B61-8D4F-A7F6BB8A38B8}"/>
    <dgm:cxn modelId="{E5E0BEFF-1A3F-4795-BD9E-A8D3344A4214}" srcId="{00EA6A99-4B67-4150-86B1-E230896CDA79}" destId="{4743300C-05F4-4D15-80EC-14B78799BC05}" srcOrd="1" destOrd="0" parTransId="{CCDFF0A9-CAE6-4126-9219-93F1E35872E0}" sibTransId="{8210B377-1AA3-4B6B-9938-CC39F7FE0595}"/>
    <dgm:cxn modelId="{3B98AA41-D8E3-4D91-9074-F9F615292C39}" srcId="{00EA6A99-4B67-4150-86B1-E230896CDA79}" destId="{7D7AC1AF-8296-42E5-96A4-BFFE7CC750F4}" srcOrd="6" destOrd="0" parTransId="{63FAC999-B510-4DC1-B8DF-BD43E8040D33}" sibTransId="{00A76AC9-5B44-4A64-8EF8-34AF1D668808}"/>
    <dgm:cxn modelId="{372B2AA5-0669-4FE8-AFA0-CBCB383C0808}" type="presOf" srcId="{72C81922-881D-4BC0-8974-C7778BE6CDCF}" destId="{0E8C0E08-4342-452D-BD4A-3079A44E88F5}" srcOrd="0" destOrd="0" presId="urn:microsoft.com/office/officeart/2008/layout/RadialCluster"/>
    <dgm:cxn modelId="{E2AE5CBB-18B9-49D6-842A-B868E1FE6E47}" type="presOf" srcId="{4743300C-05F4-4D15-80EC-14B78799BC05}" destId="{D98D02B9-2CA3-4C14-B9E5-2E4E22F0ED43}" srcOrd="0" destOrd="0" presId="urn:microsoft.com/office/officeart/2008/layout/RadialCluster"/>
    <dgm:cxn modelId="{DFE6D8C7-2B80-4527-A0C7-B84F20265950}" type="presOf" srcId="{FC583B17-4EF9-40A0-AE72-67B1CFABCA4D}" destId="{DB671B71-5F2E-4E2E-9533-4ECA899502DA}" srcOrd="0" destOrd="0" presId="urn:microsoft.com/office/officeart/2008/layout/RadialCluster"/>
    <dgm:cxn modelId="{07237F8C-1935-428C-BFC5-B310A0ADFB33}" type="presOf" srcId="{CCDFF0A9-CAE6-4126-9219-93F1E35872E0}" destId="{BFF66842-2AD9-47D6-AAD8-ADDFE0655C56}" srcOrd="0" destOrd="0" presId="urn:microsoft.com/office/officeart/2008/layout/RadialCluster"/>
    <dgm:cxn modelId="{03F3F421-287C-4621-9D0F-85214DBF87C8}" type="presOf" srcId="{040574F8-2032-4F9D-8CA3-7A3D72C729D7}" destId="{C8FE60A7-79D9-4818-8EDE-CF943411631B}" srcOrd="0" destOrd="0" presId="urn:microsoft.com/office/officeart/2008/layout/RadialCluster"/>
    <dgm:cxn modelId="{AB09CE8D-5CB9-4BF2-8674-36962024C6EF}" srcId="{00EA6A99-4B67-4150-86B1-E230896CDA79}" destId="{040574F8-2032-4F9D-8CA3-7A3D72C729D7}" srcOrd="3" destOrd="0" parTransId="{11E0A8DE-58AD-4036-80E7-6305127DE118}" sibTransId="{096197CE-730B-42B1-96A6-114CA19A44B1}"/>
    <dgm:cxn modelId="{D63E83B3-C2F0-43BE-838C-7E0EEA1D45E0}" srcId="{00EA6A99-4B67-4150-86B1-E230896CDA79}" destId="{A0270F50-15B6-4B69-80FB-68281844A3F8}" srcOrd="2" destOrd="0" parTransId="{BB3AC5A6-1D76-4C58-8F88-DF2398B310C3}" sibTransId="{EB9A081F-F6ED-40DF-8EA9-C6F82C8E6E11}"/>
    <dgm:cxn modelId="{6D991F6F-83FC-44E2-973F-33212C8390A6}" type="presOf" srcId="{11E0A8DE-58AD-4036-80E7-6305127DE118}" destId="{F5DE9506-3CD6-49B0-A92D-A6BD47A5ACD4}" srcOrd="0" destOrd="0" presId="urn:microsoft.com/office/officeart/2008/layout/RadialCluster"/>
    <dgm:cxn modelId="{9D1D6277-0346-427D-B1F3-3E45F82A937F}" type="presOf" srcId="{1084B947-B8E3-4F75-BC85-3A9BDF0161DD}" destId="{3C18B1C1-4FC0-44F1-9286-6BFCA0B7D933}" srcOrd="0" destOrd="0" presId="urn:microsoft.com/office/officeart/2008/layout/RadialCluster"/>
    <dgm:cxn modelId="{7A7BC03D-57B7-4DE7-B17C-5B252D09F025}" srcId="{00EA6A99-4B67-4150-86B1-E230896CDA79}" destId="{725D80C9-961C-4BD3-8B5F-96D4313DF935}" srcOrd="4" destOrd="0" parTransId="{72C81922-881D-4BC0-8974-C7778BE6CDCF}" sibTransId="{1C63F0E4-97AF-4DE3-ADFF-9F4D787779C1}"/>
    <dgm:cxn modelId="{B7B54061-5122-4CE3-827D-48ACB2E4CFC7}" type="presOf" srcId="{63FAC999-B510-4DC1-B8DF-BD43E8040D33}" destId="{C4AAC8D6-D2F7-4ED7-A708-B7F4777EF8B5}" srcOrd="0" destOrd="0" presId="urn:microsoft.com/office/officeart/2008/layout/RadialCluster"/>
    <dgm:cxn modelId="{1719DA8E-4C81-4E20-88AE-78979507C973}" type="presOf" srcId="{635FAAAF-7473-4C70-9047-97D196432F73}" destId="{DF8401CE-DF3C-4D15-96B0-11BCC252DFEA}" srcOrd="0" destOrd="0" presId="urn:microsoft.com/office/officeart/2008/layout/RadialCluster"/>
    <dgm:cxn modelId="{F0AE4E36-4D66-41A8-B9CC-19244F1A1E88}" type="presOf" srcId="{A0270F50-15B6-4B69-80FB-68281844A3F8}" destId="{5F348D5F-9F25-443B-B565-FE819A5E0744}" srcOrd="0" destOrd="0" presId="urn:microsoft.com/office/officeart/2008/layout/RadialCluster"/>
    <dgm:cxn modelId="{64FD94F4-7778-498E-8B98-CF556AA56D13}" type="presOf" srcId="{725D80C9-961C-4BD3-8B5F-96D4313DF935}" destId="{C20A030A-91D6-460B-BB89-658D3EB662F4}" srcOrd="0" destOrd="0" presId="urn:microsoft.com/office/officeart/2008/layout/RadialCluster"/>
    <dgm:cxn modelId="{DEBE33F2-39D6-4B1F-B511-D38DA2D07A03}" srcId="{00EA6A99-4B67-4150-86B1-E230896CDA79}" destId="{4A1371B0-9D27-4869-947A-3E5BC2EA6DC6}" srcOrd="5" destOrd="0" parTransId="{635FAAAF-7473-4C70-9047-97D196432F73}" sibTransId="{935EEAF8-7692-4E1C-BF52-D7418E69F254}"/>
    <dgm:cxn modelId="{01F9F028-B8E2-460E-8CBD-19C82ADA9201}" srcId="{FC583B17-4EF9-40A0-AE72-67B1CFABCA4D}" destId="{00EA6A99-4B67-4150-86B1-E230896CDA79}" srcOrd="0" destOrd="0" parTransId="{CCC3133C-FFAF-4097-B5B8-FD39C2660ADD}" sibTransId="{E13827B1-8E1F-4AFE-83D2-C29176FBA105}"/>
    <dgm:cxn modelId="{49971E0C-DDD9-46DD-AAF9-809F26646C78}" type="presOf" srcId="{B62A2EE6-8B5D-4DD1-A1E1-E795D70F3BA9}" destId="{19D654D5-D5AE-45E8-9F12-476E67DDE76A}" srcOrd="0" destOrd="0" presId="urn:microsoft.com/office/officeart/2008/layout/RadialCluster"/>
    <dgm:cxn modelId="{128FC472-5D10-476A-8487-A1FF3B7F497B}" type="presOf" srcId="{4A1371B0-9D27-4869-947A-3E5BC2EA6DC6}" destId="{BF046EA9-19C8-48ED-8BE2-0333F6636B7E}" srcOrd="0" destOrd="0" presId="urn:microsoft.com/office/officeart/2008/layout/RadialCluster"/>
    <dgm:cxn modelId="{437CA3BF-9FC0-426D-9886-162C0AE3D20E}" type="presOf" srcId="{7D7AC1AF-8296-42E5-96A4-BFFE7CC750F4}" destId="{D7CB90A8-E56F-49D0-81F3-5D9EE4CFEE1B}" srcOrd="0" destOrd="0" presId="urn:microsoft.com/office/officeart/2008/layout/RadialCluster"/>
    <dgm:cxn modelId="{38BB22FE-899A-4204-940B-CE8CA1345FE3}" type="presParOf" srcId="{DB671B71-5F2E-4E2E-9533-4ECA899502DA}" destId="{8F677A66-7918-42AE-9349-B9062A9799A8}" srcOrd="0" destOrd="0" presId="urn:microsoft.com/office/officeart/2008/layout/RadialCluster"/>
    <dgm:cxn modelId="{710F4C75-302E-40DE-8766-F02CFE816BE7}" type="presParOf" srcId="{8F677A66-7918-42AE-9349-B9062A9799A8}" destId="{97D64083-9196-4369-99AF-5DD6BD9123B4}" srcOrd="0" destOrd="0" presId="urn:microsoft.com/office/officeart/2008/layout/RadialCluster"/>
    <dgm:cxn modelId="{7F31730F-2487-452C-8C22-EA976A4A02BB}" type="presParOf" srcId="{8F677A66-7918-42AE-9349-B9062A9799A8}" destId="{19D654D5-D5AE-45E8-9F12-476E67DDE76A}" srcOrd="1" destOrd="0" presId="urn:microsoft.com/office/officeart/2008/layout/RadialCluster"/>
    <dgm:cxn modelId="{49AE02EA-D869-43D3-B585-6FB336864363}" type="presParOf" srcId="{8F677A66-7918-42AE-9349-B9062A9799A8}" destId="{3C18B1C1-4FC0-44F1-9286-6BFCA0B7D933}" srcOrd="2" destOrd="0" presId="urn:microsoft.com/office/officeart/2008/layout/RadialCluster"/>
    <dgm:cxn modelId="{10AC54F9-D0FF-4542-84A9-E11779C3B06C}" type="presParOf" srcId="{8F677A66-7918-42AE-9349-B9062A9799A8}" destId="{BFF66842-2AD9-47D6-AAD8-ADDFE0655C56}" srcOrd="3" destOrd="0" presId="urn:microsoft.com/office/officeart/2008/layout/RadialCluster"/>
    <dgm:cxn modelId="{F7EDFB53-6602-4A4B-BC7E-974FD6B27194}" type="presParOf" srcId="{8F677A66-7918-42AE-9349-B9062A9799A8}" destId="{D98D02B9-2CA3-4C14-B9E5-2E4E22F0ED43}" srcOrd="4" destOrd="0" presId="urn:microsoft.com/office/officeart/2008/layout/RadialCluster"/>
    <dgm:cxn modelId="{E709C07D-A2E5-48D6-84F8-F7C36F6EC984}" type="presParOf" srcId="{8F677A66-7918-42AE-9349-B9062A9799A8}" destId="{98757778-BB83-4EC6-9396-987CE23A3847}" srcOrd="5" destOrd="0" presId="urn:microsoft.com/office/officeart/2008/layout/RadialCluster"/>
    <dgm:cxn modelId="{882BD18E-D290-4FCE-BA94-B63D9F3B69FC}" type="presParOf" srcId="{8F677A66-7918-42AE-9349-B9062A9799A8}" destId="{5F348D5F-9F25-443B-B565-FE819A5E0744}" srcOrd="6" destOrd="0" presId="urn:microsoft.com/office/officeart/2008/layout/RadialCluster"/>
    <dgm:cxn modelId="{87F0A7EB-2347-4573-8B54-B7E7D3A82FF8}" type="presParOf" srcId="{8F677A66-7918-42AE-9349-B9062A9799A8}" destId="{F5DE9506-3CD6-49B0-A92D-A6BD47A5ACD4}" srcOrd="7" destOrd="0" presId="urn:microsoft.com/office/officeart/2008/layout/RadialCluster"/>
    <dgm:cxn modelId="{DA8B7989-F837-4CE4-8769-206414A3AE5D}" type="presParOf" srcId="{8F677A66-7918-42AE-9349-B9062A9799A8}" destId="{C8FE60A7-79D9-4818-8EDE-CF943411631B}" srcOrd="8" destOrd="0" presId="urn:microsoft.com/office/officeart/2008/layout/RadialCluster"/>
    <dgm:cxn modelId="{1F7F375F-A5B4-40AD-8EDC-3B8F6E6BD683}" type="presParOf" srcId="{8F677A66-7918-42AE-9349-B9062A9799A8}" destId="{0E8C0E08-4342-452D-BD4A-3079A44E88F5}" srcOrd="9" destOrd="0" presId="urn:microsoft.com/office/officeart/2008/layout/RadialCluster"/>
    <dgm:cxn modelId="{C45F9A81-9CC5-4AC9-AD0E-B02ED2AAD839}" type="presParOf" srcId="{8F677A66-7918-42AE-9349-B9062A9799A8}" destId="{C20A030A-91D6-460B-BB89-658D3EB662F4}" srcOrd="10" destOrd="0" presId="urn:microsoft.com/office/officeart/2008/layout/RadialCluster"/>
    <dgm:cxn modelId="{0A7BFCAC-573B-46E2-85BF-088A32428735}" type="presParOf" srcId="{8F677A66-7918-42AE-9349-B9062A9799A8}" destId="{DF8401CE-DF3C-4D15-96B0-11BCC252DFEA}" srcOrd="11" destOrd="0" presId="urn:microsoft.com/office/officeart/2008/layout/RadialCluster"/>
    <dgm:cxn modelId="{43EFE70A-36E2-4D80-B568-B873FBA1E957}" type="presParOf" srcId="{8F677A66-7918-42AE-9349-B9062A9799A8}" destId="{BF046EA9-19C8-48ED-8BE2-0333F6636B7E}" srcOrd="12" destOrd="0" presId="urn:microsoft.com/office/officeart/2008/layout/RadialCluster"/>
    <dgm:cxn modelId="{3241286D-8776-40ED-9990-658C247A4F5C}" type="presParOf" srcId="{8F677A66-7918-42AE-9349-B9062A9799A8}" destId="{C4AAC8D6-D2F7-4ED7-A708-B7F4777EF8B5}" srcOrd="13" destOrd="0" presId="urn:microsoft.com/office/officeart/2008/layout/RadialCluster"/>
    <dgm:cxn modelId="{2810DADD-4250-45B8-A92B-49BF9854964D}" type="presParOf" srcId="{8F677A66-7918-42AE-9349-B9062A9799A8}" destId="{D7CB90A8-E56F-49D0-81F3-5D9EE4CFEE1B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86435-3D93-4126-AF16-4A662B160CFC}">
      <dsp:nvSpPr>
        <dsp:cNvPr id="0" name=""/>
        <dsp:cNvSpPr/>
      </dsp:nvSpPr>
      <dsp:spPr>
        <a:xfrm>
          <a:off x="3436208" y="2539414"/>
          <a:ext cx="2057400" cy="2057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Actuality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36642" y="2639848"/>
        <a:ext cx="1856532" cy="1856532"/>
      </dsp:txXfrm>
    </dsp:sp>
    <dsp:sp modelId="{ECC124CE-2BFD-425A-B549-8661DB6511E4}">
      <dsp:nvSpPr>
        <dsp:cNvPr id="0" name=""/>
        <dsp:cNvSpPr/>
      </dsp:nvSpPr>
      <dsp:spPr>
        <a:xfrm rot="16200000">
          <a:off x="3919121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63F2FA-59E8-4BA6-B4D7-BC751E46A901}">
      <dsp:nvSpPr>
        <dsp:cNvPr id="0" name=""/>
        <dsp:cNvSpPr/>
      </dsp:nvSpPr>
      <dsp:spPr>
        <a:xfrm>
          <a:off x="3775678" y="69382"/>
          <a:ext cx="1378458" cy="1378458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revise literary genres</a:t>
          </a:r>
          <a:endParaRPr lang="ru-RU" sz="1400" kern="1200" dirty="0"/>
        </a:p>
      </dsp:txBody>
      <dsp:txXfrm>
        <a:off x="3842969" y="136673"/>
        <a:ext cx="1243876" cy="1243876"/>
      </dsp:txXfrm>
    </dsp:sp>
    <dsp:sp modelId="{1E161F7B-D0ED-41DF-879E-4F6AF884EDEA}">
      <dsp:nvSpPr>
        <dsp:cNvPr id="0" name=""/>
        <dsp:cNvSpPr/>
      </dsp:nvSpPr>
      <dsp:spPr>
        <a:xfrm rot="19285714">
          <a:off x="5426827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47F0BC-6AC7-4938-8C09-723395DCC3E8}">
      <dsp:nvSpPr>
        <dsp:cNvPr id="0" name=""/>
        <dsp:cNvSpPr/>
      </dsp:nvSpPr>
      <dsp:spPr>
        <a:xfrm>
          <a:off x="5972236" y="1127188"/>
          <a:ext cx="1378458" cy="1378458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know more about the author and his books</a:t>
          </a:r>
          <a:endParaRPr lang="ru-RU" sz="1400" kern="1200" dirty="0"/>
        </a:p>
      </dsp:txBody>
      <dsp:txXfrm>
        <a:off x="6039527" y="1194479"/>
        <a:ext cx="1243876" cy="1243876"/>
      </dsp:txXfrm>
    </dsp:sp>
    <dsp:sp modelId="{86EE8321-6852-4823-B637-02BCABA8CF65}">
      <dsp:nvSpPr>
        <dsp:cNvPr id="0" name=""/>
        <dsp:cNvSpPr/>
      </dsp:nvSpPr>
      <dsp:spPr>
        <a:xfrm rot="771429">
          <a:off x="5480477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15A040-56BC-4F57-96ED-E280AD3329A2}">
      <dsp:nvSpPr>
        <dsp:cNvPr id="0" name=""/>
        <dsp:cNvSpPr/>
      </dsp:nvSpPr>
      <dsp:spPr>
        <a:xfrm>
          <a:off x="6514741" y="3504058"/>
          <a:ext cx="1378458" cy="1378458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To </a:t>
          </a:r>
          <a:r>
            <a:rPr lang="en-US" sz="1400" kern="1200" dirty="0" smtClean="0"/>
            <a:t>read about interesting facts  and events from his biography                  </a:t>
          </a:r>
          <a:endParaRPr lang="ru-RU" sz="1400" kern="1200" dirty="0"/>
        </a:p>
      </dsp:txBody>
      <dsp:txXfrm>
        <a:off x="6582032" y="3571349"/>
        <a:ext cx="1243876" cy="1243876"/>
      </dsp:txXfrm>
    </dsp:sp>
    <dsp:sp modelId="{A5F3F98E-A3DF-46FF-B17C-79667CA214F6}">
      <dsp:nvSpPr>
        <dsp:cNvPr id="0" name=""/>
        <dsp:cNvSpPr/>
      </dsp:nvSpPr>
      <dsp:spPr>
        <a:xfrm rot="3857143">
          <a:off x="4704774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3A6FCA-1C38-4ACB-A7D6-A73C2BC0CF03}">
      <dsp:nvSpPr>
        <dsp:cNvPr id="0" name=""/>
        <dsp:cNvSpPr/>
      </dsp:nvSpPr>
      <dsp:spPr>
        <a:xfrm>
          <a:off x="4994676" y="5410159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listen to</a:t>
          </a:r>
          <a:r>
            <a:rPr lang="ru-RU" sz="1400" kern="1200" dirty="0" smtClean="0"/>
            <a:t> </a:t>
          </a:r>
          <a:r>
            <a:rPr lang="en-US" sz="1400" kern="1200" dirty="0" smtClean="0"/>
            <a:t>your points of view about his works</a:t>
          </a:r>
          <a:endParaRPr lang="ru-RU" sz="1400" kern="1200" dirty="0"/>
        </a:p>
      </dsp:txBody>
      <dsp:txXfrm>
        <a:off x="5061967" y="5477450"/>
        <a:ext cx="1243876" cy="1243876"/>
      </dsp:txXfrm>
    </dsp:sp>
    <dsp:sp modelId="{4EAB9D3A-F7CC-49C3-8128-7F8FABD828D4}">
      <dsp:nvSpPr>
        <dsp:cNvPr id="0" name=""/>
        <dsp:cNvSpPr/>
      </dsp:nvSpPr>
      <dsp:spPr>
        <a:xfrm rot="6942857">
          <a:off x="3322296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EAB015-562C-4EF3-9D20-5CA1A982CC5D}">
      <dsp:nvSpPr>
        <dsp:cNvPr id="0" name=""/>
        <dsp:cNvSpPr/>
      </dsp:nvSpPr>
      <dsp:spPr>
        <a:xfrm>
          <a:off x="2556681" y="5410159"/>
          <a:ext cx="1378458" cy="1378458"/>
        </a:xfrm>
        <a:prstGeom prst="roundRect">
          <a:avLst/>
        </a:prstGeom>
        <a:solidFill>
          <a:srgbClr val="00B0F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speak about your associations connected with this person </a:t>
          </a:r>
          <a:endParaRPr lang="ru-RU" sz="1400" kern="1200" dirty="0"/>
        </a:p>
      </dsp:txBody>
      <dsp:txXfrm>
        <a:off x="2623972" y="5477450"/>
        <a:ext cx="1243876" cy="1243876"/>
      </dsp:txXfrm>
    </dsp:sp>
    <dsp:sp modelId="{465113DB-1C8D-41F2-A616-8158E1DFAC8A}">
      <dsp:nvSpPr>
        <dsp:cNvPr id="0" name=""/>
        <dsp:cNvSpPr/>
      </dsp:nvSpPr>
      <dsp:spPr>
        <a:xfrm rot="10028571">
          <a:off x="2401943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63832C-5648-4333-8FC1-A92E66D7DDF8}">
      <dsp:nvSpPr>
        <dsp:cNvPr id="0" name=""/>
        <dsp:cNvSpPr/>
      </dsp:nvSpPr>
      <dsp:spPr>
        <a:xfrm>
          <a:off x="1036616" y="3504058"/>
          <a:ext cx="1378458" cy="1378458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write about your impressions</a:t>
          </a:r>
          <a:endParaRPr lang="ru-RU" sz="1400" kern="1200" dirty="0"/>
        </a:p>
      </dsp:txBody>
      <dsp:txXfrm>
        <a:off x="1103907" y="3571349"/>
        <a:ext cx="1243876" cy="1243876"/>
      </dsp:txXfrm>
    </dsp:sp>
    <dsp:sp modelId="{337289C2-CDBC-47AF-B6DA-DDB6CAA36420}">
      <dsp:nvSpPr>
        <dsp:cNvPr id="0" name=""/>
        <dsp:cNvSpPr/>
      </dsp:nvSpPr>
      <dsp:spPr>
        <a:xfrm rot="13114286">
          <a:off x="2890798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A7AB4B-838E-46C6-B524-7A6F8CE6CCE3}">
      <dsp:nvSpPr>
        <dsp:cNvPr id="0" name=""/>
        <dsp:cNvSpPr/>
      </dsp:nvSpPr>
      <dsp:spPr>
        <a:xfrm>
          <a:off x="1579121" y="1127188"/>
          <a:ext cx="1378458" cy="1378458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analyze major events of his life</a:t>
          </a:r>
          <a:endParaRPr lang="ru-RU" sz="1400" kern="1200" dirty="0"/>
        </a:p>
      </dsp:txBody>
      <dsp:txXfrm>
        <a:off x="1646412" y="1194479"/>
        <a:ext cx="1243876" cy="124387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1B01B2-FD41-49DC-841B-2861A8A33BED}">
      <dsp:nvSpPr>
        <dsp:cNvPr id="0" name=""/>
        <dsp:cNvSpPr/>
      </dsp:nvSpPr>
      <dsp:spPr>
        <a:xfrm>
          <a:off x="3444446" y="2539414"/>
          <a:ext cx="2057400" cy="2057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Conclusions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44880" y="2639848"/>
        <a:ext cx="1856532" cy="1856532"/>
      </dsp:txXfrm>
    </dsp:sp>
    <dsp:sp modelId="{B0A74D14-779D-4529-ADDF-87456BBB12A3}">
      <dsp:nvSpPr>
        <dsp:cNvPr id="0" name=""/>
        <dsp:cNvSpPr/>
      </dsp:nvSpPr>
      <dsp:spPr>
        <a:xfrm rot="16200000">
          <a:off x="3927359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550548-5B76-43E7-B49B-FDCD66E70378}">
      <dsp:nvSpPr>
        <dsp:cNvPr id="0" name=""/>
        <dsp:cNvSpPr/>
      </dsp:nvSpPr>
      <dsp:spPr>
        <a:xfrm>
          <a:off x="3783916" y="69382"/>
          <a:ext cx="1378458" cy="1378458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author, playwright, poet</a:t>
          </a:r>
          <a:endParaRPr lang="ru-RU" sz="1200" kern="1200" dirty="0"/>
        </a:p>
      </dsp:txBody>
      <dsp:txXfrm>
        <a:off x="3851207" y="136673"/>
        <a:ext cx="1243876" cy="1243876"/>
      </dsp:txXfrm>
    </dsp:sp>
    <dsp:sp modelId="{6144C7DA-A6AE-4DC7-8CE0-BFC7D4E2BA1E}">
      <dsp:nvSpPr>
        <dsp:cNvPr id="0" name=""/>
        <dsp:cNvSpPr/>
      </dsp:nvSpPr>
      <dsp:spPr>
        <a:xfrm rot="19285714">
          <a:off x="5435065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7CD689-44FF-4FDE-8D75-EE33578956E4}">
      <dsp:nvSpPr>
        <dsp:cNvPr id="0" name=""/>
        <dsp:cNvSpPr/>
      </dsp:nvSpPr>
      <dsp:spPr>
        <a:xfrm>
          <a:off x="5980474" y="1127188"/>
          <a:ext cx="1378458" cy="1378458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popular literary figure </a:t>
          </a:r>
          <a:endParaRPr lang="ru-RU" sz="1200" kern="1200" dirty="0"/>
        </a:p>
      </dsp:txBody>
      <dsp:txXfrm>
        <a:off x="6047765" y="1194479"/>
        <a:ext cx="1243876" cy="1243876"/>
      </dsp:txXfrm>
    </dsp:sp>
    <dsp:sp modelId="{7577DE8F-5077-479F-9163-8BE7AAC11A8B}">
      <dsp:nvSpPr>
        <dsp:cNvPr id="0" name=""/>
        <dsp:cNvSpPr/>
      </dsp:nvSpPr>
      <dsp:spPr>
        <a:xfrm rot="771429">
          <a:off x="5488715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3766F0-A979-4A6B-B506-FE3C947C1734}">
      <dsp:nvSpPr>
        <dsp:cNvPr id="0" name=""/>
        <dsp:cNvSpPr/>
      </dsp:nvSpPr>
      <dsp:spPr>
        <a:xfrm>
          <a:off x="6522979" y="3504058"/>
          <a:ext cx="1378458" cy="1378458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brilliant wit</a:t>
          </a:r>
          <a:endParaRPr lang="ru-RU" sz="1200" kern="1200" dirty="0"/>
        </a:p>
      </dsp:txBody>
      <dsp:txXfrm>
        <a:off x="6590270" y="3571349"/>
        <a:ext cx="1243876" cy="1243876"/>
      </dsp:txXfrm>
    </dsp:sp>
    <dsp:sp modelId="{515DE33C-5002-4E19-B5C8-7391FD4266CA}">
      <dsp:nvSpPr>
        <dsp:cNvPr id="0" name=""/>
        <dsp:cNvSpPr/>
      </dsp:nvSpPr>
      <dsp:spPr>
        <a:xfrm rot="3857143">
          <a:off x="4713012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C51B38-C846-4EDE-8D48-B0A968073EF0}">
      <dsp:nvSpPr>
        <dsp:cNvPr id="0" name=""/>
        <dsp:cNvSpPr/>
      </dsp:nvSpPr>
      <dsp:spPr>
        <a:xfrm>
          <a:off x="5002914" y="5410159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flamboyant style </a:t>
          </a:r>
          <a:endParaRPr lang="ru-RU" sz="1200" kern="1200" dirty="0"/>
        </a:p>
      </dsp:txBody>
      <dsp:txXfrm>
        <a:off x="5070205" y="5477450"/>
        <a:ext cx="1243876" cy="1243876"/>
      </dsp:txXfrm>
    </dsp:sp>
    <dsp:sp modelId="{53F0F8D1-CEE2-4CF6-85A3-03A42F301A14}">
      <dsp:nvSpPr>
        <dsp:cNvPr id="0" name=""/>
        <dsp:cNvSpPr/>
      </dsp:nvSpPr>
      <dsp:spPr>
        <a:xfrm rot="6942857">
          <a:off x="3330534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C6B494-8D26-4A56-B029-EED5204C8449}">
      <dsp:nvSpPr>
        <dsp:cNvPr id="0" name=""/>
        <dsp:cNvSpPr/>
      </dsp:nvSpPr>
      <dsp:spPr>
        <a:xfrm>
          <a:off x="2564919" y="5410159"/>
          <a:ext cx="1378458" cy="13784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good education</a:t>
          </a:r>
          <a:endParaRPr lang="ru-RU" sz="1200" kern="1200" dirty="0"/>
        </a:p>
      </dsp:txBody>
      <dsp:txXfrm>
        <a:off x="2632210" y="5477450"/>
        <a:ext cx="1243876" cy="1243876"/>
      </dsp:txXfrm>
    </dsp:sp>
    <dsp:sp modelId="{4302DBDA-ABE5-4E48-B8E7-C4E36A8477CC}">
      <dsp:nvSpPr>
        <dsp:cNvPr id="0" name=""/>
        <dsp:cNvSpPr/>
      </dsp:nvSpPr>
      <dsp:spPr>
        <a:xfrm rot="10028571">
          <a:off x="2410181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7C7EAE-D74D-4BE5-AD73-08D10133705A}">
      <dsp:nvSpPr>
        <dsp:cNvPr id="0" name=""/>
        <dsp:cNvSpPr/>
      </dsp:nvSpPr>
      <dsp:spPr>
        <a:xfrm>
          <a:off x="1044854" y="3504058"/>
          <a:ext cx="1378458" cy="1378458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was imprisoned for two years </a:t>
          </a:r>
          <a:endParaRPr lang="ru-RU" sz="1200" kern="1200" dirty="0"/>
        </a:p>
      </dsp:txBody>
      <dsp:txXfrm>
        <a:off x="1112145" y="3571349"/>
        <a:ext cx="1243876" cy="1243876"/>
      </dsp:txXfrm>
    </dsp:sp>
    <dsp:sp modelId="{41DCF660-8D47-40AB-B400-C938451DDE06}">
      <dsp:nvSpPr>
        <dsp:cNvPr id="0" name=""/>
        <dsp:cNvSpPr/>
      </dsp:nvSpPr>
      <dsp:spPr>
        <a:xfrm rot="13114286">
          <a:off x="2899036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8D3B26-D003-495E-845E-D35E74B0735D}">
      <dsp:nvSpPr>
        <dsp:cNvPr id="0" name=""/>
        <dsp:cNvSpPr/>
      </dsp:nvSpPr>
      <dsp:spPr>
        <a:xfrm>
          <a:off x="1587359" y="1127188"/>
          <a:ext cx="1378458" cy="1378458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died in poverty</a:t>
          </a:r>
          <a:endParaRPr lang="ru-RU" sz="1200" kern="1200" dirty="0"/>
        </a:p>
      </dsp:txBody>
      <dsp:txXfrm>
        <a:off x="1654650" y="1194479"/>
        <a:ext cx="1243876" cy="124387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F03F5-D7AF-47EE-B4C6-FC6D26050D4B}">
      <dsp:nvSpPr>
        <dsp:cNvPr id="0" name=""/>
        <dsp:cNvSpPr/>
      </dsp:nvSpPr>
      <dsp:spPr>
        <a:xfrm>
          <a:off x="3432088" y="2675298"/>
          <a:ext cx="2057400" cy="2057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Literature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32522" y="2775732"/>
        <a:ext cx="1856532" cy="1856532"/>
      </dsp:txXfrm>
    </dsp:sp>
    <dsp:sp modelId="{FAB4C1D1-8885-4A7D-B4E8-31A3F43FFFA8}">
      <dsp:nvSpPr>
        <dsp:cNvPr id="0" name=""/>
        <dsp:cNvSpPr/>
      </dsp:nvSpPr>
      <dsp:spPr>
        <a:xfrm rot="16200000">
          <a:off x="3879841" y="2094351"/>
          <a:ext cx="116189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6189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A98EF8-84CA-4EFC-8386-15E4EB2EEB05}">
      <dsp:nvSpPr>
        <dsp:cNvPr id="0" name=""/>
        <dsp:cNvSpPr/>
      </dsp:nvSpPr>
      <dsp:spPr>
        <a:xfrm>
          <a:off x="3771559" y="134945"/>
          <a:ext cx="1378458" cy="1378458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English Topics: </a:t>
          </a:r>
          <a:r>
            <a:rPr lang="uk-UA" sz="900" kern="1200" dirty="0" smtClean="0"/>
            <a:t>Найкращі з 1000 усних тем  для учнів 5-11 класів та абітурієнтів. Г.В. </a:t>
          </a:r>
          <a:r>
            <a:rPr lang="uk-UA" sz="900" kern="1200" dirty="0" err="1" smtClean="0"/>
            <a:t>Ярцева</a:t>
          </a:r>
          <a:r>
            <a:rPr lang="uk-UA" sz="900" kern="1200" dirty="0" smtClean="0"/>
            <a:t>, О.П. </a:t>
          </a:r>
          <a:r>
            <a:rPr lang="uk-UA" sz="900" kern="1200" dirty="0" err="1" smtClean="0"/>
            <a:t>Фіщенко</a:t>
          </a:r>
          <a:r>
            <a:rPr lang="uk-UA" sz="900" kern="1200" dirty="0" smtClean="0"/>
            <a:t> – Харків: </a:t>
          </a:r>
          <a:r>
            <a:rPr lang="uk-UA" sz="900" kern="1200" dirty="0" err="1" smtClean="0"/>
            <a:t>Веста</a:t>
          </a:r>
          <a:r>
            <a:rPr lang="uk-UA" sz="900" kern="1200" dirty="0" smtClean="0"/>
            <a:t>: Видавництво «Ранок», 2004</a:t>
          </a:r>
          <a:endParaRPr lang="ru-RU" sz="900" kern="1200" dirty="0"/>
        </a:p>
      </dsp:txBody>
      <dsp:txXfrm>
        <a:off x="3838850" y="202236"/>
        <a:ext cx="1243876" cy="1243876"/>
      </dsp:txXfrm>
    </dsp:sp>
    <dsp:sp modelId="{AF264E30-CA76-4BB9-86A4-4C926C3D48A5}">
      <dsp:nvSpPr>
        <dsp:cNvPr id="0" name=""/>
        <dsp:cNvSpPr/>
      </dsp:nvSpPr>
      <dsp:spPr>
        <a:xfrm rot="20520000">
          <a:off x="5463218" y="3203891"/>
          <a:ext cx="107348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3486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7A2F4C-8B97-46D1-80DD-1B6D166A57B8}">
      <dsp:nvSpPr>
        <dsp:cNvPr id="0" name=""/>
        <dsp:cNvSpPr/>
      </dsp:nvSpPr>
      <dsp:spPr>
        <a:xfrm>
          <a:off x="6510435" y="2124855"/>
          <a:ext cx="1378458" cy="1378458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https://www.brainyquote.com/quotes/authors/o/oscar_wilde.html</a:t>
          </a:r>
          <a:endParaRPr lang="ru-RU" sz="900" kern="1200" dirty="0"/>
        </a:p>
      </dsp:txBody>
      <dsp:txXfrm>
        <a:off x="6577726" y="2192146"/>
        <a:ext cx="1243876" cy="1243876"/>
      </dsp:txXfrm>
    </dsp:sp>
    <dsp:sp modelId="{2E29C422-BBA5-4AEC-ABA5-3D01D8F5FC7F}">
      <dsp:nvSpPr>
        <dsp:cNvPr id="0" name=""/>
        <dsp:cNvSpPr/>
      </dsp:nvSpPr>
      <dsp:spPr>
        <a:xfrm rot="3240000">
          <a:off x="5052294" y="5038647"/>
          <a:ext cx="75634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56347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8159F6-1639-4D2F-80BE-1C2EEF9F500E}">
      <dsp:nvSpPr>
        <dsp:cNvPr id="0" name=""/>
        <dsp:cNvSpPr/>
      </dsp:nvSpPr>
      <dsp:spPr>
        <a:xfrm>
          <a:off x="5464278" y="5344596"/>
          <a:ext cx="1378458" cy="1378458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http://www.biography.com/people/oscar-wilde-9531078#synopsis</a:t>
          </a:r>
          <a:endParaRPr lang="ru-RU" sz="1000" kern="1200" dirty="0"/>
        </a:p>
      </dsp:txBody>
      <dsp:txXfrm>
        <a:off x="5531569" y="5411887"/>
        <a:ext cx="1243876" cy="1243876"/>
      </dsp:txXfrm>
    </dsp:sp>
    <dsp:sp modelId="{14F224C9-C325-40E9-A112-A157933978C3}">
      <dsp:nvSpPr>
        <dsp:cNvPr id="0" name=""/>
        <dsp:cNvSpPr/>
      </dsp:nvSpPr>
      <dsp:spPr>
        <a:xfrm rot="7560000">
          <a:off x="3112936" y="5038647"/>
          <a:ext cx="75634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56347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B60D17-9EE5-4602-B11D-8472A8407507}">
      <dsp:nvSpPr>
        <dsp:cNvPr id="0" name=""/>
        <dsp:cNvSpPr/>
      </dsp:nvSpPr>
      <dsp:spPr>
        <a:xfrm>
          <a:off x="2078841" y="5344596"/>
          <a:ext cx="1378458" cy="1378458"/>
        </a:xfrm>
        <a:prstGeom prst="roundRect">
          <a:avLst/>
        </a:prstGeom>
        <a:solidFill>
          <a:schemeClr val="accent4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Macmillan English Dictionary for advanced learners International student edition</a:t>
          </a:r>
          <a:endParaRPr lang="ru-RU" sz="1000" kern="1200" dirty="0"/>
        </a:p>
      </dsp:txBody>
      <dsp:txXfrm>
        <a:off x="2146132" y="5411887"/>
        <a:ext cx="1243876" cy="1243876"/>
      </dsp:txXfrm>
    </dsp:sp>
    <dsp:sp modelId="{97848C4E-0A0A-4AB6-A42C-3D3D128663B8}">
      <dsp:nvSpPr>
        <dsp:cNvPr id="0" name=""/>
        <dsp:cNvSpPr/>
      </dsp:nvSpPr>
      <dsp:spPr>
        <a:xfrm rot="11880000">
          <a:off x="2384872" y="3203891"/>
          <a:ext cx="107348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3486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D8FE86-B37A-4F38-AF77-F2D9FD642593}">
      <dsp:nvSpPr>
        <dsp:cNvPr id="0" name=""/>
        <dsp:cNvSpPr/>
      </dsp:nvSpPr>
      <dsp:spPr>
        <a:xfrm>
          <a:off x="1032684" y="2124855"/>
          <a:ext cx="1378458" cy="13784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Longman Dictionary of Contemporary English</a:t>
          </a:r>
          <a:endParaRPr lang="ru-RU" sz="1000" kern="1200" dirty="0"/>
        </a:p>
      </dsp:txBody>
      <dsp:txXfrm>
        <a:off x="1099975" y="2192146"/>
        <a:ext cx="1243876" cy="12438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F386CE-D9C2-4557-A54F-657C5A7B9D04}">
      <dsp:nvSpPr>
        <dsp:cNvPr id="0" name=""/>
        <dsp:cNvSpPr/>
      </dsp:nvSpPr>
      <dsp:spPr>
        <a:xfrm>
          <a:off x="3481526" y="2539414"/>
          <a:ext cx="2057400" cy="2057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Homework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81960" y="2639848"/>
        <a:ext cx="1856532" cy="1856532"/>
      </dsp:txXfrm>
    </dsp:sp>
    <dsp:sp modelId="{794B98AC-B0B0-4AF0-B11E-443ED9A46069}">
      <dsp:nvSpPr>
        <dsp:cNvPr id="0" name=""/>
        <dsp:cNvSpPr/>
      </dsp:nvSpPr>
      <dsp:spPr>
        <a:xfrm rot="16169749">
          <a:off x="3950562" y="1993627"/>
          <a:ext cx="109161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616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FBFE7E-4485-46DB-BF6C-107A6291EDFA}">
      <dsp:nvSpPr>
        <dsp:cNvPr id="0" name=""/>
        <dsp:cNvSpPr/>
      </dsp:nvSpPr>
      <dsp:spPr>
        <a:xfrm>
          <a:off x="3796273" y="69382"/>
          <a:ext cx="1378458" cy="1378458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Make </a:t>
          </a:r>
          <a:r>
            <a:rPr lang="en-US" sz="1400" kern="1200" dirty="0" smtClean="0"/>
            <a:t>a theme crossword</a:t>
          </a:r>
          <a:endParaRPr lang="ru-RU" sz="1400" kern="1200" dirty="0"/>
        </a:p>
      </dsp:txBody>
      <dsp:txXfrm>
        <a:off x="3863564" y="136673"/>
        <a:ext cx="1243876" cy="1243876"/>
      </dsp:txXfrm>
    </dsp:sp>
    <dsp:sp modelId="{EDE47D8A-0771-4064-8FF1-7DBA06F86380}">
      <dsp:nvSpPr>
        <dsp:cNvPr id="0" name=""/>
        <dsp:cNvSpPr/>
      </dsp:nvSpPr>
      <dsp:spPr>
        <a:xfrm rot="19266722">
          <a:off x="5474306" y="2555365"/>
          <a:ext cx="58314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8314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6520AD-7AEB-4D88-91E3-4882113DF76D}">
      <dsp:nvSpPr>
        <dsp:cNvPr id="0" name=""/>
        <dsp:cNvSpPr/>
      </dsp:nvSpPr>
      <dsp:spPr>
        <a:xfrm>
          <a:off x="5992831" y="1127188"/>
          <a:ext cx="1378458" cy="1378458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Write </a:t>
          </a:r>
          <a:r>
            <a:rPr lang="en-US" sz="1400" kern="1200" dirty="0" smtClean="0"/>
            <a:t>a fairy-tale about a ghost</a:t>
          </a:r>
          <a:endParaRPr lang="ru-RU" sz="1400" kern="1200" dirty="0"/>
        </a:p>
      </dsp:txBody>
      <dsp:txXfrm>
        <a:off x="6060122" y="1194479"/>
        <a:ext cx="1243876" cy="1243876"/>
      </dsp:txXfrm>
    </dsp:sp>
    <dsp:sp modelId="{5781CDBA-4E58-4B05-BC83-3579AA2644F2}">
      <dsp:nvSpPr>
        <dsp:cNvPr id="0" name=""/>
        <dsp:cNvSpPr/>
      </dsp:nvSpPr>
      <dsp:spPr>
        <a:xfrm rot="817742">
          <a:off x="5524490" y="3938332"/>
          <a:ext cx="10252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52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7CBFAF-807C-499A-8093-7D303038993D}">
      <dsp:nvSpPr>
        <dsp:cNvPr id="0" name=""/>
        <dsp:cNvSpPr/>
      </dsp:nvSpPr>
      <dsp:spPr>
        <a:xfrm>
          <a:off x="6535350" y="3537012"/>
          <a:ext cx="1378458" cy="1378458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Create </a:t>
          </a:r>
          <a:r>
            <a:rPr lang="en-US" sz="1400" kern="1200" dirty="0" smtClean="0"/>
            <a:t>a presentation</a:t>
          </a:r>
          <a:endParaRPr lang="ru-RU" sz="1400" kern="1200" dirty="0"/>
        </a:p>
      </dsp:txBody>
      <dsp:txXfrm>
        <a:off x="6602641" y="3604303"/>
        <a:ext cx="1243876" cy="1243876"/>
      </dsp:txXfrm>
    </dsp:sp>
    <dsp:sp modelId="{79CEF73D-773A-463F-B003-0129D04B10FA}">
      <dsp:nvSpPr>
        <dsp:cNvPr id="0" name=""/>
        <dsp:cNvSpPr/>
      </dsp:nvSpPr>
      <dsp:spPr>
        <a:xfrm rot="3884503">
          <a:off x="4737781" y="5003486"/>
          <a:ext cx="89932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99327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EEA9DA-2626-4B59-B6F3-9B19B7A0B240}">
      <dsp:nvSpPr>
        <dsp:cNvPr id="0" name=""/>
        <dsp:cNvSpPr/>
      </dsp:nvSpPr>
      <dsp:spPr>
        <a:xfrm>
          <a:off x="5015271" y="5410159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Write </a:t>
          </a:r>
          <a:r>
            <a:rPr lang="en-US" sz="1400" kern="1200" dirty="0" smtClean="0"/>
            <a:t>a letter to Oscar Wilde</a:t>
          </a:r>
          <a:endParaRPr lang="ru-RU" sz="1400" kern="1200" dirty="0"/>
        </a:p>
      </dsp:txBody>
      <dsp:txXfrm>
        <a:off x="5082562" y="5477450"/>
        <a:ext cx="1243876" cy="1243876"/>
      </dsp:txXfrm>
    </dsp:sp>
    <dsp:sp modelId="{6440077B-1F4B-4599-8CCE-07EE1B5CEB70}">
      <dsp:nvSpPr>
        <dsp:cNvPr id="0" name=""/>
        <dsp:cNvSpPr/>
      </dsp:nvSpPr>
      <dsp:spPr>
        <a:xfrm rot="6970009">
          <a:off x="3351856" y="5003486"/>
          <a:ext cx="90622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6220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72217F-FDBE-44F7-8E91-8986F91F11B6}">
      <dsp:nvSpPr>
        <dsp:cNvPr id="0" name=""/>
        <dsp:cNvSpPr/>
      </dsp:nvSpPr>
      <dsp:spPr>
        <a:xfrm>
          <a:off x="2577275" y="5410159"/>
          <a:ext cx="1378458" cy="13784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Make </a:t>
          </a:r>
          <a:r>
            <a:rPr lang="en-US" sz="1400" kern="1200" dirty="0" smtClean="0"/>
            <a:t>a table game about British writers</a:t>
          </a:r>
          <a:endParaRPr lang="ru-RU" sz="1400" kern="1200" dirty="0"/>
        </a:p>
      </dsp:txBody>
      <dsp:txXfrm>
        <a:off x="2644566" y="5477450"/>
        <a:ext cx="1243876" cy="1243876"/>
      </dsp:txXfrm>
    </dsp:sp>
    <dsp:sp modelId="{FA9746B6-0880-4DDD-97F7-BF47E395F487}">
      <dsp:nvSpPr>
        <dsp:cNvPr id="0" name=""/>
        <dsp:cNvSpPr/>
      </dsp:nvSpPr>
      <dsp:spPr>
        <a:xfrm rot="10035246">
          <a:off x="2422457" y="3919095"/>
          <a:ext cx="107228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2280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A6952A-85BF-4064-9775-37EB3E25F29B}">
      <dsp:nvSpPr>
        <dsp:cNvPr id="0" name=""/>
        <dsp:cNvSpPr/>
      </dsp:nvSpPr>
      <dsp:spPr>
        <a:xfrm>
          <a:off x="1057210" y="3504058"/>
          <a:ext cx="1378458" cy="1378458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Publish </a:t>
          </a:r>
          <a:r>
            <a:rPr lang="en-US" sz="1400" kern="1200" dirty="0" smtClean="0"/>
            <a:t>a bulletin about British writers</a:t>
          </a:r>
          <a:endParaRPr lang="ru-RU" sz="1400" kern="1200" dirty="0"/>
        </a:p>
      </dsp:txBody>
      <dsp:txXfrm>
        <a:off x="1124501" y="3571349"/>
        <a:ext cx="1243876" cy="1243876"/>
      </dsp:txXfrm>
    </dsp:sp>
    <dsp:sp modelId="{B3C038CE-A9D2-408C-9FC5-FDD5CD0E0342}">
      <dsp:nvSpPr>
        <dsp:cNvPr id="0" name=""/>
        <dsp:cNvSpPr/>
      </dsp:nvSpPr>
      <dsp:spPr>
        <a:xfrm rot="13095553">
          <a:off x="2909331" y="2558412"/>
          <a:ext cx="64103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4103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83DC1C-9839-4887-9C77-E4C1A751B51F}">
      <dsp:nvSpPr>
        <dsp:cNvPr id="0" name=""/>
        <dsp:cNvSpPr/>
      </dsp:nvSpPr>
      <dsp:spPr>
        <a:xfrm>
          <a:off x="1599715" y="1127188"/>
          <a:ext cx="1378458" cy="1378458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Your own variant</a:t>
          </a:r>
          <a:endParaRPr lang="ru-RU" sz="1400" kern="1200" dirty="0"/>
        </a:p>
      </dsp:txBody>
      <dsp:txXfrm>
        <a:off x="1667006" y="1194479"/>
        <a:ext cx="1243876" cy="12438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7289C-84D9-48A4-B403-EB69083BFC72}">
      <dsp:nvSpPr>
        <dsp:cNvPr id="0" name=""/>
        <dsp:cNvSpPr/>
      </dsp:nvSpPr>
      <dsp:spPr>
        <a:xfrm>
          <a:off x="3452684" y="2539414"/>
          <a:ext cx="2057400" cy="2057400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>
        <a:off x="3553118" y="2639848"/>
        <a:ext cx="1856532" cy="1856532"/>
      </dsp:txXfrm>
    </dsp:sp>
    <dsp:sp modelId="{34B966B6-C55A-4FD6-9CBC-28E53A64FDD1}">
      <dsp:nvSpPr>
        <dsp:cNvPr id="0" name=""/>
        <dsp:cNvSpPr/>
      </dsp:nvSpPr>
      <dsp:spPr>
        <a:xfrm rot="16200000">
          <a:off x="3935597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B0212F-7ADA-472B-A05A-B390E9F75FAF}">
      <dsp:nvSpPr>
        <dsp:cNvPr id="0" name=""/>
        <dsp:cNvSpPr/>
      </dsp:nvSpPr>
      <dsp:spPr>
        <a:xfrm>
          <a:off x="3792154" y="69382"/>
          <a:ext cx="1378458" cy="1378458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" panose="020F0502020204030204"/>
              <a:ea typeface="+mn-ea"/>
              <a:cs typeface="+mn-cs"/>
            </a:rPr>
            <a:t>T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" panose="020F0502020204030204"/>
              <a:ea typeface="+mn-ea"/>
              <a:cs typeface="+mn-cs"/>
            </a:rPr>
            <a:t>talented</a:t>
          </a:r>
          <a:endParaRPr lang="ru-RU" sz="2000" kern="1200" dirty="0">
            <a:latin typeface="Calibri" panose="020F0502020204030204"/>
            <a:ea typeface="+mn-ea"/>
            <a:cs typeface="+mn-cs"/>
          </a:endParaRPr>
        </a:p>
      </dsp:txBody>
      <dsp:txXfrm>
        <a:off x="3859445" y="136673"/>
        <a:ext cx="1243876" cy="1243876"/>
      </dsp:txXfrm>
    </dsp:sp>
    <dsp:sp modelId="{2E09F336-89C1-4134-A0C7-77421564D935}">
      <dsp:nvSpPr>
        <dsp:cNvPr id="0" name=""/>
        <dsp:cNvSpPr/>
      </dsp:nvSpPr>
      <dsp:spPr>
        <a:xfrm rot="19285714">
          <a:off x="5443303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7E10B7-5B04-47ED-8F4A-9446552886A6}">
      <dsp:nvSpPr>
        <dsp:cNvPr id="0" name=""/>
        <dsp:cNvSpPr/>
      </dsp:nvSpPr>
      <dsp:spPr>
        <a:xfrm>
          <a:off x="5988712" y="1127188"/>
          <a:ext cx="1378458" cy="1378458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A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active</a:t>
          </a:r>
          <a:endParaRPr lang="ru-RU" sz="2000" kern="1200" dirty="0">
            <a:latin typeface="Calibri" panose="020F0502020204030204"/>
            <a:ea typeface="+mn-ea"/>
            <a:cs typeface="+mn-cs"/>
          </a:endParaRPr>
        </a:p>
      </dsp:txBody>
      <dsp:txXfrm>
        <a:off x="6056003" y="1194479"/>
        <a:ext cx="1243876" cy="1243876"/>
      </dsp:txXfrm>
    </dsp:sp>
    <dsp:sp modelId="{FDC71F10-E185-4F4F-9DB0-5C4CC0107478}">
      <dsp:nvSpPr>
        <dsp:cNvPr id="0" name=""/>
        <dsp:cNvSpPr/>
      </dsp:nvSpPr>
      <dsp:spPr>
        <a:xfrm rot="771429">
          <a:off x="5496953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1702E3-0522-4062-BF5D-A8CEBD16430E}">
      <dsp:nvSpPr>
        <dsp:cNvPr id="0" name=""/>
        <dsp:cNvSpPr/>
      </dsp:nvSpPr>
      <dsp:spPr>
        <a:xfrm>
          <a:off x="6531217" y="3504058"/>
          <a:ext cx="1378458" cy="1378458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T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tolerant</a:t>
          </a:r>
          <a:endParaRPr lang="ru-RU" sz="2000" kern="1200" dirty="0">
            <a:latin typeface="Calibri" panose="020F0502020204030204"/>
            <a:ea typeface="+mn-ea"/>
            <a:cs typeface="+mn-cs"/>
          </a:endParaRPr>
        </a:p>
      </dsp:txBody>
      <dsp:txXfrm>
        <a:off x="6598508" y="3571349"/>
        <a:ext cx="1243876" cy="1243876"/>
      </dsp:txXfrm>
    </dsp:sp>
    <dsp:sp modelId="{5915E73D-92AB-4109-9B06-FED563258F11}">
      <dsp:nvSpPr>
        <dsp:cNvPr id="0" name=""/>
        <dsp:cNvSpPr/>
      </dsp:nvSpPr>
      <dsp:spPr>
        <a:xfrm rot="3857143">
          <a:off x="4721250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7760F-07C9-48FB-B29D-338D51276561}">
      <dsp:nvSpPr>
        <dsp:cNvPr id="0" name=""/>
        <dsp:cNvSpPr/>
      </dsp:nvSpPr>
      <dsp:spPr>
        <a:xfrm>
          <a:off x="5011152" y="5410159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I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intelligent</a:t>
          </a:r>
          <a:endParaRPr lang="ru-RU" sz="2000" kern="1200" dirty="0">
            <a:latin typeface="Calibri" panose="020F0502020204030204"/>
            <a:ea typeface="+mn-ea"/>
            <a:cs typeface="+mn-cs"/>
          </a:endParaRPr>
        </a:p>
      </dsp:txBody>
      <dsp:txXfrm>
        <a:off x="5078443" y="5477450"/>
        <a:ext cx="1243876" cy="1243876"/>
      </dsp:txXfrm>
    </dsp:sp>
    <dsp:sp modelId="{0C089D5B-E51D-4671-8A93-5DCCA40E6AC1}">
      <dsp:nvSpPr>
        <dsp:cNvPr id="0" name=""/>
        <dsp:cNvSpPr/>
      </dsp:nvSpPr>
      <dsp:spPr>
        <a:xfrm rot="6942857">
          <a:off x="3338772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259ED7-0B31-4DA8-A3ED-7833366CF202}">
      <dsp:nvSpPr>
        <dsp:cNvPr id="0" name=""/>
        <dsp:cNvSpPr/>
      </dsp:nvSpPr>
      <dsp:spPr>
        <a:xfrm>
          <a:off x="2573157" y="5410159"/>
          <a:ext cx="1378458" cy="13784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A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attentive</a:t>
          </a:r>
          <a:endParaRPr lang="ru-RU" sz="2000" kern="1200" dirty="0">
            <a:latin typeface="Calibri" panose="020F0502020204030204"/>
            <a:ea typeface="+mn-ea"/>
            <a:cs typeface="+mn-cs"/>
          </a:endParaRPr>
        </a:p>
      </dsp:txBody>
      <dsp:txXfrm>
        <a:off x="2640448" y="5477450"/>
        <a:ext cx="1243876" cy="1243876"/>
      </dsp:txXfrm>
    </dsp:sp>
    <dsp:sp modelId="{DDB216DE-1F6C-4822-B73C-756EEF670887}">
      <dsp:nvSpPr>
        <dsp:cNvPr id="0" name=""/>
        <dsp:cNvSpPr/>
      </dsp:nvSpPr>
      <dsp:spPr>
        <a:xfrm rot="10028571">
          <a:off x="2418419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285A52-FF3E-49DA-804F-0EFED8D9596A}">
      <dsp:nvSpPr>
        <dsp:cNvPr id="0" name=""/>
        <dsp:cNvSpPr/>
      </dsp:nvSpPr>
      <dsp:spPr>
        <a:xfrm>
          <a:off x="1053092" y="3504058"/>
          <a:ext cx="1378458" cy="1378458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N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natty</a:t>
          </a:r>
          <a:endParaRPr lang="ru-RU" sz="2000" kern="1200" dirty="0">
            <a:latin typeface="Calibri" panose="020F0502020204030204"/>
            <a:ea typeface="+mn-ea"/>
            <a:cs typeface="+mn-cs"/>
          </a:endParaRPr>
        </a:p>
      </dsp:txBody>
      <dsp:txXfrm>
        <a:off x="1120383" y="3571349"/>
        <a:ext cx="1243876" cy="1243876"/>
      </dsp:txXfrm>
    </dsp:sp>
    <dsp:sp modelId="{0DDE8365-9A0E-439A-85E6-7D6837703CE6}">
      <dsp:nvSpPr>
        <dsp:cNvPr id="0" name=""/>
        <dsp:cNvSpPr/>
      </dsp:nvSpPr>
      <dsp:spPr>
        <a:xfrm rot="13114286">
          <a:off x="2907274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73DDF3-1741-427A-A1E7-68775DE5A171}">
      <dsp:nvSpPr>
        <dsp:cNvPr id="0" name=""/>
        <dsp:cNvSpPr/>
      </dsp:nvSpPr>
      <dsp:spPr>
        <a:xfrm>
          <a:off x="1595597" y="1127188"/>
          <a:ext cx="1378458" cy="1378458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Calibri" panose="020F0502020204030204"/>
              <a:ea typeface="+mn-ea"/>
              <a:cs typeface="+mn-cs"/>
            </a:rPr>
            <a:t>attractive</a:t>
          </a:r>
          <a:endParaRPr lang="ru-RU" sz="2000" kern="1200" dirty="0">
            <a:latin typeface="Calibri" panose="020F0502020204030204"/>
            <a:ea typeface="+mn-ea"/>
            <a:cs typeface="+mn-cs"/>
          </a:endParaRPr>
        </a:p>
      </dsp:txBody>
      <dsp:txXfrm>
        <a:off x="1662888" y="1194479"/>
        <a:ext cx="1243876" cy="12438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A2A6B7-904F-4D39-923F-65E554ED35F1}">
      <dsp:nvSpPr>
        <dsp:cNvPr id="0" name=""/>
        <dsp:cNvSpPr/>
      </dsp:nvSpPr>
      <dsp:spPr>
        <a:xfrm>
          <a:off x="3419732" y="2539414"/>
          <a:ext cx="2057400" cy="2057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Tasks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20166" y="2639848"/>
        <a:ext cx="1856532" cy="1856532"/>
      </dsp:txXfrm>
    </dsp:sp>
    <dsp:sp modelId="{49C168E7-A144-4A20-AE3A-8758FA4035A4}">
      <dsp:nvSpPr>
        <dsp:cNvPr id="0" name=""/>
        <dsp:cNvSpPr/>
      </dsp:nvSpPr>
      <dsp:spPr>
        <a:xfrm rot="16200000">
          <a:off x="3902645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E72845-6CF3-4724-9A8A-AD67B3FCBAB4}">
      <dsp:nvSpPr>
        <dsp:cNvPr id="0" name=""/>
        <dsp:cNvSpPr/>
      </dsp:nvSpPr>
      <dsp:spPr>
        <a:xfrm>
          <a:off x="3759203" y="69382"/>
          <a:ext cx="1378458" cy="1378458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create multimedia presentation</a:t>
          </a:r>
          <a:endParaRPr lang="ru-RU" sz="1400" kern="1200" dirty="0"/>
        </a:p>
      </dsp:txBody>
      <dsp:txXfrm>
        <a:off x="3826494" y="136673"/>
        <a:ext cx="1243876" cy="1243876"/>
      </dsp:txXfrm>
    </dsp:sp>
    <dsp:sp modelId="{59CC09FF-1CFA-4FB5-96C0-5B8DC9FC4EE7}">
      <dsp:nvSpPr>
        <dsp:cNvPr id="0" name=""/>
        <dsp:cNvSpPr/>
      </dsp:nvSpPr>
      <dsp:spPr>
        <a:xfrm rot="19212151">
          <a:off x="5416144" y="2542621"/>
          <a:ext cx="5264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2646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E7D73C-8A7E-43AB-9BEB-A4E999EDE319}">
      <dsp:nvSpPr>
        <dsp:cNvPr id="0" name=""/>
        <dsp:cNvSpPr/>
      </dsp:nvSpPr>
      <dsp:spPr>
        <a:xfrm>
          <a:off x="5881621" y="1110711"/>
          <a:ext cx="1378458" cy="1378458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inform the results of the  investigation</a:t>
          </a:r>
          <a:endParaRPr lang="ru-RU" sz="1400" kern="1200" dirty="0"/>
        </a:p>
      </dsp:txBody>
      <dsp:txXfrm>
        <a:off x="5948912" y="1178002"/>
        <a:ext cx="1243876" cy="1243876"/>
      </dsp:txXfrm>
    </dsp:sp>
    <dsp:sp modelId="{6140A348-2D1C-4FDA-8F24-E243FA2AA063}">
      <dsp:nvSpPr>
        <dsp:cNvPr id="0" name=""/>
        <dsp:cNvSpPr/>
      </dsp:nvSpPr>
      <dsp:spPr>
        <a:xfrm rot="771429">
          <a:off x="5464002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D92C23-06D3-478E-94EE-69EF140BF7B0}">
      <dsp:nvSpPr>
        <dsp:cNvPr id="0" name=""/>
        <dsp:cNvSpPr/>
      </dsp:nvSpPr>
      <dsp:spPr>
        <a:xfrm>
          <a:off x="6498266" y="3504058"/>
          <a:ext cx="1378458" cy="1378458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socialize a child</a:t>
          </a:r>
          <a:endParaRPr lang="ru-RU" sz="1400" kern="1200" dirty="0"/>
        </a:p>
      </dsp:txBody>
      <dsp:txXfrm>
        <a:off x="6565557" y="3571349"/>
        <a:ext cx="1243876" cy="1243876"/>
      </dsp:txXfrm>
    </dsp:sp>
    <dsp:sp modelId="{A698097D-2B54-43C1-8B59-25B4E73048B0}">
      <dsp:nvSpPr>
        <dsp:cNvPr id="0" name=""/>
        <dsp:cNvSpPr/>
      </dsp:nvSpPr>
      <dsp:spPr>
        <a:xfrm rot="3857143">
          <a:off x="4688298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AAE0CA-9717-40F5-833F-6CD1FAD38990}">
      <dsp:nvSpPr>
        <dsp:cNvPr id="0" name=""/>
        <dsp:cNvSpPr/>
      </dsp:nvSpPr>
      <dsp:spPr>
        <a:xfrm>
          <a:off x="4978201" y="5410159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develop social norms and social values among the learners</a:t>
          </a:r>
          <a:endParaRPr lang="ru-RU" sz="1400" kern="1200" dirty="0"/>
        </a:p>
      </dsp:txBody>
      <dsp:txXfrm>
        <a:off x="5045492" y="5477450"/>
        <a:ext cx="1243876" cy="1243876"/>
      </dsp:txXfrm>
    </dsp:sp>
    <dsp:sp modelId="{90B03617-71F0-4BB5-A398-39E3AB85BF41}">
      <dsp:nvSpPr>
        <dsp:cNvPr id="0" name=""/>
        <dsp:cNvSpPr/>
      </dsp:nvSpPr>
      <dsp:spPr>
        <a:xfrm rot="6942857">
          <a:off x="3305820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E643D-4CB9-44B5-B5FA-9F4503503739}">
      <dsp:nvSpPr>
        <dsp:cNvPr id="0" name=""/>
        <dsp:cNvSpPr/>
      </dsp:nvSpPr>
      <dsp:spPr>
        <a:xfrm>
          <a:off x="2540205" y="5410159"/>
          <a:ext cx="1378458" cy="13784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involve the knowledge of different subjects in solving social problems</a:t>
          </a:r>
          <a:endParaRPr lang="ru-RU" sz="1400" kern="1200" dirty="0"/>
        </a:p>
      </dsp:txBody>
      <dsp:txXfrm>
        <a:off x="2607496" y="5477450"/>
        <a:ext cx="1243876" cy="1243876"/>
      </dsp:txXfrm>
    </dsp:sp>
    <dsp:sp modelId="{8EB4E174-4EB3-45D7-B624-19FA79BED2C1}">
      <dsp:nvSpPr>
        <dsp:cNvPr id="0" name=""/>
        <dsp:cNvSpPr/>
      </dsp:nvSpPr>
      <dsp:spPr>
        <a:xfrm rot="10028571">
          <a:off x="2385468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AAE5A8-CD43-4362-B5B6-80AF96D6ABDC}">
      <dsp:nvSpPr>
        <dsp:cNvPr id="0" name=""/>
        <dsp:cNvSpPr/>
      </dsp:nvSpPr>
      <dsp:spPr>
        <a:xfrm>
          <a:off x="1020140" y="3504058"/>
          <a:ext cx="1378458" cy="1378458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develop students’ skills in critical thinking</a:t>
          </a:r>
          <a:endParaRPr lang="ru-RU" sz="1400" kern="1200" dirty="0"/>
        </a:p>
      </dsp:txBody>
      <dsp:txXfrm>
        <a:off x="1087431" y="3571349"/>
        <a:ext cx="1243876" cy="1243876"/>
      </dsp:txXfrm>
    </dsp:sp>
    <dsp:sp modelId="{1BEF977A-35F6-469F-A571-CB5115C25AE4}">
      <dsp:nvSpPr>
        <dsp:cNvPr id="0" name=""/>
        <dsp:cNvSpPr/>
      </dsp:nvSpPr>
      <dsp:spPr>
        <a:xfrm rot="13114286">
          <a:off x="2874323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1099EC-E7B6-45C4-897E-25C6CB0C64E4}">
      <dsp:nvSpPr>
        <dsp:cNvPr id="0" name=""/>
        <dsp:cNvSpPr/>
      </dsp:nvSpPr>
      <dsp:spPr>
        <a:xfrm>
          <a:off x="1562645" y="1127188"/>
          <a:ext cx="1378458" cy="1378458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discuss the idea</a:t>
          </a:r>
          <a:endParaRPr lang="ru-RU" sz="1400" kern="1200" dirty="0"/>
        </a:p>
      </dsp:txBody>
      <dsp:txXfrm>
        <a:off x="1629936" y="1194479"/>
        <a:ext cx="1243876" cy="12438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E141D5-352A-4E50-989C-3FADD9FCA80B}">
      <dsp:nvSpPr>
        <dsp:cNvPr id="0" name=""/>
        <dsp:cNvSpPr/>
      </dsp:nvSpPr>
      <dsp:spPr>
        <a:xfrm>
          <a:off x="3456802" y="2539414"/>
          <a:ext cx="2057400" cy="2057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Aims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57236" y="2639848"/>
        <a:ext cx="1856532" cy="1856532"/>
      </dsp:txXfrm>
    </dsp:sp>
    <dsp:sp modelId="{4CDD174F-C739-4590-BB97-423EDDD483AC}">
      <dsp:nvSpPr>
        <dsp:cNvPr id="0" name=""/>
        <dsp:cNvSpPr/>
      </dsp:nvSpPr>
      <dsp:spPr>
        <a:xfrm rot="16200000">
          <a:off x="3939715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790383-4A46-4F0F-A3F5-B1422C6B39C5}">
      <dsp:nvSpPr>
        <dsp:cNvPr id="0" name=""/>
        <dsp:cNvSpPr/>
      </dsp:nvSpPr>
      <dsp:spPr>
        <a:xfrm>
          <a:off x="3796273" y="69382"/>
          <a:ext cx="1378458" cy="1378458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find out the concepts</a:t>
          </a:r>
          <a:endParaRPr lang="ru-RU" sz="1400" kern="1200" dirty="0"/>
        </a:p>
      </dsp:txBody>
      <dsp:txXfrm>
        <a:off x="3863564" y="136673"/>
        <a:ext cx="1243876" cy="1243876"/>
      </dsp:txXfrm>
    </dsp:sp>
    <dsp:sp modelId="{4A0A81A9-7323-4DA6-874F-D22DD238CED2}">
      <dsp:nvSpPr>
        <dsp:cNvPr id="0" name=""/>
        <dsp:cNvSpPr/>
      </dsp:nvSpPr>
      <dsp:spPr>
        <a:xfrm rot="19285714">
          <a:off x="5447422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E4FF78-3E9D-4ACB-AF85-FCCF5E764DB6}">
      <dsp:nvSpPr>
        <dsp:cNvPr id="0" name=""/>
        <dsp:cNvSpPr/>
      </dsp:nvSpPr>
      <dsp:spPr>
        <a:xfrm>
          <a:off x="5992831" y="1127188"/>
          <a:ext cx="1378458" cy="1378458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create mind-maps </a:t>
          </a:r>
          <a:endParaRPr lang="ru-RU" sz="1400" kern="1200" dirty="0"/>
        </a:p>
      </dsp:txBody>
      <dsp:txXfrm>
        <a:off x="6060122" y="1194479"/>
        <a:ext cx="1243876" cy="1243876"/>
      </dsp:txXfrm>
    </dsp:sp>
    <dsp:sp modelId="{D073CEC4-C18D-468A-AC84-FC48067E8AFE}">
      <dsp:nvSpPr>
        <dsp:cNvPr id="0" name=""/>
        <dsp:cNvSpPr/>
      </dsp:nvSpPr>
      <dsp:spPr>
        <a:xfrm rot="771429">
          <a:off x="5501072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BF440-B3E2-4DAC-87A2-720C1BD9CBA6}">
      <dsp:nvSpPr>
        <dsp:cNvPr id="0" name=""/>
        <dsp:cNvSpPr/>
      </dsp:nvSpPr>
      <dsp:spPr>
        <a:xfrm>
          <a:off x="6535336" y="3504058"/>
          <a:ext cx="1378458" cy="1378458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publish bulletins</a:t>
          </a:r>
          <a:endParaRPr lang="ru-RU" sz="1400" kern="1200" dirty="0"/>
        </a:p>
      </dsp:txBody>
      <dsp:txXfrm>
        <a:off x="6602627" y="3571349"/>
        <a:ext cx="1243876" cy="1243876"/>
      </dsp:txXfrm>
    </dsp:sp>
    <dsp:sp modelId="{213298C9-100F-4852-8A54-4120DC3A5FC4}">
      <dsp:nvSpPr>
        <dsp:cNvPr id="0" name=""/>
        <dsp:cNvSpPr/>
      </dsp:nvSpPr>
      <dsp:spPr>
        <a:xfrm rot="3758338">
          <a:off x="4775400" y="4995255"/>
          <a:ext cx="89726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97260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76814A-EB88-4768-ABB9-85E9D0D64890}">
      <dsp:nvSpPr>
        <dsp:cNvPr id="0" name=""/>
        <dsp:cNvSpPr/>
      </dsp:nvSpPr>
      <dsp:spPr>
        <a:xfrm>
          <a:off x="5097658" y="5393696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practice language skills</a:t>
          </a:r>
          <a:endParaRPr lang="ru-RU" sz="1400" kern="1200" dirty="0"/>
        </a:p>
      </dsp:txBody>
      <dsp:txXfrm>
        <a:off x="5164949" y="5460987"/>
        <a:ext cx="1243876" cy="1243876"/>
      </dsp:txXfrm>
    </dsp:sp>
    <dsp:sp modelId="{1799627C-90B4-469F-B544-7D3E31308230}">
      <dsp:nvSpPr>
        <dsp:cNvPr id="0" name=""/>
        <dsp:cNvSpPr/>
      </dsp:nvSpPr>
      <dsp:spPr>
        <a:xfrm rot="6942857">
          <a:off x="3342890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3F9040-23AA-4544-84B8-7D67060B4F94}">
      <dsp:nvSpPr>
        <dsp:cNvPr id="0" name=""/>
        <dsp:cNvSpPr/>
      </dsp:nvSpPr>
      <dsp:spPr>
        <a:xfrm>
          <a:off x="2577275" y="5410159"/>
          <a:ext cx="1378458" cy="1378458"/>
        </a:xfrm>
        <a:prstGeom prst="roundRect">
          <a:avLst/>
        </a:prstGeom>
        <a:solidFill>
          <a:srgbClr val="00B0F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display the result of the research</a:t>
          </a:r>
          <a:endParaRPr lang="ru-RU" sz="1400" kern="1200" dirty="0"/>
        </a:p>
      </dsp:txBody>
      <dsp:txXfrm>
        <a:off x="2644566" y="5477450"/>
        <a:ext cx="1243876" cy="1243876"/>
      </dsp:txXfrm>
    </dsp:sp>
    <dsp:sp modelId="{921CA138-C0A8-4BC2-92AC-1313C6225C04}">
      <dsp:nvSpPr>
        <dsp:cNvPr id="0" name=""/>
        <dsp:cNvSpPr/>
      </dsp:nvSpPr>
      <dsp:spPr>
        <a:xfrm rot="10028571">
          <a:off x="2422538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B4392A-2D6A-4221-9448-AE0FC56A4408}">
      <dsp:nvSpPr>
        <dsp:cNvPr id="0" name=""/>
        <dsp:cNvSpPr/>
      </dsp:nvSpPr>
      <dsp:spPr>
        <a:xfrm>
          <a:off x="1057210" y="3504058"/>
          <a:ext cx="1378458" cy="1378458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collect information</a:t>
          </a:r>
          <a:endParaRPr lang="ru-RU" sz="1400" kern="1200" dirty="0"/>
        </a:p>
      </dsp:txBody>
      <dsp:txXfrm>
        <a:off x="1124501" y="3571349"/>
        <a:ext cx="1243876" cy="1243876"/>
      </dsp:txXfrm>
    </dsp:sp>
    <dsp:sp modelId="{7ED94AFE-41FA-45A6-9FF7-3BB0A1B26977}">
      <dsp:nvSpPr>
        <dsp:cNvPr id="0" name=""/>
        <dsp:cNvSpPr/>
      </dsp:nvSpPr>
      <dsp:spPr>
        <a:xfrm rot="13114286">
          <a:off x="2911393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A4E585-3DC9-400A-AC4D-B56F09D65219}">
      <dsp:nvSpPr>
        <dsp:cNvPr id="0" name=""/>
        <dsp:cNvSpPr/>
      </dsp:nvSpPr>
      <dsp:spPr>
        <a:xfrm>
          <a:off x="1599715" y="1127188"/>
          <a:ext cx="1378458" cy="1378458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decide form of the project</a:t>
          </a:r>
          <a:endParaRPr lang="ru-RU" sz="1400" kern="1200" dirty="0"/>
        </a:p>
      </dsp:txBody>
      <dsp:txXfrm>
        <a:off x="1667006" y="1194479"/>
        <a:ext cx="1243876" cy="12438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4237A8-60B0-4290-94C0-18FBBF484AC0}">
      <dsp:nvSpPr>
        <dsp:cNvPr id="0" name=""/>
        <dsp:cNvSpPr/>
      </dsp:nvSpPr>
      <dsp:spPr>
        <a:xfrm>
          <a:off x="3448565" y="2539414"/>
          <a:ext cx="2057400" cy="2057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Realization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48999" y="2639848"/>
        <a:ext cx="1856532" cy="1856532"/>
      </dsp:txXfrm>
    </dsp:sp>
    <dsp:sp modelId="{E475AF65-003E-4CD7-BEBE-BFD0E1E5CFF8}">
      <dsp:nvSpPr>
        <dsp:cNvPr id="0" name=""/>
        <dsp:cNvSpPr/>
      </dsp:nvSpPr>
      <dsp:spPr>
        <a:xfrm rot="16200000">
          <a:off x="3931478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DAD164-9A0B-4BA0-B2C5-29A30ABCA8C2}">
      <dsp:nvSpPr>
        <dsp:cNvPr id="0" name=""/>
        <dsp:cNvSpPr/>
      </dsp:nvSpPr>
      <dsp:spPr>
        <a:xfrm>
          <a:off x="3788035" y="69382"/>
          <a:ext cx="1378458" cy="1378458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find information</a:t>
          </a:r>
          <a:endParaRPr lang="ru-RU" sz="1400" kern="1200" dirty="0"/>
        </a:p>
      </dsp:txBody>
      <dsp:txXfrm>
        <a:off x="3855326" y="136673"/>
        <a:ext cx="1243876" cy="1243876"/>
      </dsp:txXfrm>
    </dsp:sp>
    <dsp:sp modelId="{04BB2A46-3E23-450D-8175-58F5D7ECC492}">
      <dsp:nvSpPr>
        <dsp:cNvPr id="0" name=""/>
        <dsp:cNvSpPr/>
      </dsp:nvSpPr>
      <dsp:spPr>
        <a:xfrm rot="19285714">
          <a:off x="5439184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B34FF-1CB4-474F-BC0F-8F02C644B39D}">
      <dsp:nvSpPr>
        <dsp:cNvPr id="0" name=""/>
        <dsp:cNvSpPr/>
      </dsp:nvSpPr>
      <dsp:spPr>
        <a:xfrm>
          <a:off x="5984593" y="1127188"/>
          <a:ext cx="1378458" cy="1378458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study vocabulary</a:t>
          </a:r>
          <a:endParaRPr lang="ru-RU" sz="1400" kern="1200" dirty="0"/>
        </a:p>
      </dsp:txBody>
      <dsp:txXfrm>
        <a:off x="6051884" y="1194479"/>
        <a:ext cx="1243876" cy="1243876"/>
      </dsp:txXfrm>
    </dsp:sp>
    <dsp:sp modelId="{166CA773-9DDF-4163-8A6E-168FA8731BD0}">
      <dsp:nvSpPr>
        <dsp:cNvPr id="0" name=""/>
        <dsp:cNvSpPr/>
      </dsp:nvSpPr>
      <dsp:spPr>
        <a:xfrm rot="771429">
          <a:off x="5492834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744A73-B8DD-4282-B487-CB4C134415C7}">
      <dsp:nvSpPr>
        <dsp:cNvPr id="0" name=""/>
        <dsp:cNvSpPr/>
      </dsp:nvSpPr>
      <dsp:spPr>
        <a:xfrm>
          <a:off x="6527098" y="3504058"/>
          <a:ext cx="1378458" cy="1378458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analyze the texts</a:t>
          </a:r>
          <a:endParaRPr lang="ru-RU" sz="1400" kern="1200" dirty="0"/>
        </a:p>
      </dsp:txBody>
      <dsp:txXfrm>
        <a:off x="6594389" y="3571349"/>
        <a:ext cx="1243876" cy="1243876"/>
      </dsp:txXfrm>
    </dsp:sp>
    <dsp:sp modelId="{CEEC2A97-3A3D-45EE-AA4A-2DE91C8DE98A}">
      <dsp:nvSpPr>
        <dsp:cNvPr id="0" name=""/>
        <dsp:cNvSpPr/>
      </dsp:nvSpPr>
      <dsp:spPr>
        <a:xfrm rot="3857143">
          <a:off x="4717131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EAEB8E-5467-45D0-8152-49523809E38A}">
      <dsp:nvSpPr>
        <dsp:cNvPr id="0" name=""/>
        <dsp:cNvSpPr/>
      </dsp:nvSpPr>
      <dsp:spPr>
        <a:xfrm>
          <a:off x="5007033" y="5410159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 draw a conclusion</a:t>
          </a:r>
          <a:endParaRPr lang="ru-RU" sz="1400" kern="1200" dirty="0"/>
        </a:p>
      </dsp:txBody>
      <dsp:txXfrm>
        <a:off x="5074324" y="5477450"/>
        <a:ext cx="1243876" cy="1243876"/>
      </dsp:txXfrm>
    </dsp:sp>
    <dsp:sp modelId="{C6413A5F-3AF7-4BF8-9EDF-4040282BA9AF}">
      <dsp:nvSpPr>
        <dsp:cNvPr id="0" name=""/>
        <dsp:cNvSpPr/>
      </dsp:nvSpPr>
      <dsp:spPr>
        <a:xfrm rot="6942857">
          <a:off x="3334653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E160FD-7CA0-464B-9700-F0B0B15A74B5}">
      <dsp:nvSpPr>
        <dsp:cNvPr id="0" name=""/>
        <dsp:cNvSpPr/>
      </dsp:nvSpPr>
      <dsp:spPr>
        <a:xfrm>
          <a:off x="2569038" y="5410159"/>
          <a:ext cx="1378458" cy="1378458"/>
        </a:xfrm>
        <a:prstGeom prst="roundRect">
          <a:avLst/>
        </a:prstGeom>
        <a:solidFill>
          <a:srgbClr val="00B0F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Search for interesting materials and pictures</a:t>
          </a:r>
          <a:endParaRPr lang="ru-RU" sz="1400" kern="1200" dirty="0"/>
        </a:p>
      </dsp:txBody>
      <dsp:txXfrm>
        <a:off x="2636329" y="5477450"/>
        <a:ext cx="1243876" cy="1243876"/>
      </dsp:txXfrm>
    </dsp:sp>
    <dsp:sp modelId="{897EA05D-0B11-4C46-BA13-FBD19549F954}">
      <dsp:nvSpPr>
        <dsp:cNvPr id="0" name=""/>
        <dsp:cNvSpPr/>
      </dsp:nvSpPr>
      <dsp:spPr>
        <a:xfrm rot="10028571">
          <a:off x="2414300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BB7FD2-6471-48CF-89F4-830263C54B6B}">
      <dsp:nvSpPr>
        <dsp:cNvPr id="0" name=""/>
        <dsp:cNvSpPr/>
      </dsp:nvSpPr>
      <dsp:spPr>
        <a:xfrm>
          <a:off x="1048973" y="3504058"/>
          <a:ext cx="1378458" cy="1378458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Publishing of bulletins</a:t>
          </a:r>
          <a:endParaRPr lang="ru-RU" sz="1400" kern="1200" dirty="0"/>
        </a:p>
      </dsp:txBody>
      <dsp:txXfrm>
        <a:off x="1116264" y="3571349"/>
        <a:ext cx="1243876" cy="1243876"/>
      </dsp:txXfrm>
    </dsp:sp>
    <dsp:sp modelId="{DCA3345B-F4DD-48F5-9087-7FD829C4B89B}">
      <dsp:nvSpPr>
        <dsp:cNvPr id="0" name=""/>
        <dsp:cNvSpPr/>
      </dsp:nvSpPr>
      <dsp:spPr>
        <a:xfrm rot="13114286">
          <a:off x="2903155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6EA51A-311F-4F77-B38F-661AEEC8FF61}">
      <dsp:nvSpPr>
        <dsp:cNvPr id="0" name=""/>
        <dsp:cNvSpPr/>
      </dsp:nvSpPr>
      <dsp:spPr>
        <a:xfrm>
          <a:off x="1591478" y="1127188"/>
          <a:ext cx="1378458" cy="1378458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Presentation for the pupils</a:t>
          </a:r>
          <a:endParaRPr lang="ru-RU" sz="1400" kern="1200" dirty="0"/>
        </a:p>
      </dsp:txBody>
      <dsp:txXfrm>
        <a:off x="1658769" y="1194479"/>
        <a:ext cx="1243876" cy="12438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D00C21-E46C-42D5-BC7D-3FE082069FDA}">
      <dsp:nvSpPr>
        <dsp:cNvPr id="0" name=""/>
        <dsp:cNvSpPr/>
      </dsp:nvSpPr>
      <dsp:spPr>
        <a:xfrm>
          <a:off x="3469159" y="2400300"/>
          <a:ext cx="2057400" cy="2057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Meaning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69593" y="2500734"/>
        <a:ext cx="1856532" cy="1856532"/>
      </dsp:txXfrm>
    </dsp:sp>
    <dsp:sp modelId="{C443A509-772F-4CC4-B65A-F437E19B5352}">
      <dsp:nvSpPr>
        <dsp:cNvPr id="0" name=""/>
        <dsp:cNvSpPr/>
      </dsp:nvSpPr>
      <dsp:spPr>
        <a:xfrm rot="16200000">
          <a:off x="3987233" y="1889673"/>
          <a:ext cx="102125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1252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0FDF80-6526-47C1-BE1F-33306A150A72}">
      <dsp:nvSpPr>
        <dsp:cNvPr id="0" name=""/>
        <dsp:cNvSpPr/>
      </dsp:nvSpPr>
      <dsp:spPr>
        <a:xfrm>
          <a:off x="3808630" y="589"/>
          <a:ext cx="1378458" cy="1378458"/>
        </a:xfrm>
        <a:prstGeom prst="round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Literature -  stories, poems, and plays, especially those that are considered to have value as art and not just an entertainment </a:t>
          </a:r>
          <a:endParaRPr lang="ru-RU" sz="1000" kern="1200" dirty="0"/>
        </a:p>
      </dsp:txBody>
      <dsp:txXfrm>
        <a:off x="3875921" y="67880"/>
        <a:ext cx="1243876" cy="1243876"/>
      </dsp:txXfrm>
    </dsp:sp>
    <dsp:sp modelId="{A804F6EA-9252-4232-952D-1B22128B7122}">
      <dsp:nvSpPr>
        <dsp:cNvPr id="0" name=""/>
        <dsp:cNvSpPr/>
      </dsp:nvSpPr>
      <dsp:spPr>
        <a:xfrm>
          <a:off x="5526559" y="3428999"/>
          <a:ext cx="102125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1252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31A09B-592F-41A1-AE47-A4712C48C187}">
      <dsp:nvSpPr>
        <dsp:cNvPr id="0" name=""/>
        <dsp:cNvSpPr/>
      </dsp:nvSpPr>
      <dsp:spPr>
        <a:xfrm>
          <a:off x="6547812" y="2739770"/>
          <a:ext cx="1378458" cy="1378458"/>
        </a:xfrm>
        <a:prstGeom prst="roundRect">
          <a:avLst/>
        </a:prstGeom>
        <a:solidFill>
          <a:srgbClr val="FF66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Book -  a set of printed pages fastened together inside a cover, that may contain a story, information, poems, or other forms of writing</a:t>
          </a:r>
          <a:endParaRPr lang="ru-RU" sz="1000" kern="1200" dirty="0"/>
        </a:p>
      </dsp:txBody>
      <dsp:txXfrm>
        <a:off x="6615103" y="2807061"/>
        <a:ext cx="1243876" cy="1243876"/>
      </dsp:txXfrm>
    </dsp:sp>
    <dsp:sp modelId="{BCC9DFE8-1CDC-4407-BCD1-3E8C32691C78}">
      <dsp:nvSpPr>
        <dsp:cNvPr id="0" name=""/>
        <dsp:cNvSpPr/>
      </dsp:nvSpPr>
      <dsp:spPr>
        <a:xfrm rot="5400000">
          <a:off x="3987233" y="4968326"/>
          <a:ext cx="102125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1252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73ACBA-FD70-40D1-ACF0-B6230A586617}">
      <dsp:nvSpPr>
        <dsp:cNvPr id="0" name=""/>
        <dsp:cNvSpPr/>
      </dsp:nvSpPr>
      <dsp:spPr>
        <a:xfrm>
          <a:off x="3808630" y="5478952"/>
          <a:ext cx="1378458" cy="1378458"/>
        </a:xfrm>
        <a:prstGeom prst="roundRect">
          <a:avLst/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Writer – someone who writes books, stories, or articles as their job</a:t>
          </a:r>
          <a:endParaRPr lang="ru-RU" sz="1000" kern="1200" dirty="0"/>
        </a:p>
      </dsp:txBody>
      <dsp:txXfrm>
        <a:off x="3875921" y="5546243"/>
        <a:ext cx="1243876" cy="1243876"/>
      </dsp:txXfrm>
    </dsp:sp>
    <dsp:sp modelId="{AE88525D-DE02-4C3B-AFF2-3C5CB885CE23}">
      <dsp:nvSpPr>
        <dsp:cNvPr id="0" name=""/>
        <dsp:cNvSpPr/>
      </dsp:nvSpPr>
      <dsp:spPr>
        <a:xfrm rot="10800000">
          <a:off x="2447906" y="3429000"/>
          <a:ext cx="102125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1252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A65B75-4EF4-42F3-B2AB-1179C805CC04}">
      <dsp:nvSpPr>
        <dsp:cNvPr id="0" name=""/>
        <dsp:cNvSpPr/>
      </dsp:nvSpPr>
      <dsp:spPr>
        <a:xfrm>
          <a:off x="1069448" y="2739771"/>
          <a:ext cx="1378458" cy="1378458"/>
        </a:xfrm>
        <a:prstGeom prst="roundRect">
          <a:avLst/>
        </a:prstGeom>
        <a:solidFill>
          <a:schemeClr val="accent1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Reader – someone who reads a particular newspaper, book, or magazine</a:t>
          </a:r>
          <a:endParaRPr lang="ru-RU" sz="1000" kern="1200" dirty="0"/>
        </a:p>
      </dsp:txBody>
      <dsp:txXfrm>
        <a:off x="1136739" y="2807062"/>
        <a:ext cx="1243876" cy="124387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5E1E7-3A3C-4F96-B000-BBEE507623C6}">
      <dsp:nvSpPr>
        <dsp:cNvPr id="0" name=""/>
        <dsp:cNvSpPr/>
      </dsp:nvSpPr>
      <dsp:spPr>
        <a:xfrm>
          <a:off x="3407375" y="2539414"/>
          <a:ext cx="2057400" cy="2057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Biography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07809" y="2639848"/>
        <a:ext cx="1856532" cy="1856532"/>
      </dsp:txXfrm>
    </dsp:sp>
    <dsp:sp modelId="{63AC1001-45FC-467B-89F4-1CAD40BF3B57}">
      <dsp:nvSpPr>
        <dsp:cNvPr id="0" name=""/>
        <dsp:cNvSpPr/>
      </dsp:nvSpPr>
      <dsp:spPr>
        <a:xfrm rot="16200000">
          <a:off x="3890288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1D7B3E-79A1-4F25-8FF3-7E4F5F402601}">
      <dsp:nvSpPr>
        <dsp:cNvPr id="0" name=""/>
        <dsp:cNvSpPr/>
      </dsp:nvSpPr>
      <dsp:spPr>
        <a:xfrm>
          <a:off x="3746846" y="69382"/>
          <a:ext cx="1378458" cy="1378458"/>
        </a:xfrm>
        <a:prstGeom prst="round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Birth name:</a:t>
          </a:r>
          <a:r>
            <a:rPr lang="en-US" sz="1200" kern="1200" dirty="0" smtClean="0"/>
            <a:t> 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Oscar </a:t>
          </a:r>
          <a:r>
            <a:rPr lang="en-US" sz="1200" kern="1200" dirty="0" err="1" smtClean="0"/>
            <a:t>Fingal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O'Flahertie</a:t>
          </a:r>
          <a:r>
            <a:rPr lang="en-US" sz="1200" kern="1200" dirty="0" smtClean="0"/>
            <a:t> Wills Wilde</a:t>
          </a:r>
          <a:br>
            <a:rPr lang="en-US" sz="1200" kern="1200" dirty="0" smtClean="0"/>
          </a:br>
          <a:endParaRPr lang="ru-RU" sz="1200" kern="1200" dirty="0"/>
        </a:p>
      </dsp:txBody>
      <dsp:txXfrm>
        <a:off x="3814137" y="136673"/>
        <a:ext cx="1243876" cy="1243876"/>
      </dsp:txXfrm>
    </dsp:sp>
    <dsp:sp modelId="{B82C5212-EA28-49BC-823A-86116A87567D}">
      <dsp:nvSpPr>
        <dsp:cNvPr id="0" name=""/>
        <dsp:cNvSpPr/>
      </dsp:nvSpPr>
      <dsp:spPr>
        <a:xfrm rot="19285714">
          <a:off x="5397995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ED047-D934-4107-939C-B1B451E1E823}">
      <dsp:nvSpPr>
        <dsp:cNvPr id="0" name=""/>
        <dsp:cNvSpPr/>
      </dsp:nvSpPr>
      <dsp:spPr>
        <a:xfrm>
          <a:off x="5943404" y="1127188"/>
          <a:ext cx="1378458" cy="1378458"/>
        </a:xfrm>
        <a:prstGeom prst="roundRect">
          <a:avLst/>
        </a:prstGeom>
        <a:solidFill>
          <a:srgbClr val="FF66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Birth date:</a:t>
          </a:r>
          <a:r>
            <a:rPr lang="en-US" sz="1200" kern="1200" dirty="0" smtClean="0"/>
            <a:t> 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October 16, 1854</a:t>
          </a:r>
          <a:br>
            <a:rPr lang="en-US" sz="1200" kern="1200" dirty="0" smtClean="0"/>
          </a:br>
          <a:endParaRPr lang="ru-RU" sz="1200" kern="1200" dirty="0"/>
        </a:p>
      </dsp:txBody>
      <dsp:txXfrm>
        <a:off x="6010695" y="1194479"/>
        <a:ext cx="1243876" cy="1243876"/>
      </dsp:txXfrm>
    </dsp:sp>
    <dsp:sp modelId="{F211BE70-1B1A-4BA7-B597-9625BF31EDA7}">
      <dsp:nvSpPr>
        <dsp:cNvPr id="0" name=""/>
        <dsp:cNvSpPr/>
      </dsp:nvSpPr>
      <dsp:spPr>
        <a:xfrm rot="771429">
          <a:off x="5451645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7A1D9B-01D5-479E-8443-818811FDAD60}">
      <dsp:nvSpPr>
        <dsp:cNvPr id="0" name=""/>
        <dsp:cNvSpPr/>
      </dsp:nvSpPr>
      <dsp:spPr>
        <a:xfrm>
          <a:off x="6485909" y="3504058"/>
          <a:ext cx="1378458" cy="1378458"/>
        </a:xfrm>
        <a:prstGeom prst="roundRect">
          <a:avLst/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Birth place: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 Dublin, Ireland</a:t>
          </a:r>
          <a:br>
            <a:rPr lang="en-US" sz="1200" kern="1200" dirty="0" smtClean="0"/>
          </a:br>
          <a:endParaRPr lang="ru-RU" sz="1200" kern="1200" dirty="0"/>
        </a:p>
      </dsp:txBody>
      <dsp:txXfrm>
        <a:off x="6553200" y="3571349"/>
        <a:ext cx="1243876" cy="1243876"/>
      </dsp:txXfrm>
    </dsp:sp>
    <dsp:sp modelId="{56A25DDF-D235-44AF-8196-584A0D2BA23F}">
      <dsp:nvSpPr>
        <dsp:cNvPr id="0" name=""/>
        <dsp:cNvSpPr/>
      </dsp:nvSpPr>
      <dsp:spPr>
        <a:xfrm rot="3857143">
          <a:off x="4675941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52D699-16DF-43FC-8221-2862FC58D090}">
      <dsp:nvSpPr>
        <dsp:cNvPr id="0" name=""/>
        <dsp:cNvSpPr/>
      </dsp:nvSpPr>
      <dsp:spPr>
        <a:xfrm>
          <a:off x="4965844" y="5410159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Nationality: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 Irish </a:t>
          </a:r>
          <a:endParaRPr lang="ru-RU" sz="1200" kern="1200" dirty="0"/>
        </a:p>
      </dsp:txBody>
      <dsp:txXfrm>
        <a:off x="5033135" y="5477450"/>
        <a:ext cx="1243876" cy="1243876"/>
      </dsp:txXfrm>
    </dsp:sp>
    <dsp:sp modelId="{34281B66-A3F6-4251-9920-DEE4E4970BE9}">
      <dsp:nvSpPr>
        <dsp:cNvPr id="0" name=""/>
        <dsp:cNvSpPr/>
      </dsp:nvSpPr>
      <dsp:spPr>
        <a:xfrm rot="6942857">
          <a:off x="3293463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1F7ED3-8AE6-415F-8AC2-EA8BD4F43B10}">
      <dsp:nvSpPr>
        <dsp:cNvPr id="0" name=""/>
        <dsp:cNvSpPr/>
      </dsp:nvSpPr>
      <dsp:spPr>
        <a:xfrm>
          <a:off x="2527848" y="5410159"/>
          <a:ext cx="1378458" cy="1378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Father:</a:t>
          </a:r>
          <a:r>
            <a:rPr lang="en-US" sz="1200" kern="1200" dirty="0" smtClean="0"/>
            <a:t> 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Sir William Wilde (eye doctor)</a:t>
          </a:r>
          <a:br>
            <a:rPr lang="en-US" sz="1200" kern="1200" dirty="0" smtClean="0"/>
          </a:br>
          <a:endParaRPr lang="ru-RU" sz="1200" kern="1200" dirty="0"/>
        </a:p>
      </dsp:txBody>
      <dsp:txXfrm>
        <a:off x="2595139" y="5477450"/>
        <a:ext cx="1243876" cy="1243876"/>
      </dsp:txXfrm>
    </dsp:sp>
    <dsp:sp modelId="{C967CED7-9DBC-4A84-A4DB-F1118E2C9AC9}">
      <dsp:nvSpPr>
        <dsp:cNvPr id="0" name=""/>
        <dsp:cNvSpPr/>
      </dsp:nvSpPr>
      <dsp:spPr>
        <a:xfrm rot="10028571">
          <a:off x="2373111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4844F9-DBBA-4A02-B1E8-C4FE732B1367}">
      <dsp:nvSpPr>
        <dsp:cNvPr id="0" name=""/>
        <dsp:cNvSpPr/>
      </dsp:nvSpPr>
      <dsp:spPr>
        <a:xfrm>
          <a:off x="1007783" y="3504058"/>
          <a:ext cx="1378458" cy="1378458"/>
        </a:xfrm>
        <a:prstGeom prst="roundRect">
          <a:avLst/>
        </a:prstGeom>
        <a:solidFill>
          <a:srgbClr val="0070C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Mother:</a:t>
          </a:r>
          <a:r>
            <a:rPr lang="en-US" sz="1200" kern="1200" dirty="0" smtClean="0"/>
            <a:t> 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Jane Francesca </a:t>
          </a:r>
          <a:r>
            <a:rPr lang="en-US" sz="1200" kern="1200" dirty="0" err="1" smtClean="0"/>
            <a:t>Elgee</a:t>
          </a:r>
          <a:r>
            <a:rPr lang="en-US" sz="1200" kern="1200" dirty="0" smtClean="0"/>
            <a:t> (poet and journalist)</a:t>
          </a:r>
          <a:br>
            <a:rPr lang="en-US" sz="1200" kern="1200" dirty="0" smtClean="0"/>
          </a:br>
          <a:endParaRPr lang="ru-RU" sz="1200" kern="1200" dirty="0"/>
        </a:p>
      </dsp:txBody>
      <dsp:txXfrm>
        <a:off x="1075074" y="3571349"/>
        <a:ext cx="1243876" cy="1243876"/>
      </dsp:txXfrm>
    </dsp:sp>
    <dsp:sp modelId="{156369D2-5B0E-4A0D-B425-1147D57ABA10}">
      <dsp:nvSpPr>
        <dsp:cNvPr id="0" name=""/>
        <dsp:cNvSpPr/>
      </dsp:nvSpPr>
      <dsp:spPr>
        <a:xfrm rot="13114286">
          <a:off x="2861966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0F91EB-F6BF-499C-88F8-C7AAB1570FDA}">
      <dsp:nvSpPr>
        <dsp:cNvPr id="0" name=""/>
        <dsp:cNvSpPr/>
      </dsp:nvSpPr>
      <dsp:spPr>
        <a:xfrm>
          <a:off x="1550288" y="1127188"/>
          <a:ext cx="1378458" cy="1378458"/>
        </a:xfrm>
        <a:prstGeom prst="roundRect">
          <a:avLst/>
        </a:prstGeom>
        <a:solidFill>
          <a:srgbClr val="7030A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Siblings:</a:t>
          </a:r>
          <a:r>
            <a:rPr lang="en-US" sz="1200" kern="1200" dirty="0" smtClean="0"/>
            <a:t> 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brother William, sister </a:t>
          </a:r>
          <a:r>
            <a:rPr lang="en-US" sz="1200" kern="1200" dirty="0" err="1" smtClean="0"/>
            <a:t>Isola</a:t>
          </a:r>
          <a:r>
            <a:rPr lang="en-US" sz="1200" kern="1200" dirty="0" smtClean="0"/>
            <a:t/>
          </a:r>
          <a:br>
            <a:rPr lang="en-US" sz="1200" kern="1200" dirty="0" smtClean="0"/>
          </a:br>
          <a:endParaRPr lang="ru-RU" sz="1200" kern="1200" dirty="0"/>
        </a:p>
      </dsp:txBody>
      <dsp:txXfrm>
        <a:off x="1617579" y="1194479"/>
        <a:ext cx="1243876" cy="124387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B7B35D-F18D-43CA-ABFD-E190ECA34B9B}">
      <dsp:nvSpPr>
        <dsp:cNvPr id="0" name=""/>
        <dsp:cNvSpPr/>
      </dsp:nvSpPr>
      <dsp:spPr>
        <a:xfrm>
          <a:off x="3473278" y="2539414"/>
          <a:ext cx="2057400" cy="2057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Works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73712" y="2639848"/>
        <a:ext cx="1856532" cy="1856532"/>
      </dsp:txXfrm>
    </dsp:sp>
    <dsp:sp modelId="{9928A362-E5F3-499A-A094-819436A92E16}">
      <dsp:nvSpPr>
        <dsp:cNvPr id="0" name=""/>
        <dsp:cNvSpPr/>
      </dsp:nvSpPr>
      <dsp:spPr>
        <a:xfrm rot="16200000">
          <a:off x="3956191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F78656-0773-4D4F-A2DD-AD6A80255142}">
      <dsp:nvSpPr>
        <dsp:cNvPr id="0" name=""/>
        <dsp:cNvSpPr/>
      </dsp:nvSpPr>
      <dsp:spPr>
        <a:xfrm>
          <a:off x="3812749" y="69382"/>
          <a:ext cx="1378458" cy="137845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3880040" y="136673"/>
        <a:ext cx="1243876" cy="1243876"/>
      </dsp:txXfrm>
    </dsp:sp>
    <dsp:sp modelId="{26220AE0-6480-48C4-BE7A-025D3809DB27}">
      <dsp:nvSpPr>
        <dsp:cNvPr id="0" name=""/>
        <dsp:cNvSpPr/>
      </dsp:nvSpPr>
      <dsp:spPr>
        <a:xfrm rot="19336104">
          <a:off x="5464136" y="2577405"/>
          <a:ext cx="63641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36418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3BFB21-34CD-48E0-9EA2-5BF7A313CBC4}">
      <dsp:nvSpPr>
        <dsp:cNvPr id="0" name=""/>
        <dsp:cNvSpPr/>
      </dsp:nvSpPr>
      <dsp:spPr>
        <a:xfrm>
          <a:off x="6034013" y="1160139"/>
          <a:ext cx="1378458" cy="1378458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6101304" y="1227430"/>
        <a:ext cx="1243876" cy="1243876"/>
      </dsp:txXfrm>
    </dsp:sp>
    <dsp:sp modelId="{8BABF55A-1A60-461C-A40C-610896AC312D}">
      <dsp:nvSpPr>
        <dsp:cNvPr id="0" name=""/>
        <dsp:cNvSpPr/>
      </dsp:nvSpPr>
      <dsp:spPr>
        <a:xfrm rot="771429">
          <a:off x="5517548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8C2861-7941-4C3B-B12B-03279E192076}">
      <dsp:nvSpPr>
        <dsp:cNvPr id="0" name=""/>
        <dsp:cNvSpPr/>
      </dsp:nvSpPr>
      <dsp:spPr>
        <a:xfrm>
          <a:off x="6551812" y="3504058"/>
          <a:ext cx="1378458" cy="1378458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6619103" y="3571349"/>
        <a:ext cx="1243876" cy="1243876"/>
      </dsp:txXfrm>
    </dsp:sp>
    <dsp:sp modelId="{BCBA6CCF-D467-4A05-A969-F8B078FB2D6F}">
      <dsp:nvSpPr>
        <dsp:cNvPr id="0" name=""/>
        <dsp:cNvSpPr/>
      </dsp:nvSpPr>
      <dsp:spPr>
        <a:xfrm rot="3857143">
          <a:off x="4741844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AED1F-F188-447A-B483-11E7B7C6AE68}">
      <dsp:nvSpPr>
        <dsp:cNvPr id="0" name=""/>
        <dsp:cNvSpPr/>
      </dsp:nvSpPr>
      <dsp:spPr>
        <a:xfrm>
          <a:off x="5031747" y="5410159"/>
          <a:ext cx="1378458" cy="1378458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5099038" y="5477450"/>
        <a:ext cx="1243876" cy="1243876"/>
      </dsp:txXfrm>
    </dsp:sp>
    <dsp:sp modelId="{D74EFC43-E1EE-4CD8-B34A-A5ADF64C4C46}">
      <dsp:nvSpPr>
        <dsp:cNvPr id="0" name=""/>
        <dsp:cNvSpPr/>
      </dsp:nvSpPr>
      <dsp:spPr>
        <a:xfrm rot="6942857">
          <a:off x="3359366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27A4D2-2C40-4462-9413-58C378A8B274}">
      <dsp:nvSpPr>
        <dsp:cNvPr id="0" name=""/>
        <dsp:cNvSpPr/>
      </dsp:nvSpPr>
      <dsp:spPr>
        <a:xfrm>
          <a:off x="2593751" y="5410159"/>
          <a:ext cx="1378458" cy="1378458"/>
        </a:xfrm>
        <a:prstGeom prst="round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2661042" y="5477450"/>
        <a:ext cx="1243876" cy="1243876"/>
      </dsp:txXfrm>
    </dsp:sp>
    <dsp:sp modelId="{5844CBDA-C1D1-4504-B64B-E39388DB12B6}">
      <dsp:nvSpPr>
        <dsp:cNvPr id="0" name=""/>
        <dsp:cNvSpPr/>
      </dsp:nvSpPr>
      <dsp:spPr>
        <a:xfrm rot="10028571">
          <a:off x="2439014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EDB4-98F1-4C0F-9537-3CA589E3CB47}">
      <dsp:nvSpPr>
        <dsp:cNvPr id="0" name=""/>
        <dsp:cNvSpPr/>
      </dsp:nvSpPr>
      <dsp:spPr>
        <a:xfrm>
          <a:off x="1073686" y="3504058"/>
          <a:ext cx="1378458" cy="1378458"/>
        </a:xfrm>
        <a:prstGeom prst="roundRect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1140977" y="3571349"/>
        <a:ext cx="1243876" cy="1243876"/>
      </dsp:txXfrm>
    </dsp:sp>
    <dsp:sp modelId="{85AFC089-929D-48BD-BBCC-F30A6F2007BF}">
      <dsp:nvSpPr>
        <dsp:cNvPr id="0" name=""/>
        <dsp:cNvSpPr/>
      </dsp:nvSpPr>
      <dsp:spPr>
        <a:xfrm rot="13078044">
          <a:off x="2911708" y="2572162"/>
          <a:ext cx="62802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28028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31B755-98F3-4CE4-9BF8-77D7443C6CA4}">
      <dsp:nvSpPr>
        <dsp:cNvPr id="0" name=""/>
        <dsp:cNvSpPr/>
      </dsp:nvSpPr>
      <dsp:spPr>
        <a:xfrm>
          <a:off x="1599707" y="1151894"/>
          <a:ext cx="1378458" cy="1378458"/>
        </a:xfrm>
        <a:prstGeom prst="roundRect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1666998" y="1219185"/>
        <a:ext cx="1243876" cy="124387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68C77B-BB4F-4A6D-A6E9-F0CB3CAEC74B}">
      <dsp:nvSpPr>
        <dsp:cNvPr id="0" name=""/>
        <dsp:cNvSpPr/>
      </dsp:nvSpPr>
      <dsp:spPr>
        <a:xfrm>
          <a:off x="3444446" y="2539414"/>
          <a:ext cx="2057400" cy="2057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Quotations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44880" y="2639848"/>
        <a:ext cx="1856532" cy="1856532"/>
      </dsp:txXfrm>
    </dsp:sp>
    <dsp:sp modelId="{4EF37F54-981B-4AE9-AF5F-47F856527DD6}">
      <dsp:nvSpPr>
        <dsp:cNvPr id="0" name=""/>
        <dsp:cNvSpPr/>
      </dsp:nvSpPr>
      <dsp:spPr>
        <a:xfrm rot="16200000">
          <a:off x="3927359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7F4B4A-C9EA-4D36-8EC1-B3EB4C61BAE0}">
      <dsp:nvSpPr>
        <dsp:cNvPr id="0" name=""/>
        <dsp:cNvSpPr/>
      </dsp:nvSpPr>
      <dsp:spPr>
        <a:xfrm>
          <a:off x="3783916" y="69382"/>
          <a:ext cx="1378458" cy="1378458"/>
        </a:xfrm>
        <a:prstGeom prst="round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Life isn’t about finding yourself. Life is about creating yourself.</a:t>
          </a:r>
          <a:endParaRPr lang="ru-RU" sz="1000" kern="1200" dirty="0"/>
        </a:p>
      </dsp:txBody>
      <dsp:txXfrm>
        <a:off x="3851207" y="136673"/>
        <a:ext cx="1243876" cy="1243876"/>
      </dsp:txXfrm>
    </dsp:sp>
    <dsp:sp modelId="{C499D1C9-4B00-4373-AA77-2FD978EF860E}">
      <dsp:nvSpPr>
        <dsp:cNvPr id="0" name=""/>
        <dsp:cNvSpPr/>
      </dsp:nvSpPr>
      <dsp:spPr>
        <a:xfrm rot="19285714">
          <a:off x="5435065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6BE486-A37C-4309-B97B-AC1CA7AD46EF}">
      <dsp:nvSpPr>
        <dsp:cNvPr id="0" name=""/>
        <dsp:cNvSpPr/>
      </dsp:nvSpPr>
      <dsp:spPr>
        <a:xfrm>
          <a:off x="5980474" y="1127188"/>
          <a:ext cx="1378458" cy="1378458"/>
        </a:xfrm>
        <a:prstGeom prst="roundRect">
          <a:avLst/>
        </a:prstGeom>
        <a:solidFill>
          <a:srgbClr val="FF66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Experience is simply the name we give our mistakes.</a:t>
          </a:r>
          <a:endParaRPr lang="ru-RU" sz="1000" kern="1200" dirty="0"/>
        </a:p>
      </dsp:txBody>
      <dsp:txXfrm>
        <a:off x="6047765" y="1194479"/>
        <a:ext cx="1243876" cy="1243876"/>
      </dsp:txXfrm>
    </dsp:sp>
    <dsp:sp modelId="{66094738-0AE0-40A1-A608-CA9A5122B5DB}">
      <dsp:nvSpPr>
        <dsp:cNvPr id="0" name=""/>
        <dsp:cNvSpPr/>
      </dsp:nvSpPr>
      <dsp:spPr>
        <a:xfrm rot="771429">
          <a:off x="5488715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8F6FE7-2FBA-4B5F-850D-C2D73B1328AF}">
      <dsp:nvSpPr>
        <dsp:cNvPr id="0" name=""/>
        <dsp:cNvSpPr/>
      </dsp:nvSpPr>
      <dsp:spPr>
        <a:xfrm>
          <a:off x="6522979" y="3504058"/>
          <a:ext cx="1378458" cy="1378458"/>
        </a:xfrm>
        <a:prstGeom prst="roundRect">
          <a:avLst/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You are beautiful when you are happy.</a:t>
          </a:r>
          <a:endParaRPr lang="ru-RU" sz="1000" kern="1200" dirty="0"/>
        </a:p>
      </dsp:txBody>
      <dsp:txXfrm>
        <a:off x="6590270" y="3571349"/>
        <a:ext cx="1243876" cy="1243876"/>
      </dsp:txXfrm>
    </dsp:sp>
    <dsp:sp modelId="{9DD55D8F-FA50-4674-BD87-B4F2FBCED407}">
      <dsp:nvSpPr>
        <dsp:cNvPr id="0" name=""/>
        <dsp:cNvSpPr/>
      </dsp:nvSpPr>
      <dsp:spPr>
        <a:xfrm rot="3857143">
          <a:off x="4713012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8469D7-B884-452D-A412-A0829BF5558F}">
      <dsp:nvSpPr>
        <dsp:cNvPr id="0" name=""/>
        <dsp:cNvSpPr/>
      </dsp:nvSpPr>
      <dsp:spPr>
        <a:xfrm>
          <a:off x="5002914" y="5410159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Every portrait that is painted with feeling is a portrait of the artist, not of the sitter.</a:t>
          </a:r>
          <a:endParaRPr lang="ru-RU" sz="1000" kern="1200" dirty="0"/>
        </a:p>
      </dsp:txBody>
      <dsp:txXfrm>
        <a:off x="5070205" y="5477450"/>
        <a:ext cx="1243876" cy="1243876"/>
      </dsp:txXfrm>
    </dsp:sp>
    <dsp:sp modelId="{03CF74F1-3D43-4856-85D6-6DFA9FCE490F}">
      <dsp:nvSpPr>
        <dsp:cNvPr id="0" name=""/>
        <dsp:cNvSpPr/>
      </dsp:nvSpPr>
      <dsp:spPr>
        <a:xfrm rot="6942857">
          <a:off x="3330534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1DCD8-512F-4BDC-B3F8-73B90185BB05}">
      <dsp:nvSpPr>
        <dsp:cNvPr id="0" name=""/>
        <dsp:cNvSpPr/>
      </dsp:nvSpPr>
      <dsp:spPr>
        <a:xfrm>
          <a:off x="2564919" y="5410159"/>
          <a:ext cx="1378458" cy="1378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No good deed goes unpunished.</a:t>
          </a:r>
          <a:endParaRPr lang="ru-RU" sz="1000" kern="1200" dirty="0"/>
        </a:p>
      </dsp:txBody>
      <dsp:txXfrm>
        <a:off x="2632210" y="5477450"/>
        <a:ext cx="1243876" cy="1243876"/>
      </dsp:txXfrm>
    </dsp:sp>
    <dsp:sp modelId="{6BFCBDB7-80F3-420D-8CED-20F5C255A901}">
      <dsp:nvSpPr>
        <dsp:cNvPr id="0" name=""/>
        <dsp:cNvSpPr/>
      </dsp:nvSpPr>
      <dsp:spPr>
        <a:xfrm rot="10028571">
          <a:off x="2410181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C37779-9326-4F77-A0C4-64759B5C718D}">
      <dsp:nvSpPr>
        <dsp:cNvPr id="0" name=""/>
        <dsp:cNvSpPr/>
      </dsp:nvSpPr>
      <dsp:spPr>
        <a:xfrm>
          <a:off x="1044854" y="3504058"/>
          <a:ext cx="1378458" cy="1378458"/>
        </a:xfrm>
        <a:prstGeom prst="roundRect">
          <a:avLst/>
        </a:prstGeom>
        <a:solidFill>
          <a:srgbClr val="0070C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The world is a stage, but the play is badly cast.</a:t>
          </a:r>
          <a:endParaRPr lang="ru-RU" sz="1000" kern="1200" dirty="0"/>
        </a:p>
      </dsp:txBody>
      <dsp:txXfrm>
        <a:off x="1112145" y="3571349"/>
        <a:ext cx="1243876" cy="1243876"/>
      </dsp:txXfrm>
    </dsp:sp>
    <dsp:sp modelId="{FF95E761-4ACA-4EE5-871B-7A6E0BE98E47}">
      <dsp:nvSpPr>
        <dsp:cNvPr id="0" name=""/>
        <dsp:cNvSpPr/>
      </dsp:nvSpPr>
      <dsp:spPr>
        <a:xfrm rot="13114286">
          <a:off x="2899036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B69380-289E-4879-A1B7-99EF9C67C2E5}">
      <dsp:nvSpPr>
        <dsp:cNvPr id="0" name=""/>
        <dsp:cNvSpPr/>
      </dsp:nvSpPr>
      <dsp:spPr>
        <a:xfrm>
          <a:off x="1587359" y="1127188"/>
          <a:ext cx="1378458" cy="1378458"/>
        </a:xfrm>
        <a:prstGeom prst="roundRect">
          <a:avLst/>
        </a:prstGeom>
        <a:solidFill>
          <a:srgbClr val="7030A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True friends stab you in the front.</a:t>
          </a:r>
          <a:endParaRPr lang="ru-RU" sz="1000" kern="1200" dirty="0"/>
        </a:p>
      </dsp:txBody>
      <dsp:txXfrm>
        <a:off x="1654650" y="1194479"/>
        <a:ext cx="1243876" cy="124387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D64083-9196-4369-99AF-5DD6BD9123B4}">
      <dsp:nvSpPr>
        <dsp:cNvPr id="0" name=""/>
        <dsp:cNvSpPr/>
      </dsp:nvSpPr>
      <dsp:spPr>
        <a:xfrm>
          <a:off x="3456802" y="2539414"/>
          <a:ext cx="2057400" cy="2057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Impact" panose="020B0806030902050204" pitchFamily="34" charset="0"/>
            </a:rPr>
            <a:t>Questions</a:t>
          </a:r>
          <a:endParaRPr lang="ru-RU" sz="2400" kern="1200" dirty="0">
            <a:latin typeface="Impact" panose="020B0806030902050204" pitchFamily="34" charset="0"/>
          </a:endParaRPr>
        </a:p>
      </dsp:txBody>
      <dsp:txXfrm>
        <a:off x="3557236" y="2639848"/>
        <a:ext cx="1856532" cy="1856532"/>
      </dsp:txXfrm>
    </dsp:sp>
    <dsp:sp modelId="{19D654D5-D5AE-45E8-9F12-476E67DDE76A}">
      <dsp:nvSpPr>
        <dsp:cNvPr id="0" name=""/>
        <dsp:cNvSpPr/>
      </dsp:nvSpPr>
      <dsp:spPr>
        <a:xfrm rot="16200000">
          <a:off x="3939715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18B1C1-4FC0-44F1-9286-6BFCA0B7D933}">
      <dsp:nvSpPr>
        <dsp:cNvPr id="0" name=""/>
        <dsp:cNvSpPr/>
      </dsp:nvSpPr>
      <dsp:spPr>
        <a:xfrm>
          <a:off x="3796273" y="69382"/>
          <a:ext cx="1378458" cy="1378458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Where and when was Oscar Wilde born?</a:t>
          </a:r>
          <a:endParaRPr lang="ru-RU" sz="1400" kern="1200" dirty="0"/>
        </a:p>
      </dsp:txBody>
      <dsp:txXfrm>
        <a:off x="3863564" y="136673"/>
        <a:ext cx="1243876" cy="1243876"/>
      </dsp:txXfrm>
    </dsp:sp>
    <dsp:sp modelId="{BFF66842-2AD9-47D6-AAD8-ADDFE0655C56}">
      <dsp:nvSpPr>
        <dsp:cNvPr id="0" name=""/>
        <dsp:cNvSpPr/>
      </dsp:nvSpPr>
      <dsp:spPr>
        <a:xfrm rot="19285714">
          <a:off x="5447422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8D02B9-2CA3-4C14-B9E5-2E4E22F0ED43}">
      <dsp:nvSpPr>
        <dsp:cNvPr id="0" name=""/>
        <dsp:cNvSpPr/>
      </dsp:nvSpPr>
      <dsp:spPr>
        <a:xfrm>
          <a:off x="5992831" y="1127188"/>
          <a:ext cx="1378458" cy="1378458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What were his parents?</a:t>
          </a:r>
          <a:endParaRPr lang="ru-RU" sz="1400" kern="1200" dirty="0"/>
        </a:p>
      </dsp:txBody>
      <dsp:txXfrm>
        <a:off x="6060122" y="1194479"/>
        <a:ext cx="1243876" cy="1243876"/>
      </dsp:txXfrm>
    </dsp:sp>
    <dsp:sp modelId="{98757778-BB83-4EC6-9396-987CE23A3847}">
      <dsp:nvSpPr>
        <dsp:cNvPr id="0" name=""/>
        <dsp:cNvSpPr/>
      </dsp:nvSpPr>
      <dsp:spPr>
        <a:xfrm rot="771429">
          <a:off x="5501072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348D5F-9F25-443B-B565-FE819A5E0744}">
      <dsp:nvSpPr>
        <dsp:cNvPr id="0" name=""/>
        <dsp:cNvSpPr/>
      </dsp:nvSpPr>
      <dsp:spPr>
        <a:xfrm>
          <a:off x="6535336" y="3504058"/>
          <a:ext cx="1378458" cy="1378458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Was his life easy?</a:t>
          </a:r>
          <a:endParaRPr lang="ru-RU" sz="1400" kern="1200" dirty="0"/>
        </a:p>
      </dsp:txBody>
      <dsp:txXfrm>
        <a:off x="6602627" y="3571349"/>
        <a:ext cx="1243876" cy="1243876"/>
      </dsp:txXfrm>
    </dsp:sp>
    <dsp:sp modelId="{F5DE9506-3CD6-49B0-A92D-A6BD47A5ACD4}">
      <dsp:nvSpPr>
        <dsp:cNvPr id="0" name=""/>
        <dsp:cNvSpPr/>
      </dsp:nvSpPr>
      <dsp:spPr>
        <a:xfrm rot="3857143">
          <a:off x="4725368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FE60A7-79D9-4818-8EDE-CF943411631B}">
      <dsp:nvSpPr>
        <dsp:cNvPr id="0" name=""/>
        <dsp:cNvSpPr/>
      </dsp:nvSpPr>
      <dsp:spPr>
        <a:xfrm>
          <a:off x="5015271" y="5410159"/>
          <a:ext cx="1378458" cy="1378458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Do you know his famous aphorisms?</a:t>
          </a:r>
          <a:endParaRPr lang="ru-RU" sz="1400" kern="1200" dirty="0"/>
        </a:p>
      </dsp:txBody>
      <dsp:txXfrm>
        <a:off x="5082562" y="5477450"/>
        <a:ext cx="1243876" cy="1243876"/>
      </dsp:txXfrm>
    </dsp:sp>
    <dsp:sp modelId="{0E8C0E08-4342-452D-BD4A-3079A44E88F5}">
      <dsp:nvSpPr>
        <dsp:cNvPr id="0" name=""/>
        <dsp:cNvSpPr/>
      </dsp:nvSpPr>
      <dsp:spPr>
        <a:xfrm rot="6942857">
          <a:off x="3342890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0A030A-91D6-460B-BB89-658D3EB662F4}">
      <dsp:nvSpPr>
        <dsp:cNvPr id="0" name=""/>
        <dsp:cNvSpPr/>
      </dsp:nvSpPr>
      <dsp:spPr>
        <a:xfrm>
          <a:off x="2577275" y="5410159"/>
          <a:ext cx="1378458" cy="13784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What is his most famous novel?</a:t>
          </a:r>
          <a:endParaRPr lang="ru-RU" sz="1400" kern="1200" dirty="0"/>
        </a:p>
      </dsp:txBody>
      <dsp:txXfrm>
        <a:off x="2644566" y="5477450"/>
        <a:ext cx="1243876" cy="1243876"/>
      </dsp:txXfrm>
    </dsp:sp>
    <dsp:sp modelId="{DF8401CE-DF3C-4D15-96B0-11BCC252DFEA}">
      <dsp:nvSpPr>
        <dsp:cNvPr id="0" name=""/>
        <dsp:cNvSpPr/>
      </dsp:nvSpPr>
      <dsp:spPr>
        <a:xfrm rot="10028571">
          <a:off x="2422538" y="3919441"/>
          <a:ext cx="10473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47394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046EA9-19C8-48ED-8BE2-0333F6636B7E}">
      <dsp:nvSpPr>
        <dsp:cNvPr id="0" name=""/>
        <dsp:cNvSpPr/>
      </dsp:nvSpPr>
      <dsp:spPr>
        <a:xfrm>
          <a:off x="1057210" y="3504058"/>
          <a:ext cx="1378458" cy="1378458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What do you know about his education?</a:t>
          </a:r>
          <a:endParaRPr lang="ru-RU" sz="1400" kern="1200" dirty="0"/>
        </a:p>
      </dsp:txBody>
      <dsp:txXfrm>
        <a:off x="1124501" y="3571349"/>
        <a:ext cx="1243876" cy="1243876"/>
      </dsp:txXfrm>
    </dsp:sp>
    <dsp:sp modelId="{C4AAC8D6-D2F7-4ED7-A708-B7F4777EF8B5}">
      <dsp:nvSpPr>
        <dsp:cNvPr id="0" name=""/>
        <dsp:cNvSpPr/>
      </dsp:nvSpPr>
      <dsp:spPr>
        <a:xfrm rot="13114286">
          <a:off x="2911393" y="2556906"/>
          <a:ext cx="612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18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CB90A8-E56F-49D0-81F3-5D9EE4CFEE1B}">
      <dsp:nvSpPr>
        <dsp:cNvPr id="0" name=""/>
        <dsp:cNvSpPr/>
      </dsp:nvSpPr>
      <dsp:spPr>
        <a:xfrm>
          <a:off x="1599715" y="1127188"/>
          <a:ext cx="1378458" cy="1378458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Where did he study?</a:t>
          </a:r>
          <a:endParaRPr lang="ru-RU" sz="1400" kern="1200" dirty="0"/>
        </a:p>
      </dsp:txBody>
      <dsp:txXfrm>
        <a:off x="1667006" y="1194479"/>
        <a:ext cx="1243876" cy="12438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11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Impact" panose="020B0806030902050204" pitchFamily="34" charset="0"/>
              </a:rPr>
              <a:t>OSCAR WILDE</a:t>
            </a:r>
            <a:endParaRPr lang="ru-RU" dirty="0">
              <a:latin typeface="Impact" panose="020B080603090205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sz="6000" dirty="0"/>
              <a:t>The </a:t>
            </a:r>
            <a:r>
              <a:rPr lang="en-US" sz="6000" dirty="0" err="1"/>
              <a:t>Canterville</a:t>
            </a:r>
            <a:r>
              <a:rPr lang="en-US" sz="6000" dirty="0"/>
              <a:t> Ghost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3353" y="299134"/>
            <a:ext cx="2434363" cy="28667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901" y="5000367"/>
            <a:ext cx="3715265" cy="185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2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76968745"/>
              </p:ext>
            </p:extLst>
          </p:nvPr>
        </p:nvGraphicFramePr>
        <p:xfrm>
          <a:off x="0" y="0"/>
          <a:ext cx="89710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630032" y="4362617"/>
            <a:ext cx="25619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333333"/>
                </a:solidFill>
                <a:latin typeface="Trebuchet MS" panose="020B0603020202020204" pitchFamily="34" charset="0"/>
              </a:rPr>
              <a:t>Success is a science; if you have the conditions, you get the result. </a:t>
            </a:r>
            <a:endParaRPr lang="ru-RU" sz="1400" dirty="0" smtClean="0">
              <a:solidFill>
                <a:srgbClr val="333333"/>
              </a:solidFill>
              <a:latin typeface="Trebuchet MS" panose="020B0603020202020204" pitchFamily="34" charset="0"/>
            </a:endParaRPr>
          </a:p>
          <a:p>
            <a:pPr algn="ctr"/>
            <a:endParaRPr lang="ru-RU" sz="1400" dirty="0">
              <a:solidFill>
                <a:srgbClr val="333333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1400" dirty="0" smtClean="0">
                <a:solidFill>
                  <a:srgbClr val="333333"/>
                </a:solidFill>
                <a:latin typeface="Trebuchet MS" panose="020B0603020202020204" pitchFamily="34" charset="0"/>
              </a:rPr>
              <a:t>Oscar Wilde</a:t>
            </a:r>
            <a:endParaRPr lang="ru-RU" sz="14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28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54151432"/>
              </p:ext>
            </p:extLst>
          </p:nvPr>
        </p:nvGraphicFramePr>
        <p:xfrm>
          <a:off x="0" y="0"/>
          <a:ext cx="894629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646508" y="3968745"/>
            <a:ext cx="25454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333333"/>
                </a:solidFill>
              </a:rPr>
              <a:t>Ordinary riches can be stolen; real riches cannot. In your soul are infinitely precious things that cannot be taken from you</a:t>
            </a:r>
            <a:r>
              <a:rPr lang="en-US" sz="1400" dirty="0" smtClean="0">
                <a:solidFill>
                  <a:srgbClr val="333333"/>
                </a:solidFill>
              </a:rPr>
              <a:t>.</a:t>
            </a:r>
            <a:endParaRPr lang="ru-RU" sz="1400" dirty="0" smtClean="0">
              <a:solidFill>
                <a:srgbClr val="333333"/>
              </a:solidFill>
            </a:endParaRPr>
          </a:p>
          <a:p>
            <a:pPr algn="ctr"/>
            <a:endParaRPr lang="ru-RU" sz="1400" dirty="0">
              <a:solidFill>
                <a:srgbClr val="333333"/>
              </a:solidFill>
            </a:endParaRPr>
          </a:p>
          <a:p>
            <a:pPr algn="ctr"/>
            <a:r>
              <a:rPr lang="en-US" sz="1400" dirty="0" smtClean="0">
                <a:solidFill>
                  <a:srgbClr val="333333"/>
                </a:solidFill>
              </a:rPr>
              <a:t> </a:t>
            </a:r>
            <a:r>
              <a:rPr lang="en-US" sz="1400" dirty="0">
                <a:solidFill>
                  <a:srgbClr val="333333"/>
                </a:solidFill>
              </a:rPr>
              <a:t>Oscar Wilde</a:t>
            </a:r>
            <a:r>
              <a:rPr lang="en-US" sz="1400" dirty="0"/>
              <a:t/>
            </a:r>
            <a:br>
              <a:rPr lang="en-US" sz="1400" dirty="0"/>
            </a:br>
            <a:endParaRPr lang="ru-RU" sz="1400" dirty="0" smtClean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75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63339528"/>
              </p:ext>
            </p:extLst>
          </p:nvPr>
        </p:nvGraphicFramePr>
        <p:xfrm>
          <a:off x="0" y="0"/>
          <a:ext cx="892157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926594" y="4197861"/>
            <a:ext cx="23560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333333"/>
                </a:solidFill>
              </a:rPr>
              <a:t>The true mystery of the world is the visible, not the invisible. </a:t>
            </a:r>
            <a:endParaRPr lang="ru-RU" sz="1400" dirty="0" smtClean="0">
              <a:solidFill>
                <a:srgbClr val="333333"/>
              </a:solidFill>
            </a:endParaRPr>
          </a:p>
          <a:p>
            <a:pPr algn="ctr"/>
            <a:endParaRPr lang="ru-RU" sz="1400" dirty="0">
              <a:solidFill>
                <a:srgbClr val="333333"/>
              </a:solidFill>
            </a:endParaRPr>
          </a:p>
          <a:p>
            <a:pPr algn="ctr"/>
            <a:r>
              <a:rPr lang="en-US" sz="1400" dirty="0" smtClean="0">
                <a:solidFill>
                  <a:srgbClr val="333333"/>
                </a:solidFill>
              </a:rPr>
              <a:t>Oscar </a:t>
            </a:r>
            <a:r>
              <a:rPr lang="en-US" sz="1400" dirty="0">
                <a:solidFill>
                  <a:srgbClr val="333333"/>
                </a:solidFill>
              </a:rPr>
              <a:t>Wilde</a:t>
            </a:r>
            <a:r>
              <a:rPr lang="en-US" sz="1400" dirty="0"/>
              <a:t/>
            </a:r>
            <a:br>
              <a:rPr lang="en-US" sz="1400" dirty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681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6087208"/>
              </p:ext>
            </p:extLst>
          </p:nvPr>
        </p:nvGraphicFramePr>
        <p:xfrm>
          <a:off x="0" y="0"/>
          <a:ext cx="89710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761838" y="4197860"/>
            <a:ext cx="2347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333333"/>
                </a:solidFill>
                <a:latin typeface="Trebuchet MS" panose="020B0603020202020204" pitchFamily="34" charset="0"/>
              </a:rPr>
              <a:t>Life is never fair, and perhaps it is a good thing for most of us that it is not. </a:t>
            </a:r>
            <a:endParaRPr lang="ru-RU" sz="1400" dirty="0" smtClean="0">
              <a:solidFill>
                <a:srgbClr val="333333"/>
              </a:solidFill>
              <a:latin typeface="Trebuchet MS" panose="020B0603020202020204" pitchFamily="34" charset="0"/>
            </a:endParaRPr>
          </a:p>
          <a:p>
            <a:pPr algn="ctr"/>
            <a:endParaRPr lang="ru-RU" sz="1400" dirty="0">
              <a:solidFill>
                <a:srgbClr val="333333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1400" dirty="0" smtClean="0">
                <a:solidFill>
                  <a:srgbClr val="333333"/>
                </a:solidFill>
                <a:latin typeface="Trebuchet MS" panose="020B0603020202020204" pitchFamily="34" charset="0"/>
              </a:rPr>
              <a:t>Oscar Wilde</a:t>
            </a:r>
            <a:endParaRPr lang="ru-RU" sz="14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8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39034881"/>
              </p:ext>
            </p:extLst>
          </p:nvPr>
        </p:nvGraphicFramePr>
        <p:xfrm>
          <a:off x="0" y="0"/>
          <a:ext cx="896276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1081" y="2977453"/>
            <a:ext cx="1260389" cy="1124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674443" y="2139564"/>
            <a:ext cx="319628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 smtClean="0"/>
              <a:t> </a:t>
            </a:r>
            <a:r>
              <a:rPr lang="uk-UA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I'm</a:t>
            </a:r>
            <a:r>
              <a:rPr lang="uk-UA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I’m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lesson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teach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role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inspire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pupils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dream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reach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kindness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planting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seed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curiosity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succeed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fulfill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potential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They’re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thankful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I've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admire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   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I’m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   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31178" y="5227590"/>
            <a:ext cx="226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333333"/>
                </a:solidFill>
                <a:latin typeface="Trebuchet MS" panose="020B0603020202020204" pitchFamily="34" charset="0"/>
              </a:rPr>
              <a:t>Experience is one thing you can't get for nothing. </a:t>
            </a:r>
            <a:endParaRPr lang="ru-RU" sz="1400" dirty="0" smtClean="0">
              <a:solidFill>
                <a:srgbClr val="333333"/>
              </a:solidFill>
              <a:latin typeface="Trebuchet MS" panose="020B0603020202020204" pitchFamily="34" charset="0"/>
            </a:endParaRPr>
          </a:p>
          <a:p>
            <a:pPr algn="ctr"/>
            <a:endParaRPr lang="ru-RU" sz="1400" dirty="0">
              <a:solidFill>
                <a:srgbClr val="333333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1400" dirty="0" smtClean="0">
                <a:solidFill>
                  <a:srgbClr val="333333"/>
                </a:solidFill>
                <a:latin typeface="Trebuchet MS" panose="020B0603020202020204" pitchFamily="34" charset="0"/>
              </a:rPr>
              <a:t>Oscar Wilde</a:t>
            </a:r>
            <a:endParaRPr lang="ru-RU" sz="14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08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47634574"/>
              </p:ext>
            </p:extLst>
          </p:nvPr>
        </p:nvGraphicFramePr>
        <p:xfrm>
          <a:off x="0" y="0"/>
          <a:ext cx="892981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11265" y="4646140"/>
            <a:ext cx="23807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Nowadays people know the price of everything and the value of nothing.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Oscar Wilde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0594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87891815"/>
              </p:ext>
            </p:extLst>
          </p:nvPr>
        </p:nvGraphicFramePr>
        <p:xfrm>
          <a:off x="0" y="0"/>
          <a:ext cx="889686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60692" y="4580238"/>
            <a:ext cx="22571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Keep love in your heart. </a:t>
            </a:r>
          </a:p>
          <a:p>
            <a:pPr algn="ctr"/>
            <a:r>
              <a:rPr lang="en-US" sz="1400" dirty="0" smtClean="0"/>
              <a:t>A life without it is like a sunless garden when the flowers are dead.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Oscar Wilde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25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10822688"/>
              </p:ext>
            </p:extLst>
          </p:nvPr>
        </p:nvGraphicFramePr>
        <p:xfrm>
          <a:off x="0" y="0"/>
          <a:ext cx="89710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68930" y="4580238"/>
            <a:ext cx="22654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Fashion is a form of ugliness so intolerable that we have to alter it every six months.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Oscar Wilde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4662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28845891"/>
              </p:ext>
            </p:extLst>
          </p:nvPr>
        </p:nvGraphicFramePr>
        <p:xfrm>
          <a:off x="0" y="0"/>
          <a:ext cx="895453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770076" y="4794422"/>
            <a:ext cx="2421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Always forgive your enemies, nothing annoys them so much.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Oscar Wilde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5126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013966227"/>
              </p:ext>
            </p:extLst>
          </p:nvPr>
        </p:nvGraphicFramePr>
        <p:xfrm>
          <a:off x="0" y="0"/>
          <a:ext cx="8995719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959546" y="5184858"/>
            <a:ext cx="21253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333333"/>
                </a:solidFill>
              </a:rPr>
              <a:t>Hatred is blind, as well as love. </a:t>
            </a:r>
            <a:endParaRPr lang="ru-RU" sz="1400" dirty="0" smtClean="0">
              <a:solidFill>
                <a:srgbClr val="333333"/>
              </a:solidFill>
            </a:endParaRPr>
          </a:p>
          <a:p>
            <a:pPr algn="ctr"/>
            <a:endParaRPr lang="ru-RU" sz="1400" dirty="0">
              <a:solidFill>
                <a:srgbClr val="333333"/>
              </a:solidFill>
            </a:endParaRPr>
          </a:p>
          <a:p>
            <a:pPr algn="ctr"/>
            <a:r>
              <a:rPr lang="en-US" sz="1400" dirty="0" smtClean="0">
                <a:solidFill>
                  <a:srgbClr val="333333"/>
                </a:solidFill>
              </a:rPr>
              <a:t>Oscar </a:t>
            </a:r>
            <a:r>
              <a:rPr lang="en-US" sz="1400" dirty="0">
                <a:solidFill>
                  <a:srgbClr val="333333"/>
                </a:solidFill>
              </a:rPr>
              <a:t>Wilde</a:t>
            </a:r>
            <a:r>
              <a:rPr lang="en-US" sz="1400" dirty="0"/>
              <a:t/>
            </a:r>
            <a:br>
              <a:rPr lang="en-US" sz="1400" dirty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3349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43088057"/>
              </p:ext>
            </p:extLst>
          </p:nvPr>
        </p:nvGraphicFramePr>
        <p:xfrm>
          <a:off x="0" y="0"/>
          <a:ext cx="8872151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93643" y="4530811"/>
            <a:ext cx="22242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Man is least himself when he talks in his own person. Give him a mask, and he will tell you the truth.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Oscar Wilde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5001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20269306"/>
              </p:ext>
            </p:extLst>
          </p:nvPr>
        </p:nvGraphicFramePr>
        <p:xfrm>
          <a:off x="0" y="0"/>
          <a:ext cx="9003957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794789" y="4028303"/>
            <a:ext cx="239721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You don’t love someone for their looks, or their clothes, or for their fancy car, but because they sing a song only you can hear.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Oscar Wilde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4294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10335298"/>
              </p:ext>
            </p:extLst>
          </p:nvPr>
        </p:nvGraphicFramePr>
        <p:xfrm>
          <a:off x="0" y="0"/>
          <a:ext cx="894629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597080" y="4372398"/>
            <a:ext cx="27267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333333"/>
                </a:solidFill>
              </a:rPr>
              <a:t>Education is an admirable thing, but it is well to remember from time to time that nothing that is worth knowing can be taught. </a:t>
            </a:r>
            <a:endParaRPr lang="ru-RU" sz="1400" dirty="0" smtClean="0">
              <a:solidFill>
                <a:srgbClr val="333333"/>
              </a:solidFill>
            </a:endParaRPr>
          </a:p>
          <a:p>
            <a:pPr algn="ctr"/>
            <a:endParaRPr lang="ru-RU" sz="1400" dirty="0" smtClean="0">
              <a:solidFill>
                <a:srgbClr val="333333"/>
              </a:solidFill>
            </a:endParaRPr>
          </a:p>
          <a:p>
            <a:pPr algn="ctr"/>
            <a:r>
              <a:rPr lang="en-US" sz="1400" dirty="0" smtClean="0">
                <a:solidFill>
                  <a:srgbClr val="333333"/>
                </a:solidFill>
              </a:rPr>
              <a:t>Oscar </a:t>
            </a:r>
            <a:r>
              <a:rPr lang="en-US" sz="1400" dirty="0">
                <a:solidFill>
                  <a:srgbClr val="333333"/>
                </a:solidFill>
              </a:rPr>
              <a:t>Wilde</a:t>
            </a:r>
            <a:r>
              <a:rPr lang="en-US" sz="1400" dirty="0"/>
              <a:t/>
            </a:r>
            <a:br>
              <a:rPr lang="en-US" sz="1400" dirty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2162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1010</TotalTime>
  <Words>816</Words>
  <Application>Microsoft Office PowerPoint</Application>
  <PresentationFormat>Широкоэкранный</PresentationFormat>
  <Paragraphs>166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Impact</vt:lpstr>
      <vt:lpstr>Times New Roman</vt:lpstr>
      <vt:lpstr>Trebuchet MS</vt:lpstr>
      <vt:lpstr>Wingdings 3</vt:lpstr>
      <vt:lpstr>Грань</vt:lpstr>
      <vt:lpstr>OSCAR WILDE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Игорь</cp:lastModifiedBy>
  <cp:revision>53</cp:revision>
  <dcterms:created xsi:type="dcterms:W3CDTF">2016-12-08T15:13:41Z</dcterms:created>
  <dcterms:modified xsi:type="dcterms:W3CDTF">2017-01-25T02:48:55Z</dcterms:modified>
</cp:coreProperties>
</file>