
<file path=[Content_Types].xml><?xml version="1.0" encoding="utf-8"?>
<Types xmlns="http://schemas.openxmlformats.org/package/2006/content-types">
  <Default Extension="png" ContentType="image/png"/>
  <Default Extension="jpeg" ContentType="image/jpeg"/>
  <Default Extension="emf" ContentType="image/x-emf"/>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diagrams/data1.xml" ContentType="application/vnd.openxmlformats-officedocument.drawingml.diagramData+xml"/>
  <Override PartName="/ppt/diagrams/layout1.xml" ContentType="application/vnd.openxmlformats-officedocument.drawingml.diagramLayout+xml"/>
  <Override PartName="/ppt/diagrams/quickStyle1.xml" ContentType="application/vnd.openxmlformats-officedocument.drawingml.diagramStyle+xml"/>
  <Override PartName="/ppt/diagrams/colors1.xml" ContentType="application/vnd.openxmlformats-officedocument.drawingml.diagramColors+xml"/>
  <Override PartName="/ppt/diagrams/drawing1.xml" ContentType="application/vnd.ms-office.drawingml.diagramDrawing+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74" r:id="rId2"/>
    <p:sldId id="275" r:id="rId3"/>
    <p:sldId id="276" r:id="rId4"/>
    <p:sldId id="277" r:id="rId5"/>
    <p:sldId id="280" r:id="rId6"/>
    <p:sldId id="278" r:id="rId7"/>
    <p:sldId id="281" r:id="rId8"/>
    <p:sldId id="282" r:id="rId9"/>
    <p:sldId id="279" r:id="rId10"/>
    <p:sldId id="256" r:id="rId11"/>
    <p:sldId id="258" r:id="rId12"/>
    <p:sldId id="257" r:id="rId13"/>
    <p:sldId id="260" r:id="rId14"/>
    <p:sldId id="263" r:id="rId15"/>
    <p:sldId id="264" r:id="rId16"/>
    <p:sldId id="266" r:id="rId17"/>
    <p:sldId id="267" r:id="rId18"/>
    <p:sldId id="269" r:id="rId19"/>
    <p:sldId id="270" r:id="rId20"/>
    <p:sldId id="271" r:id="rId21"/>
    <p:sldId id="273" r:id="rId22"/>
    <p:sldId id="272" r:id="rId23"/>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Раздел по умолчанию" id="{05BBC812-FCF0-4ABF-A260-12EFE1C75F1A}">
          <p14:sldIdLst>
            <p14:sldId id="274"/>
            <p14:sldId id="275"/>
            <p14:sldId id="276"/>
            <p14:sldId id="277"/>
            <p14:sldId id="280"/>
            <p14:sldId id="278"/>
            <p14:sldId id="281"/>
            <p14:sldId id="282"/>
            <p14:sldId id="279"/>
            <p14:sldId id="256"/>
            <p14:sldId id="258"/>
            <p14:sldId id="257"/>
            <p14:sldId id="260"/>
            <p14:sldId id="263"/>
            <p14:sldId id="264"/>
            <p14:sldId id="266"/>
            <p14:sldId id="267"/>
            <p14:sldId id="269"/>
            <p14:sldId id="270"/>
            <p14:sldId id="271"/>
            <p14:sldId id="273"/>
            <p14:sldId id="272"/>
          </p14:sldIdLst>
        </p14:section>
      </p14:section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70" d="100"/>
          <a:sy n="70" d="100"/>
        </p:scale>
        <p:origin x="-1350" y="-96"/>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presProps" Target="pres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ableStyles" Target="tableStyles.xml"/></Relationships>
</file>

<file path=ppt/diagrams/colors1.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789965DB-9E40-4626-B164-B4E9E7CA18FF}" type="doc">
      <dgm:prSet loTypeId="urn:microsoft.com/office/officeart/2005/8/layout/radial1" loCatId="relationship" qsTypeId="urn:microsoft.com/office/officeart/2005/8/quickstyle/simple1" qsCatId="simple" csTypeId="urn:microsoft.com/office/officeart/2005/8/colors/accent1_2" csCatId="accent1" phldr="1"/>
      <dgm:spPr/>
    </dgm:pt>
    <dgm:pt modelId="{D1FE1BCF-93DC-4248-8583-921680D656F7}">
      <dgm:prSet custT="1"/>
      <dgm:spPr/>
      <dgm:t>
        <a:bodyPr/>
        <a:lstStyle/>
        <a:p>
          <a:pPr marR="0" algn="ctr" rtl="0"/>
          <a:r>
            <a:rPr lang="en-US" sz="2000" b="1" i="1" u="none" strike="noStrike" baseline="0" smtClean="0">
              <a:solidFill>
                <a:schemeClr val="bg1"/>
              </a:solidFill>
              <a:latin typeface="Calibri"/>
            </a:rPr>
            <a:t>Reasons </a:t>
          </a:r>
        </a:p>
        <a:p>
          <a:pPr marR="0" algn="ctr" rtl="0"/>
          <a:r>
            <a:rPr lang="en-US" sz="2000" b="1" i="1" u="none" strike="noStrike" baseline="0" smtClean="0">
              <a:solidFill>
                <a:schemeClr val="bg1"/>
              </a:solidFill>
              <a:latin typeface="Calibri"/>
            </a:rPr>
            <a:t>of travelling </a:t>
          </a:r>
          <a:endParaRPr lang="ru-RU" sz="2000" smtClean="0">
            <a:solidFill>
              <a:schemeClr val="bg1"/>
            </a:solidFill>
          </a:endParaRPr>
        </a:p>
      </dgm:t>
    </dgm:pt>
    <dgm:pt modelId="{575AF7DA-8991-48E1-9918-780697FF8B29}" type="parTrans" cxnId="{9C56FE82-6024-4494-9A24-0925871A686E}">
      <dgm:prSet/>
      <dgm:spPr/>
      <dgm:t>
        <a:bodyPr/>
        <a:lstStyle/>
        <a:p>
          <a:endParaRPr lang="ru-RU"/>
        </a:p>
      </dgm:t>
    </dgm:pt>
    <dgm:pt modelId="{101EB4B3-433F-4510-AF9F-7F5AED526C1B}" type="sibTrans" cxnId="{9C56FE82-6024-4494-9A24-0925871A686E}">
      <dgm:prSet/>
      <dgm:spPr/>
      <dgm:t>
        <a:bodyPr/>
        <a:lstStyle/>
        <a:p>
          <a:endParaRPr lang="ru-RU"/>
        </a:p>
      </dgm:t>
    </dgm:pt>
    <dgm:pt modelId="{C38FD346-70AA-4ED5-8239-FA102152E6C1}">
      <dgm:prSet custT="1"/>
      <dgm:spPr/>
      <dgm:t>
        <a:bodyPr/>
        <a:lstStyle/>
        <a:p>
          <a:pPr marR="0" algn="ctr" rtl="0"/>
          <a:r>
            <a:rPr lang="en-US" sz="2000" b="1" smtClean="0"/>
            <a:t>to take a break</a:t>
          </a:r>
          <a:endParaRPr lang="ru-RU" sz="2000" b="1" smtClean="0"/>
        </a:p>
      </dgm:t>
    </dgm:pt>
    <dgm:pt modelId="{EB51C2D3-CECF-48F9-B875-2A9A4D8D6782}" type="parTrans" cxnId="{61757D5A-BF07-49DD-BAB8-3B24FFE99F62}">
      <dgm:prSet/>
      <dgm:spPr/>
      <dgm:t>
        <a:bodyPr/>
        <a:lstStyle/>
        <a:p>
          <a:endParaRPr lang="ru-RU"/>
        </a:p>
      </dgm:t>
    </dgm:pt>
    <dgm:pt modelId="{D03F1BA6-D9CC-4F8B-B71B-A5FD857BAD17}" type="sibTrans" cxnId="{61757D5A-BF07-49DD-BAB8-3B24FFE99F62}">
      <dgm:prSet/>
      <dgm:spPr/>
      <dgm:t>
        <a:bodyPr/>
        <a:lstStyle/>
        <a:p>
          <a:endParaRPr lang="ru-RU"/>
        </a:p>
      </dgm:t>
    </dgm:pt>
    <dgm:pt modelId="{23FC1BF9-068C-4526-8C99-885E6304A101}">
      <dgm:prSet custT="1"/>
      <dgm:spPr/>
      <dgm:t>
        <a:bodyPr/>
        <a:lstStyle/>
        <a:p>
          <a:pPr marR="0" algn="ctr" rtl="0"/>
          <a:r>
            <a:rPr lang="en-US" sz="2000" b="1" i="0" u="none" strike="noStrike" baseline="0" smtClean="0">
              <a:latin typeface="Calibri"/>
            </a:rPr>
            <a:t>to get</a:t>
          </a:r>
        </a:p>
        <a:p>
          <a:pPr marR="0" algn="ctr" rtl="0"/>
          <a:r>
            <a:rPr lang="en-US" sz="2000" b="1" i="0" u="none" strike="noStrike" baseline="0" smtClean="0">
              <a:latin typeface="Calibri"/>
            </a:rPr>
            <a:t> new impressions</a:t>
          </a:r>
          <a:endParaRPr lang="ru-RU" sz="2000" smtClean="0"/>
        </a:p>
      </dgm:t>
    </dgm:pt>
    <dgm:pt modelId="{6764EF14-7E34-4AE9-8AE0-EF16A50B82EB}" type="parTrans" cxnId="{D23948BE-E567-4809-9F77-6AA0F4202A2B}">
      <dgm:prSet/>
      <dgm:spPr/>
      <dgm:t>
        <a:bodyPr/>
        <a:lstStyle/>
        <a:p>
          <a:endParaRPr lang="ru-RU"/>
        </a:p>
      </dgm:t>
    </dgm:pt>
    <dgm:pt modelId="{72373B10-1309-445F-ACDE-B167BA4432DE}" type="sibTrans" cxnId="{D23948BE-E567-4809-9F77-6AA0F4202A2B}">
      <dgm:prSet/>
      <dgm:spPr/>
      <dgm:t>
        <a:bodyPr/>
        <a:lstStyle/>
        <a:p>
          <a:endParaRPr lang="ru-RU"/>
        </a:p>
      </dgm:t>
    </dgm:pt>
    <dgm:pt modelId="{4F7EDAB6-D894-49F1-83EC-173E0D5F29C0}">
      <dgm:prSet custT="1"/>
      <dgm:spPr/>
      <dgm:t>
        <a:bodyPr/>
        <a:lstStyle/>
        <a:p>
          <a:pPr marR="0" algn="ctr" rtl="0"/>
          <a:endParaRPr lang="en-US" sz="2000" b="1" i="0" u="none" strike="noStrike" baseline="0" smtClean="0">
            <a:latin typeface="Times New Roman"/>
          </a:endParaRPr>
        </a:p>
        <a:p>
          <a:pPr marR="0" algn="ctr" rtl="0"/>
          <a:r>
            <a:rPr lang="en-US" sz="2000" b="1" i="0" u="none" strike="noStrike" baseline="0" smtClean="0">
              <a:latin typeface="Calibri"/>
            </a:rPr>
            <a:t>to study  = to learn new languages</a:t>
          </a:r>
          <a:endParaRPr lang="ru-RU" sz="2000" smtClean="0"/>
        </a:p>
      </dgm:t>
    </dgm:pt>
    <dgm:pt modelId="{31ECC5EC-8B8A-4A15-8FA2-04ECEE46ABCF}" type="parTrans" cxnId="{5061D47B-F045-4946-A837-D54814FE28F7}">
      <dgm:prSet/>
      <dgm:spPr/>
      <dgm:t>
        <a:bodyPr/>
        <a:lstStyle/>
        <a:p>
          <a:endParaRPr lang="ru-RU"/>
        </a:p>
      </dgm:t>
    </dgm:pt>
    <dgm:pt modelId="{A3A31D9D-4AFF-4631-B3A1-AD18183C315A}" type="sibTrans" cxnId="{5061D47B-F045-4946-A837-D54814FE28F7}">
      <dgm:prSet/>
      <dgm:spPr/>
      <dgm:t>
        <a:bodyPr/>
        <a:lstStyle/>
        <a:p>
          <a:endParaRPr lang="ru-RU"/>
        </a:p>
      </dgm:t>
    </dgm:pt>
    <dgm:pt modelId="{1E63A9CB-A89E-4DBC-B7B9-1630D2D621CC}">
      <dgm:prSet custT="1"/>
      <dgm:spPr/>
      <dgm:t>
        <a:bodyPr/>
        <a:lstStyle/>
        <a:p>
          <a:pPr marR="0" algn="ctr" rtl="0"/>
          <a:r>
            <a:rPr lang="en-US" sz="2000" b="1" i="0" u="none" strike="noStrike" baseline="0" smtClean="0">
              <a:latin typeface="Calibri"/>
            </a:rPr>
            <a:t>to visit </a:t>
          </a:r>
        </a:p>
        <a:p>
          <a:pPr marR="0" algn="ctr" rtl="0"/>
          <a:r>
            <a:rPr lang="en-US" sz="2000" b="1" i="0" u="none" strike="noStrike" baseline="0" smtClean="0">
              <a:latin typeface="Calibri"/>
            </a:rPr>
            <a:t>new</a:t>
          </a:r>
        </a:p>
        <a:p>
          <a:pPr marR="0" algn="ctr" rtl="0"/>
          <a:r>
            <a:rPr lang="en-US" sz="2000" b="1" i="0" u="none" strike="noStrike" baseline="0" smtClean="0">
              <a:latin typeface="Calibri"/>
            </a:rPr>
            <a:t>countries</a:t>
          </a:r>
          <a:endParaRPr lang="ru-RU" sz="2000" smtClean="0"/>
        </a:p>
      </dgm:t>
    </dgm:pt>
    <dgm:pt modelId="{E15E99C8-5854-439B-B390-E3339CE192B9}" type="parTrans" cxnId="{D93F36BF-F3A6-4E4E-A412-863E69B17EEB}">
      <dgm:prSet/>
      <dgm:spPr/>
      <dgm:t>
        <a:bodyPr/>
        <a:lstStyle/>
        <a:p>
          <a:endParaRPr lang="ru-RU"/>
        </a:p>
      </dgm:t>
    </dgm:pt>
    <dgm:pt modelId="{D42FD94C-BCAA-45D9-85AD-42BEE051EF58}" type="sibTrans" cxnId="{D93F36BF-F3A6-4E4E-A412-863E69B17EEB}">
      <dgm:prSet/>
      <dgm:spPr/>
      <dgm:t>
        <a:bodyPr/>
        <a:lstStyle/>
        <a:p>
          <a:endParaRPr lang="ru-RU"/>
        </a:p>
      </dgm:t>
    </dgm:pt>
    <dgm:pt modelId="{A71C05EA-DB2D-4BE5-88C1-6F5C587C61C7}">
      <dgm:prSet custT="1"/>
      <dgm:spPr/>
      <dgm:t>
        <a:bodyPr/>
        <a:lstStyle/>
        <a:p>
          <a:pPr marR="0" algn="ctr" rtl="0"/>
          <a:r>
            <a:rPr lang="en-US" sz="2000" b="1" i="0" u="none" strike="noStrike" baseline="0" smtClean="0">
              <a:latin typeface="Calibri"/>
            </a:rPr>
            <a:t>on business</a:t>
          </a:r>
        </a:p>
      </dgm:t>
    </dgm:pt>
    <dgm:pt modelId="{14081F91-0A76-4115-AF80-3E781BDF1EB5}" type="parTrans" cxnId="{FD526882-98B5-4F17-A478-7F3F5FC5A66E}">
      <dgm:prSet/>
      <dgm:spPr/>
      <dgm:t>
        <a:bodyPr/>
        <a:lstStyle/>
        <a:p>
          <a:endParaRPr lang="ru-RU"/>
        </a:p>
      </dgm:t>
    </dgm:pt>
    <dgm:pt modelId="{9BD37677-45F8-4211-A9AC-3171AE0FA50C}" type="sibTrans" cxnId="{FD526882-98B5-4F17-A478-7F3F5FC5A66E}">
      <dgm:prSet/>
      <dgm:spPr/>
      <dgm:t>
        <a:bodyPr/>
        <a:lstStyle/>
        <a:p>
          <a:endParaRPr lang="ru-RU"/>
        </a:p>
      </dgm:t>
    </dgm:pt>
    <dgm:pt modelId="{ACB06890-2539-4EF2-8D17-86E34BE10015}">
      <dgm:prSet custT="1"/>
      <dgm:spPr/>
      <dgm:t>
        <a:bodyPr/>
        <a:lstStyle/>
        <a:p>
          <a:pPr marR="0" algn="ctr" rtl="0"/>
          <a:r>
            <a:rPr lang="en-US" sz="2000" b="1" i="0" u="none" strike="noStrike" baseline="0" smtClean="0">
              <a:latin typeface="Calibri"/>
            </a:rPr>
            <a:t>to make</a:t>
          </a:r>
        </a:p>
        <a:p>
          <a:pPr marR="0" algn="ctr" rtl="0"/>
          <a:r>
            <a:rPr lang="en-US" sz="2000" b="1" i="0" u="none" strike="noStrike" baseline="0" smtClean="0">
              <a:latin typeface="Calibri"/>
            </a:rPr>
            <a:t> new </a:t>
          </a:r>
        </a:p>
        <a:p>
          <a:pPr marR="0" algn="ctr" rtl="0"/>
          <a:r>
            <a:rPr lang="en-US" sz="2000" b="1" i="0" u="none" strike="noStrike" baseline="0" smtClean="0">
              <a:latin typeface="Calibri"/>
            </a:rPr>
            <a:t>friends </a:t>
          </a:r>
          <a:endParaRPr lang="ru-RU" sz="2000" smtClean="0"/>
        </a:p>
      </dgm:t>
    </dgm:pt>
    <dgm:pt modelId="{C6A1438A-4D76-42D9-BCD1-8373C50091C1}" type="parTrans" cxnId="{B90EDD77-CDFE-4D71-B6A8-4979D4A2DAAC}">
      <dgm:prSet/>
      <dgm:spPr/>
      <dgm:t>
        <a:bodyPr/>
        <a:lstStyle/>
        <a:p>
          <a:endParaRPr lang="ru-RU"/>
        </a:p>
      </dgm:t>
    </dgm:pt>
    <dgm:pt modelId="{081A349F-B839-4D85-9FF5-5FECE2535F63}" type="sibTrans" cxnId="{B90EDD77-CDFE-4D71-B6A8-4979D4A2DAAC}">
      <dgm:prSet/>
      <dgm:spPr/>
      <dgm:t>
        <a:bodyPr/>
        <a:lstStyle/>
        <a:p>
          <a:endParaRPr lang="ru-RU"/>
        </a:p>
      </dgm:t>
    </dgm:pt>
    <dgm:pt modelId="{C88F03EF-BE89-4E97-B3AB-9F261A83B741}">
      <dgm:prSet custT="1"/>
      <dgm:spPr/>
      <dgm:t>
        <a:bodyPr/>
        <a:lstStyle/>
        <a:p>
          <a:pPr marR="0" algn="ctr" rtl="0"/>
          <a:r>
            <a:rPr lang="en-US" sz="2000" b="1" smtClean="0"/>
            <a:t>new cuisine</a:t>
          </a:r>
          <a:endParaRPr lang="ru-RU" sz="2000" b="1" smtClean="0"/>
        </a:p>
      </dgm:t>
    </dgm:pt>
    <dgm:pt modelId="{7D3C1D4F-C463-4E94-ACE0-3E57E2461B7A}" type="parTrans" cxnId="{97173EAF-6BE4-4D3E-BF5C-7EBC7CE8293B}">
      <dgm:prSet/>
      <dgm:spPr/>
      <dgm:t>
        <a:bodyPr/>
        <a:lstStyle/>
        <a:p>
          <a:endParaRPr lang="ru-RU"/>
        </a:p>
      </dgm:t>
    </dgm:pt>
    <dgm:pt modelId="{EF7CE1E8-F023-4F4E-B47B-848A34E9F4CE}" type="sibTrans" cxnId="{97173EAF-6BE4-4D3E-BF5C-7EBC7CE8293B}">
      <dgm:prSet/>
      <dgm:spPr/>
      <dgm:t>
        <a:bodyPr/>
        <a:lstStyle/>
        <a:p>
          <a:endParaRPr lang="ru-RU"/>
        </a:p>
      </dgm:t>
    </dgm:pt>
    <dgm:pt modelId="{B914E13C-C6C9-4556-92C8-505657EE1DE8}">
      <dgm:prSet custT="1"/>
      <dgm:spPr/>
      <dgm:t>
        <a:bodyPr/>
        <a:lstStyle/>
        <a:p>
          <a:pPr marR="0" algn="ctr" rtl="0"/>
          <a:r>
            <a:rPr lang="en-US" sz="2000" b="1" i="0" u="none" strike="noStrike" baseline="0" smtClean="0">
              <a:latin typeface="Calibri"/>
            </a:rPr>
            <a:t>adventure sport</a:t>
          </a:r>
        </a:p>
      </dgm:t>
    </dgm:pt>
    <dgm:pt modelId="{5E22FADB-8640-486D-B817-44F7AB10B883}" type="parTrans" cxnId="{4045072A-9F43-4576-A644-3AC8D87806B7}">
      <dgm:prSet/>
      <dgm:spPr/>
      <dgm:t>
        <a:bodyPr/>
        <a:lstStyle/>
        <a:p>
          <a:endParaRPr lang="ru-RU"/>
        </a:p>
      </dgm:t>
    </dgm:pt>
    <dgm:pt modelId="{27D867AB-BA45-41D4-94C2-9EF6CECE72E7}" type="sibTrans" cxnId="{4045072A-9F43-4576-A644-3AC8D87806B7}">
      <dgm:prSet/>
      <dgm:spPr/>
      <dgm:t>
        <a:bodyPr/>
        <a:lstStyle/>
        <a:p>
          <a:endParaRPr lang="ru-RU"/>
        </a:p>
      </dgm:t>
    </dgm:pt>
    <dgm:pt modelId="{EBFEA39F-1F15-4BA1-AA03-E96366CB1959}" type="pres">
      <dgm:prSet presAssocID="{789965DB-9E40-4626-B164-B4E9E7CA18FF}" presName="cycle" presStyleCnt="0">
        <dgm:presLayoutVars>
          <dgm:chMax val="1"/>
          <dgm:dir/>
          <dgm:animLvl val="ctr"/>
          <dgm:resizeHandles val="exact"/>
        </dgm:presLayoutVars>
      </dgm:prSet>
      <dgm:spPr/>
    </dgm:pt>
    <dgm:pt modelId="{74BD551B-4334-45D3-A381-AE4FC5942526}" type="pres">
      <dgm:prSet presAssocID="{D1FE1BCF-93DC-4248-8583-921680D656F7}" presName="centerShape" presStyleLbl="node0" presStyleIdx="0" presStyleCnt="1" custScaleX="163015" custScaleY="175273"/>
      <dgm:spPr/>
      <dgm:t>
        <a:bodyPr/>
        <a:lstStyle/>
        <a:p>
          <a:endParaRPr lang="ru-RU"/>
        </a:p>
      </dgm:t>
    </dgm:pt>
    <dgm:pt modelId="{15E97BC9-D36C-4D2D-86C2-268B1ADBD82D}" type="pres">
      <dgm:prSet presAssocID="{EB51C2D3-CECF-48F9-B875-2A9A4D8D6782}" presName="Name9" presStyleLbl="parChTrans1D2" presStyleIdx="0" presStyleCnt="8"/>
      <dgm:spPr/>
      <dgm:t>
        <a:bodyPr/>
        <a:lstStyle/>
        <a:p>
          <a:endParaRPr lang="ru-RU"/>
        </a:p>
      </dgm:t>
    </dgm:pt>
    <dgm:pt modelId="{E708B5BB-2CBB-4266-839B-69FA27C9857A}" type="pres">
      <dgm:prSet presAssocID="{EB51C2D3-CECF-48F9-B875-2A9A4D8D6782}" presName="connTx" presStyleLbl="parChTrans1D2" presStyleIdx="0" presStyleCnt="8"/>
      <dgm:spPr/>
      <dgm:t>
        <a:bodyPr/>
        <a:lstStyle/>
        <a:p>
          <a:endParaRPr lang="ru-RU"/>
        </a:p>
      </dgm:t>
    </dgm:pt>
    <dgm:pt modelId="{59234E5D-5149-42FD-97F7-DC03BD2D32B6}" type="pres">
      <dgm:prSet presAssocID="{C38FD346-70AA-4ED5-8239-FA102152E6C1}" presName="node" presStyleLbl="node1" presStyleIdx="0" presStyleCnt="8" custScaleX="141013" custScaleY="134982">
        <dgm:presLayoutVars>
          <dgm:bulletEnabled val="1"/>
        </dgm:presLayoutVars>
      </dgm:prSet>
      <dgm:spPr/>
      <dgm:t>
        <a:bodyPr/>
        <a:lstStyle/>
        <a:p>
          <a:endParaRPr lang="ru-RU"/>
        </a:p>
      </dgm:t>
    </dgm:pt>
    <dgm:pt modelId="{57425C7E-6911-4F28-A61B-761F6273F0E0}" type="pres">
      <dgm:prSet presAssocID="{6764EF14-7E34-4AE9-8AE0-EF16A50B82EB}" presName="Name9" presStyleLbl="parChTrans1D2" presStyleIdx="1" presStyleCnt="8"/>
      <dgm:spPr/>
      <dgm:t>
        <a:bodyPr/>
        <a:lstStyle/>
        <a:p>
          <a:endParaRPr lang="ru-RU"/>
        </a:p>
      </dgm:t>
    </dgm:pt>
    <dgm:pt modelId="{72C0DF41-254F-4F37-AD3C-19412C84F442}" type="pres">
      <dgm:prSet presAssocID="{6764EF14-7E34-4AE9-8AE0-EF16A50B82EB}" presName="connTx" presStyleLbl="parChTrans1D2" presStyleIdx="1" presStyleCnt="8"/>
      <dgm:spPr/>
      <dgm:t>
        <a:bodyPr/>
        <a:lstStyle/>
        <a:p>
          <a:endParaRPr lang="ru-RU"/>
        </a:p>
      </dgm:t>
    </dgm:pt>
    <dgm:pt modelId="{676E72AB-5729-47B0-90A7-55EB28073F21}" type="pres">
      <dgm:prSet presAssocID="{23FC1BF9-068C-4526-8C99-885E6304A101}" presName="node" presStyleLbl="node1" presStyleIdx="1" presStyleCnt="8" custScaleX="143213" custScaleY="136596">
        <dgm:presLayoutVars>
          <dgm:bulletEnabled val="1"/>
        </dgm:presLayoutVars>
      </dgm:prSet>
      <dgm:spPr/>
      <dgm:t>
        <a:bodyPr/>
        <a:lstStyle/>
        <a:p>
          <a:endParaRPr lang="ru-RU"/>
        </a:p>
      </dgm:t>
    </dgm:pt>
    <dgm:pt modelId="{8E62B6EA-6343-490D-B5F3-91F1BE63F276}" type="pres">
      <dgm:prSet presAssocID="{31ECC5EC-8B8A-4A15-8FA2-04ECEE46ABCF}" presName="Name9" presStyleLbl="parChTrans1D2" presStyleIdx="2" presStyleCnt="8"/>
      <dgm:spPr/>
      <dgm:t>
        <a:bodyPr/>
        <a:lstStyle/>
        <a:p>
          <a:endParaRPr lang="ru-RU"/>
        </a:p>
      </dgm:t>
    </dgm:pt>
    <dgm:pt modelId="{81AF6C6A-9148-48BB-9DAE-201838481498}" type="pres">
      <dgm:prSet presAssocID="{31ECC5EC-8B8A-4A15-8FA2-04ECEE46ABCF}" presName="connTx" presStyleLbl="parChTrans1D2" presStyleIdx="2" presStyleCnt="8"/>
      <dgm:spPr/>
      <dgm:t>
        <a:bodyPr/>
        <a:lstStyle/>
        <a:p>
          <a:endParaRPr lang="ru-RU"/>
        </a:p>
      </dgm:t>
    </dgm:pt>
    <dgm:pt modelId="{81D61F91-16E6-4EA4-9F1E-38E8332B260D}" type="pres">
      <dgm:prSet presAssocID="{4F7EDAB6-D894-49F1-83EC-173E0D5F29C0}" presName="node" presStyleLbl="node1" presStyleIdx="2" presStyleCnt="8" custScaleX="149344" custScaleY="137495">
        <dgm:presLayoutVars>
          <dgm:bulletEnabled val="1"/>
        </dgm:presLayoutVars>
      </dgm:prSet>
      <dgm:spPr/>
      <dgm:t>
        <a:bodyPr/>
        <a:lstStyle/>
        <a:p>
          <a:endParaRPr lang="ru-RU"/>
        </a:p>
      </dgm:t>
    </dgm:pt>
    <dgm:pt modelId="{7CB1107C-B7FB-461B-B986-957A729FBD6E}" type="pres">
      <dgm:prSet presAssocID="{E15E99C8-5854-439B-B390-E3339CE192B9}" presName="Name9" presStyleLbl="parChTrans1D2" presStyleIdx="3" presStyleCnt="8"/>
      <dgm:spPr/>
      <dgm:t>
        <a:bodyPr/>
        <a:lstStyle/>
        <a:p>
          <a:endParaRPr lang="ru-RU"/>
        </a:p>
      </dgm:t>
    </dgm:pt>
    <dgm:pt modelId="{3EF95E46-EE96-4C5C-8617-47EE485BDE56}" type="pres">
      <dgm:prSet presAssocID="{E15E99C8-5854-439B-B390-E3339CE192B9}" presName="connTx" presStyleLbl="parChTrans1D2" presStyleIdx="3" presStyleCnt="8"/>
      <dgm:spPr/>
      <dgm:t>
        <a:bodyPr/>
        <a:lstStyle/>
        <a:p>
          <a:endParaRPr lang="ru-RU"/>
        </a:p>
      </dgm:t>
    </dgm:pt>
    <dgm:pt modelId="{1C3BF90A-E042-4787-B827-651163A120C2}" type="pres">
      <dgm:prSet presAssocID="{1E63A9CB-A89E-4DBC-B7B9-1630D2D621CC}" presName="node" presStyleLbl="node1" presStyleIdx="3" presStyleCnt="8" custScaleX="153328" custScaleY="144075">
        <dgm:presLayoutVars>
          <dgm:bulletEnabled val="1"/>
        </dgm:presLayoutVars>
      </dgm:prSet>
      <dgm:spPr/>
      <dgm:t>
        <a:bodyPr/>
        <a:lstStyle/>
        <a:p>
          <a:endParaRPr lang="ru-RU"/>
        </a:p>
      </dgm:t>
    </dgm:pt>
    <dgm:pt modelId="{43AE05BC-1200-4071-9D96-E9DEC28299F7}" type="pres">
      <dgm:prSet presAssocID="{14081F91-0A76-4115-AF80-3E781BDF1EB5}" presName="Name9" presStyleLbl="parChTrans1D2" presStyleIdx="4" presStyleCnt="8"/>
      <dgm:spPr/>
      <dgm:t>
        <a:bodyPr/>
        <a:lstStyle/>
        <a:p>
          <a:endParaRPr lang="ru-RU"/>
        </a:p>
      </dgm:t>
    </dgm:pt>
    <dgm:pt modelId="{C2E85C20-9699-4909-A780-9D4CA45690DC}" type="pres">
      <dgm:prSet presAssocID="{14081F91-0A76-4115-AF80-3E781BDF1EB5}" presName="connTx" presStyleLbl="parChTrans1D2" presStyleIdx="4" presStyleCnt="8"/>
      <dgm:spPr/>
      <dgm:t>
        <a:bodyPr/>
        <a:lstStyle/>
        <a:p>
          <a:endParaRPr lang="ru-RU"/>
        </a:p>
      </dgm:t>
    </dgm:pt>
    <dgm:pt modelId="{403915D9-E8B1-4B6E-980D-EED5291769B3}" type="pres">
      <dgm:prSet presAssocID="{A71C05EA-DB2D-4BE5-88C1-6F5C587C61C7}" presName="node" presStyleLbl="node1" presStyleIdx="4" presStyleCnt="8" custScaleX="152677" custScaleY="148939">
        <dgm:presLayoutVars>
          <dgm:bulletEnabled val="1"/>
        </dgm:presLayoutVars>
      </dgm:prSet>
      <dgm:spPr/>
      <dgm:t>
        <a:bodyPr/>
        <a:lstStyle/>
        <a:p>
          <a:endParaRPr lang="ru-RU"/>
        </a:p>
      </dgm:t>
    </dgm:pt>
    <dgm:pt modelId="{894C723D-DF27-458F-904A-647D4B35B038}" type="pres">
      <dgm:prSet presAssocID="{5E22FADB-8640-486D-B817-44F7AB10B883}" presName="Name9" presStyleLbl="parChTrans1D2" presStyleIdx="5" presStyleCnt="8"/>
      <dgm:spPr/>
      <dgm:t>
        <a:bodyPr/>
        <a:lstStyle/>
        <a:p>
          <a:endParaRPr lang="ru-RU"/>
        </a:p>
      </dgm:t>
    </dgm:pt>
    <dgm:pt modelId="{99B7E500-77B6-4B39-B9CC-A443166E1D87}" type="pres">
      <dgm:prSet presAssocID="{5E22FADB-8640-486D-B817-44F7AB10B883}" presName="connTx" presStyleLbl="parChTrans1D2" presStyleIdx="5" presStyleCnt="8"/>
      <dgm:spPr/>
      <dgm:t>
        <a:bodyPr/>
        <a:lstStyle/>
        <a:p>
          <a:endParaRPr lang="ru-RU"/>
        </a:p>
      </dgm:t>
    </dgm:pt>
    <dgm:pt modelId="{46C86133-90C5-4673-BC4A-A81E25DC7A84}" type="pres">
      <dgm:prSet presAssocID="{B914E13C-C6C9-4556-92C8-505657EE1DE8}" presName="node" presStyleLbl="node1" presStyleIdx="5" presStyleCnt="8" custScaleX="160748" custScaleY="163188">
        <dgm:presLayoutVars>
          <dgm:bulletEnabled val="1"/>
        </dgm:presLayoutVars>
      </dgm:prSet>
      <dgm:spPr/>
      <dgm:t>
        <a:bodyPr/>
        <a:lstStyle/>
        <a:p>
          <a:endParaRPr lang="ru-RU"/>
        </a:p>
      </dgm:t>
    </dgm:pt>
    <dgm:pt modelId="{D0D6FCB8-B60B-427F-8517-361C97387DB3}" type="pres">
      <dgm:prSet presAssocID="{C6A1438A-4D76-42D9-BCD1-8373C50091C1}" presName="Name9" presStyleLbl="parChTrans1D2" presStyleIdx="6" presStyleCnt="8"/>
      <dgm:spPr/>
      <dgm:t>
        <a:bodyPr/>
        <a:lstStyle/>
        <a:p>
          <a:endParaRPr lang="ru-RU"/>
        </a:p>
      </dgm:t>
    </dgm:pt>
    <dgm:pt modelId="{C53052D9-D231-4B0C-AC44-AAA90C708654}" type="pres">
      <dgm:prSet presAssocID="{C6A1438A-4D76-42D9-BCD1-8373C50091C1}" presName="connTx" presStyleLbl="parChTrans1D2" presStyleIdx="6" presStyleCnt="8"/>
      <dgm:spPr/>
      <dgm:t>
        <a:bodyPr/>
        <a:lstStyle/>
        <a:p>
          <a:endParaRPr lang="ru-RU"/>
        </a:p>
      </dgm:t>
    </dgm:pt>
    <dgm:pt modelId="{21E47BBF-87EB-4ED2-A98E-DEB8610FAE54}" type="pres">
      <dgm:prSet presAssocID="{ACB06890-2539-4EF2-8D17-86E34BE10015}" presName="node" presStyleLbl="node1" presStyleIdx="6" presStyleCnt="8" custScaleX="144103" custScaleY="146588">
        <dgm:presLayoutVars>
          <dgm:bulletEnabled val="1"/>
        </dgm:presLayoutVars>
      </dgm:prSet>
      <dgm:spPr/>
      <dgm:t>
        <a:bodyPr/>
        <a:lstStyle/>
        <a:p>
          <a:endParaRPr lang="ru-RU"/>
        </a:p>
      </dgm:t>
    </dgm:pt>
    <dgm:pt modelId="{8FB1B1AF-0989-4603-9B7B-0E95A2269265}" type="pres">
      <dgm:prSet presAssocID="{7D3C1D4F-C463-4E94-ACE0-3E57E2461B7A}" presName="Name9" presStyleLbl="parChTrans1D2" presStyleIdx="7" presStyleCnt="8"/>
      <dgm:spPr/>
      <dgm:t>
        <a:bodyPr/>
        <a:lstStyle/>
        <a:p>
          <a:endParaRPr lang="ru-RU"/>
        </a:p>
      </dgm:t>
    </dgm:pt>
    <dgm:pt modelId="{38C3DFAE-6438-455A-A391-9BEA1E2E3B68}" type="pres">
      <dgm:prSet presAssocID="{7D3C1D4F-C463-4E94-ACE0-3E57E2461B7A}" presName="connTx" presStyleLbl="parChTrans1D2" presStyleIdx="7" presStyleCnt="8"/>
      <dgm:spPr/>
      <dgm:t>
        <a:bodyPr/>
        <a:lstStyle/>
        <a:p>
          <a:endParaRPr lang="ru-RU"/>
        </a:p>
      </dgm:t>
    </dgm:pt>
    <dgm:pt modelId="{B18152C5-2A31-4AFB-A8C2-1E750F0B782B}" type="pres">
      <dgm:prSet presAssocID="{C88F03EF-BE89-4E97-B3AB-9F261A83B741}" presName="node" presStyleLbl="node1" presStyleIdx="7" presStyleCnt="8" custScaleX="149773" custScaleY="132629">
        <dgm:presLayoutVars>
          <dgm:bulletEnabled val="1"/>
        </dgm:presLayoutVars>
      </dgm:prSet>
      <dgm:spPr/>
      <dgm:t>
        <a:bodyPr/>
        <a:lstStyle/>
        <a:p>
          <a:endParaRPr lang="ru-RU"/>
        </a:p>
      </dgm:t>
    </dgm:pt>
  </dgm:ptLst>
  <dgm:cxnLst>
    <dgm:cxn modelId="{3C744AE8-4257-47B2-9F5D-A449AEE15986}" type="presOf" srcId="{6764EF14-7E34-4AE9-8AE0-EF16A50B82EB}" destId="{72C0DF41-254F-4F37-AD3C-19412C84F442}" srcOrd="1" destOrd="0" presId="urn:microsoft.com/office/officeart/2005/8/layout/radial1"/>
    <dgm:cxn modelId="{0CB290AF-3B86-41A7-A79F-560FAE601E45}" type="presOf" srcId="{6764EF14-7E34-4AE9-8AE0-EF16A50B82EB}" destId="{57425C7E-6911-4F28-A61B-761F6273F0E0}" srcOrd="0" destOrd="0" presId="urn:microsoft.com/office/officeart/2005/8/layout/radial1"/>
    <dgm:cxn modelId="{4045072A-9F43-4576-A644-3AC8D87806B7}" srcId="{D1FE1BCF-93DC-4248-8583-921680D656F7}" destId="{B914E13C-C6C9-4556-92C8-505657EE1DE8}" srcOrd="5" destOrd="0" parTransId="{5E22FADB-8640-486D-B817-44F7AB10B883}" sibTransId="{27D867AB-BA45-41D4-94C2-9EF6CECE72E7}"/>
    <dgm:cxn modelId="{8291C449-9AA9-4C3B-B876-00584DE51DFB}" type="presOf" srcId="{ACB06890-2539-4EF2-8D17-86E34BE10015}" destId="{21E47BBF-87EB-4ED2-A98E-DEB8610FAE54}" srcOrd="0" destOrd="0" presId="urn:microsoft.com/office/officeart/2005/8/layout/radial1"/>
    <dgm:cxn modelId="{7E8C0A56-6A6D-4DFA-8CA5-571B5DC564C8}" type="presOf" srcId="{5E22FADB-8640-486D-B817-44F7AB10B883}" destId="{99B7E500-77B6-4B39-B9CC-A443166E1D87}" srcOrd="1" destOrd="0" presId="urn:microsoft.com/office/officeart/2005/8/layout/radial1"/>
    <dgm:cxn modelId="{D2F93736-1902-46CF-9838-62B9B79398C0}" type="presOf" srcId="{7D3C1D4F-C463-4E94-ACE0-3E57E2461B7A}" destId="{8FB1B1AF-0989-4603-9B7B-0E95A2269265}" srcOrd="0" destOrd="0" presId="urn:microsoft.com/office/officeart/2005/8/layout/radial1"/>
    <dgm:cxn modelId="{61757D5A-BF07-49DD-BAB8-3B24FFE99F62}" srcId="{D1FE1BCF-93DC-4248-8583-921680D656F7}" destId="{C38FD346-70AA-4ED5-8239-FA102152E6C1}" srcOrd="0" destOrd="0" parTransId="{EB51C2D3-CECF-48F9-B875-2A9A4D8D6782}" sibTransId="{D03F1BA6-D9CC-4F8B-B71B-A5FD857BAD17}"/>
    <dgm:cxn modelId="{0E3F821A-3CC9-40FC-8C8C-0E8D4D786484}" type="presOf" srcId="{C6A1438A-4D76-42D9-BCD1-8373C50091C1}" destId="{C53052D9-D231-4B0C-AC44-AAA90C708654}" srcOrd="1" destOrd="0" presId="urn:microsoft.com/office/officeart/2005/8/layout/radial1"/>
    <dgm:cxn modelId="{F3F62EAF-9811-40FE-8D10-52AFEB7B4909}" type="presOf" srcId="{7D3C1D4F-C463-4E94-ACE0-3E57E2461B7A}" destId="{38C3DFAE-6438-455A-A391-9BEA1E2E3B68}" srcOrd="1" destOrd="0" presId="urn:microsoft.com/office/officeart/2005/8/layout/radial1"/>
    <dgm:cxn modelId="{D23948BE-E567-4809-9F77-6AA0F4202A2B}" srcId="{D1FE1BCF-93DC-4248-8583-921680D656F7}" destId="{23FC1BF9-068C-4526-8C99-885E6304A101}" srcOrd="1" destOrd="0" parTransId="{6764EF14-7E34-4AE9-8AE0-EF16A50B82EB}" sibTransId="{72373B10-1309-445F-ACDE-B167BA4432DE}"/>
    <dgm:cxn modelId="{B90EDD77-CDFE-4D71-B6A8-4979D4A2DAAC}" srcId="{D1FE1BCF-93DC-4248-8583-921680D656F7}" destId="{ACB06890-2539-4EF2-8D17-86E34BE10015}" srcOrd="6" destOrd="0" parTransId="{C6A1438A-4D76-42D9-BCD1-8373C50091C1}" sibTransId="{081A349F-B839-4D85-9FF5-5FECE2535F63}"/>
    <dgm:cxn modelId="{CA4B4E3C-1C10-4C18-BF2A-08D1B4AC070B}" type="presOf" srcId="{31ECC5EC-8B8A-4A15-8FA2-04ECEE46ABCF}" destId="{8E62B6EA-6343-490D-B5F3-91F1BE63F276}" srcOrd="0" destOrd="0" presId="urn:microsoft.com/office/officeart/2005/8/layout/radial1"/>
    <dgm:cxn modelId="{9F57FC94-AD0F-4B34-A073-8CB8C9A067C6}" type="presOf" srcId="{14081F91-0A76-4115-AF80-3E781BDF1EB5}" destId="{43AE05BC-1200-4071-9D96-E9DEC28299F7}" srcOrd="0" destOrd="0" presId="urn:microsoft.com/office/officeart/2005/8/layout/radial1"/>
    <dgm:cxn modelId="{D93F36BF-F3A6-4E4E-A412-863E69B17EEB}" srcId="{D1FE1BCF-93DC-4248-8583-921680D656F7}" destId="{1E63A9CB-A89E-4DBC-B7B9-1630D2D621CC}" srcOrd="3" destOrd="0" parTransId="{E15E99C8-5854-439B-B390-E3339CE192B9}" sibTransId="{D42FD94C-BCAA-45D9-85AD-42BEE051EF58}"/>
    <dgm:cxn modelId="{B781AFAA-82CD-44CD-82FC-0704DFBC70E9}" type="presOf" srcId="{23FC1BF9-068C-4526-8C99-885E6304A101}" destId="{676E72AB-5729-47B0-90A7-55EB28073F21}" srcOrd="0" destOrd="0" presId="urn:microsoft.com/office/officeart/2005/8/layout/radial1"/>
    <dgm:cxn modelId="{0B9E84C2-E251-40B2-BB95-69B7EACDF38E}" type="presOf" srcId="{E15E99C8-5854-439B-B390-E3339CE192B9}" destId="{7CB1107C-B7FB-461B-B986-957A729FBD6E}" srcOrd="0" destOrd="0" presId="urn:microsoft.com/office/officeart/2005/8/layout/radial1"/>
    <dgm:cxn modelId="{97173EAF-6BE4-4D3E-BF5C-7EBC7CE8293B}" srcId="{D1FE1BCF-93DC-4248-8583-921680D656F7}" destId="{C88F03EF-BE89-4E97-B3AB-9F261A83B741}" srcOrd="7" destOrd="0" parTransId="{7D3C1D4F-C463-4E94-ACE0-3E57E2461B7A}" sibTransId="{EF7CE1E8-F023-4F4E-B47B-848A34E9F4CE}"/>
    <dgm:cxn modelId="{7E6B8138-127C-4A0A-9438-400E45D1A781}" type="presOf" srcId="{EB51C2D3-CECF-48F9-B875-2A9A4D8D6782}" destId="{15E97BC9-D36C-4D2D-86C2-268B1ADBD82D}" srcOrd="0" destOrd="0" presId="urn:microsoft.com/office/officeart/2005/8/layout/radial1"/>
    <dgm:cxn modelId="{44738873-17C9-434A-82FC-090A9665D57A}" type="presOf" srcId="{D1FE1BCF-93DC-4248-8583-921680D656F7}" destId="{74BD551B-4334-45D3-A381-AE4FC5942526}" srcOrd="0" destOrd="0" presId="urn:microsoft.com/office/officeart/2005/8/layout/radial1"/>
    <dgm:cxn modelId="{3AFBFC3A-3173-4BB0-91AE-2ECB04BBEBED}" type="presOf" srcId="{B914E13C-C6C9-4556-92C8-505657EE1DE8}" destId="{46C86133-90C5-4673-BC4A-A81E25DC7A84}" srcOrd="0" destOrd="0" presId="urn:microsoft.com/office/officeart/2005/8/layout/radial1"/>
    <dgm:cxn modelId="{9C563795-885E-4ADA-A00B-A595529CC581}" type="presOf" srcId="{EB51C2D3-CECF-48F9-B875-2A9A4D8D6782}" destId="{E708B5BB-2CBB-4266-839B-69FA27C9857A}" srcOrd="1" destOrd="0" presId="urn:microsoft.com/office/officeart/2005/8/layout/radial1"/>
    <dgm:cxn modelId="{991EE2EF-3ED2-4BE4-B112-937322582B28}" type="presOf" srcId="{789965DB-9E40-4626-B164-B4E9E7CA18FF}" destId="{EBFEA39F-1F15-4BA1-AA03-E96366CB1959}" srcOrd="0" destOrd="0" presId="urn:microsoft.com/office/officeart/2005/8/layout/radial1"/>
    <dgm:cxn modelId="{13F7AB02-E2B0-4842-9BC3-DA7F656CE2DD}" type="presOf" srcId="{C6A1438A-4D76-42D9-BCD1-8373C50091C1}" destId="{D0D6FCB8-B60B-427F-8517-361C97387DB3}" srcOrd="0" destOrd="0" presId="urn:microsoft.com/office/officeart/2005/8/layout/radial1"/>
    <dgm:cxn modelId="{5061D47B-F045-4946-A837-D54814FE28F7}" srcId="{D1FE1BCF-93DC-4248-8583-921680D656F7}" destId="{4F7EDAB6-D894-49F1-83EC-173E0D5F29C0}" srcOrd="2" destOrd="0" parTransId="{31ECC5EC-8B8A-4A15-8FA2-04ECEE46ABCF}" sibTransId="{A3A31D9D-4AFF-4631-B3A1-AD18183C315A}"/>
    <dgm:cxn modelId="{F4BF3F02-2957-472E-9263-5890666FAE8F}" type="presOf" srcId="{4F7EDAB6-D894-49F1-83EC-173E0D5F29C0}" destId="{81D61F91-16E6-4EA4-9F1E-38E8332B260D}" srcOrd="0" destOrd="0" presId="urn:microsoft.com/office/officeart/2005/8/layout/radial1"/>
    <dgm:cxn modelId="{7E8A5635-31B4-48A6-BBC6-DF76CC2CE428}" type="presOf" srcId="{C88F03EF-BE89-4E97-B3AB-9F261A83B741}" destId="{B18152C5-2A31-4AFB-A8C2-1E750F0B782B}" srcOrd="0" destOrd="0" presId="urn:microsoft.com/office/officeart/2005/8/layout/radial1"/>
    <dgm:cxn modelId="{6CE82DEC-4005-4F5C-901A-1189E5B5AC18}" type="presOf" srcId="{A71C05EA-DB2D-4BE5-88C1-6F5C587C61C7}" destId="{403915D9-E8B1-4B6E-980D-EED5291769B3}" srcOrd="0" destOrd="0" presId="urn:microsoft.com/office/officeart/2005/8/layout/radial1"/>
    <dgm:cxn modelId="{D7342D6E-4B87-4894-8438-746852465190}" type="presOf" srcId="{31ECC5EC-8B8A-4A15-8FA2-04ECEE46ABCF}" destId="{81AF6C6A-9148-48BB-9DAE-201838481498}" srcOrd="1" destOrd="0" presId="urn:microsoft.com/office/officeart/2005/8/layout/radial1"/>
    <dgm:cxn modelId="{59BC0EB5-83CB-4866-8B12-197A2A19E48C}" type="presOf" srcId="{1E63A9CB-A89E-4DBC-B7B9-1630D2D621CC}" destId="{1C3BF90A-E042-4787-B827-651163A120C2}" srcOrd="0" destOrd="0" presId="urn:microsoft.com/office/officeart/2005/8/layout/radial1"/>
    <dgm:cxn modelId="{AA6F871A-ECF8-4AF1-8065-DB854E831930}" type="presOf" srcId="{14081F91-0A76-4115-AF80-3E781BDF1EB5}" destId="{C2E85C20-9699-4909-A780-9D4CA45690DC}" srcOrd="1" destOrd="0" presId="urn:microsoft.com/office/officeart/2005/8/layout/radial1"/>
    <dgm:cxn modelId="{3D72E6C4-2DE7-471E-AA56-7546B814647F}" type="presOf" srcId="{E15E99C8-5854-439B-B390-E3339CE192B9}" destId="{3EF95E46-EE96-4C5C-8617-47EE485BDE56}" srcOrd="1" destOrd="0" presId="urn:microsoft.com/office/officeart/2005/8/layout/radial1"/>
    <dgm:cxn modelId="{9C56FE82-6024-4494-9A24-0925871A686E}" srcId="{789965DB-9E40-4626-B164-B4E9E7CA18FF}" destId="{D1FE1BCF-93DC-4248-8583-921680D656F7}" srcOrd="0" destOrd="0" parTransId="{575AF7DA-8991-48E1-9918-780697FF8B29}" sibTransId="{101EB4B3-433F-4510-AF9F-7F5AED526C1B}"/>
    <dgm:cxn modelId="{E309A4C3-9BB7-4DFC-A041-AAF816F0FE73}" type="presOf" srcId="{C38FD346-70AA-4ED5-8239-FA102152E6C1}" destId="{59234E5D-5149-42FD-97F7-DC03BD2D32B6}" srcOrd="0" destOrd="0" presId="urn:microsoft.com/office/officeart/2005/8/layout/radial1"/>
    <dgm:cxn modelId="{B2DB2892-B812-4701-BAC2-0FE95E2418C8}" type="presOf" srcId="{5E22FADB-8640-486D-B817-44F7AB10B883}" destId="{894C723D-DF27-458F-904A-647D4B35B038}" srcOrd="0" destOrd="0" presId="urn:microsoft.com/office/officeart/2005/8/layout/radial1"/>
    <dgm:cxn modelId="{FD526882-98B5-4F17-A478-7F3F5FC5A66E}" srcId="{D1FE1BCF-93DC-4248-8583-921680D656F7}" destId="{A71C05EA-DB2D-4BE5-88C1-6F5C587C61C7}" srcOrd="4" destOrd="0" parTransId="{14081F91-0A76-4115-AF80-3E781BDF1EB5}" sibTransId="{9BD37677-45F8-4211-A9AC-3171AE0FA50C}"/>
    <dgm:cxn modelId="{AB75C90B-DA6E-44F9-A420-7C61AA730781}" type="presParOf" srcId="{EBFEA39F-1F15-4BA1-AA03-E96366CB1959}" destId="{74BD551B-4334-45D3-A381-AE4FC5942526}" srcOrd="0" destOrd="0" presId="urn:microsoft.com/office/officeart/2005/8/layout/radial1"/>
    <dgm:cxn modelId="{CF7751BE-9702-4EDB-A8D1-7A600A3C75FB}" type="presParOf" srcId="{EBFEA39F-1F15-4BA1-AA03-E96366CB1959}" destId="{15E97BC9-D36C-4D2D-86C2-268B1ADBD82D}" srcOrd="1" destOrd="0" presId="urn:microsoft.com/office/officeart/2005/8/layout/radial1"/>
    <dgm:cxn modelId="{A6BF1750-31B6-4B9B-B7BC-481D5AA998DE}" type="presParOf" srcId="{15E97BC9-D36C-4D2D-86C2-268B1ADBD82D}" destId="{E708B5BB-2CBB-4266-839B-69FA27C9857A}" srcOrd="0" destOrd="0" presId="urn:microsoft.com/office/officeart/2005/8/layout/radial1"/>
    <dgm:cxn modelId="{1A8CA27F-3E48-42C3-A425-BD54212CFE48}" type="presParOf" srcId="{EBFEA39F-1F15-4BA1-AA03-E96366CB1959}" destId="{59234E5D-5149-42FD-97F7-DC03BD2D32B6}" srcOrd="2" destOrd="0" presId="urn:microsoft.com/office/officeart/2005/8/layout/radial1"/>
    <dgm:cxn modelId="{C0B1EB72-BB4A-4421-9B75-1183DBA7BCB5}" type="presParOf" srcId="{EBFEA39F-1F15-4BA1-AA03-E96366CB1959}" destId="{57425C7E-6911-4F28-A61B-761F6273F0E0}" srcOrd="3" destOrd="0" presId="urn:microsoft.com/office/officeart/2005/8/layout/radial1"/>
    <dgm:cxn modelId="{5D2C7A1A-FFB4-4D13-B0E7-3409ECAEFB4A}" type="presParOf" srcId="{57425C7E-6911-4F28-A61B-761F6273F0E0}" destId="{72C0DF41-254F-4F37-AD3C-19412C84F442}" srcOrd="0" destOrd="0" presId="urn:microsoft.com/office/officeart/2005/8/layout/radial1"/>
    <dgm:cxn modelId="{87672F95-3F28-4982-9CA6-ADC3593D9C0D}" type="presParOf" srcId="{EBFEA39F-1F15-4BA1-AA03-E96366CB1959}" destId="{676E72AB-5729-47B0-90A7-55EB28073F21}" srcOrd="4" destOrd="0" presId="urn:microsoft.com/office/officeart/2005/8/layout/radial1"/>
    <dgm:cxn modelId="{47B74805-283D-474E-80A5-BCF3B9F603C6}" type="presParOf" srcId="{EBFEA39F-1F15-4BA1-AA03-E96366CB1959}" destId="{8E62B6EA-6343-490D-B5F3-91F1BE63F276}" srcOrd="5" destOrd="0" presId="urn:microsoft.com/office/officeart/2005/8/layout/radial1"/>
    <dgm:cxn modelId="{E1D03107-9447-45FB-B5D9-CAD31B95A256}" type="presParOf" srcId="{8E62B6EA-6343-490D-B5F3-91F1BE63F276}" destId="{81AF6C6A-9148-48BB-9DAE-201838481498}" srcOrd="0" destOrd="0" presId="urn:microsoft.com/office/officeart/2005/8/layout/radial1"/>
    <dgm:cxn modelId="{5F5BE7C1-C41C-4ADB-B568-06067F108777}" type="presParOf" srcId="{EBFEA39F-1F15-4BA1-AA03-E96366CB1959}" destId="{81D61F91-16E6-4EA4-9F1E-38E8332B260D}" srcOrd="6" destOrd="0" presId="urn:microsoft.com/office/officeart/2005/8/layout/radial1"/>
    <dgm:cxn modelId="{F336CF06-637F-4763-8EE9-F72EA1676EE3}" type="presParOf" srcId="{EBFEA39F-1F15-4BA1-AA03-E96366CB1959}" destId="{7CB1107C-B7FB-461B-B986-957A729FBD6E}" srcOrd="7" destOrd="0" presId="urn:microsoft.com/office/officeart/2005/8/layout/radial1"/>
    <dgm:cxn modelId="{0A692260-DBB3-4CAB-8D27-DFD60349F62F}" type="presParOf" srcId="{7CB1107C-B7FB-461B-B986-957A729FBD6E}" destId="{3EF95E46-EE96-4C5C-8617-47EE485BDE56}" srcOrd="0" destOrd="0" presId="urn:microsoft.com/office/officeart/2005/8/layout/radial1"/>
    <dgm:cxn modelId="{581275D7-F21F-4CA5-BAD7-39810598BBA4}" type="presParOf" srcId="{EBFEA39F-1F15-4BA1-AA03-E96366CB1959}" destId="{1C3BF90A-E042-4787-B827-651163A120C2}" srcOrd="8" destOrd="0" presId="urn:microsoft.com/office/officeart/2005/8/layout/radial1"/>
    <dgm:cxn modelId="{7C6085D7-B2EF-43DD-B2F2-47F9CD5EF41F}" type="presParOf" srcId="{EBFEA39F-1F15-4BA1-AA03-E96366CB1959}" destId="{43AE05BC-1200-4071-9D96-E9DEC28299F7}" srcOrd="9" destOrd="0" presId="urn:microsoft.com/office/officeart/2005/8/layout/radial1"/>
    <dgm:cxn modelId="{1119BDA0-495F-4627-87B8-801BA19834A8}" type="presParOf" srcId="{43AE05BC-1200-4071-9D96-E9DEC28299F7}" destId="{C2E85C20-9699-4909-A780-9D4CA45690DC}" srcOrd="0" destOrd="0" presId="urn:microsoft.com/office/officeart/2005/8/layout/radial1"/>
    <dgm:cxn modelId="{82E4E61D-F530-465E-A019-EEAAFF0D6A8D}" type="presParOf" srcId="{EBFEA39F-1F15-4BA1-AA03-E96366CB1959}" destId="{403915D9-E8B1-4B6E-980D-EED5291769B3}" srcOrd="10" destOrd="0" presId="urn:microsoft.com/office/officeart/2005/8/layout/radial1"/>
    <dgm:cxn modelId="{DEF72A52-22DB-470F-B83B-31C35004602C}" type="presParOf" srcId="{EBFEA39F-1F15-4BA1-AA03-E96366CB1959}" destId="{894C723D-DF27-458F-904A-647D4B35B038}" srcOrd="11" destOrd="0" presId="urn:microsoft.com/office/officeart/2005/8/layout/radial1"/>
    <dgm:cxn modelId="{C8358D90-5818-4EE5-959B-3AFD1EAC24B5}" type="presParOf" srcId="{894C723D-DF27-458F-904A-647D4B35B038}" destId="{99B7E500-77B6-4B39-B9CC-A443166E1D87}" srcOrd="0" destOrd="0" presId="urn:microsoft.com/office/officeart/2005/8/layout/radial1"/>
    <dgm:cxn modelId="{A9FAD1A2-F69F-41E0-8805-250F08F78281}" type="presParOf" srcId="{EBFEA39F-1F15-4BA1-AA03-E96366CB1959}" destId="{46C86133-90C5-4673-BC4A-A81E25DC7A84}" srcOrd="12" destOrd="0" presId="urn:microsoft.com/office/officeart/2005/8/layout/radial1"/>
    <dgm:cxn modelId="{794F3236-8F7C-4EE9-8256-1A01BC8557C3}" type="presParOf" srcId="{EBFEA39F-1F15-4BA1-AA03-E96366CB1959}" destId="{D0D6FCB8-B60B-427F-8517-361C97387DB3}" srcOrd="13" destOrd="0" presId="urn:microsoft.com/office/officeart/2005/8/layout/radial1"/>
    <dgm:cxn modelId="{72613573-611D-4F70-AF0E-C938EEADC667}" type="presParOf" srcId="{D0D6FCB8-B60B-427F-8517-361C97387DB3}" destId="{C53052D9-D231-4B0C-AC44-AAA90C708654}" srcOrd="0" destOrd="0" presId="urn:microsoft.com/office/officeart/2005/8/layout/radial1"/>
    <dgm:cxn modelId="{ECBE4768-89FB-4E81-924D-C2AFF4B21AF7}" type="presParOf" srcId="{EBFEA39F-1F15-4BA1-AA03-E96366CB1959}" destId="{21E47BBF-87EB-4ED2-A98E-DEB8610FAE54}" srcOrd="14" destOrd="0" presId="urn:microsoft.com/office/officeart/2005/8/layout/radial1"/>
    <dgm:cxn modelId="{02382BCA-4824-425A-9AFD-D9568479FF71}" type="presParOf" srcId="{EBFEA39F-1F15-4BA1-AA03-E96366CB1959}" destId="{8FB1B1AF-0989-4603-9B7B-0E95A2269265}" srcOrd="15" destOrd="0" presId="urn:microsoft.com/office/officeart/2005/8/layout/radial1"/>
    <dgm:cxn modelId="{245275EF-95D0-4D03-900B-DE5E08C78B9E}" type="presParOf" srcId="{8FB1B1AF-0989-4603-9B7B-0E95A2269265}" destId="{38C3DFAE-6438-455A-A391-9BEA1E2E3B68}" srcOrd="0" destOrd="0" presId="urn:microsoft.com/office/officeart/2005/8/layout/radial1"/>
    <dgm:cxn modelId="{18A5D6D1-406F-4945-9546-64DDC3C01241}" type="presParOf" srcId="{EBFEA39F-1F15-4BA1-AA03-E96366CB1959}" destId="{B18152C5-2A31-4AFB-A8C2-1E750F0B782B}" srcOrd="16" destOrd="0" presId="urn:microsoft.com/office/officeart/2005/8/layout/radial1"/>
  </dgm:cxnLst>
  <dgm:bg/>
  <dgm:whole/>
  <dgm:extLst>
    <a:ext uri="http://schemas.microsoft.com/office/drawing/2008/diagram">
      <dsp:dataModelExt xmlns:dsp="http://schemas.microsoft.com/office/drawing/2008/diagram" relId="rId7" minVer="http://schemas.openxmlformats.org/drawingml/2006/diagram"/>
    </a:ext>
  </dgm:extLst>
</dgm:dataModel>
</file>

<file path=ppt/diagrams/drawing1.xml><?xml version="1.0" encoding="utf-8"?>
<dsp:drawing xmlns:dgm="http://schemas.openxmlformats.org/drawingml/2006/diagram" xmlns:dsp="http://schemas.microsoft.com/office/drawing/2008/diagram" xmlns:a="http://schemas.openxmlformats.org/drawingml/2006/main">
  <dsp:spTree>
    <dsp:nvGrpSpPr>
      <dsp:cNvPr id="0" name=""/>
      <dsp:cNvGrpSpPr/>
    </dsp:nvGrpSpPr>
    <dsp:grpSpPr/>
    <dsp:sp modelId="{74BD551B-4334-45D3-A381-AE4FC5942526}">
      <dsp:nvSpPr>
        <dsp:cNvPr id="0" name=""/>
        <dsp:cNvSpPr/>
      </dsp:nvSpPr>
      <dsp:spPr>
        <a:xfrm>
          <a:off x="2871958" y="1718649"/>
          <a:ext cx="2142522" cy="230363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R="0" lvl="0" algn="ctr" defTabSz="889000" rtl="0">
            <a:lnSpc>
              <a:spcPct val="90000"/>
            </a:lnSpc>
            <a:spcBef>
              <a:spcPct val="0"/>
            </a:spcBef>
            <a:spcAft>
              <a:spcPct val="35000"/>
            </a:spcAft>
          </a:pPr>
          <a:r>
            <a:rPr lang="en-US" sz="2000" b="1" i="1" u="none" strike="noStrike" kern="1200" baseline="0" smtClean="0">
              <a:solidFill>
                <a:schemeClr val="bg1"/>
              </a:solidFill>
              <a:latin typeface="Calibri"/>
            </a:rPr>
            <a:t>Reasons </a:t>
          </a:r>
        </a:p>
        <a:p>
          <a:pPr marR="0" lvl="0" algn="ctr" defTabSz="889000" rtl="0">
            <a:lnSpc>
              <a:spcPct val="90000"/>
            </a:lnSpc>
            <a:spcBef>
              <a:spcPct val="0"/>
            </a:spcBef>
            <a:spcAft>
              <a:spcPct val="35000"/>
            </a:spcAft>
          </a:pPr>
          <a:r>
            <a:rPr lang="en-US" sz="2000" b="1" i="1" u="none" strike="noStrike" kern="1200" baseline="0" smtClean="0">
              <a:solidFill>
                <a:schemeClr val="bg1"/>
              </a:solidFill>
              <a:latin typeface="Calibri"/>
            </a:rPr>
            <a:t>of travelling </a:t>
          </a:r>
          <a:endParaRPr lang="ru-RU" sz="2000" kern="1200" smtClean="0">
            <a:solidFill>
              <a:schemeClr val="bg1"/>
            </a:solidFill>
          </a:endParaRPr>
        </a:p>
      </dsp:txBody>
      <dsp:txXfrm>
        <a:off x="3185723" y="2056008"/>
        <a:ext cx="1514992" cy="1628912"/>
      </dsp:txXfrm>
    </dsp:sp>
    <dsp:sp modelId="{15E97BC9-D36C-4D2D-86C2-268B1ADBD82D}">
      <dsp:nvSpPr>
        <dsp:cNvPr id="0" name=""/>
        <dsp:cNvSpPr/>
      </dsp:nvSpPr>
      <dsp:spPr>
        <a:xfrm rot="16200000">
          <a:off x="3844879" y="1605375"/>
          <a:ext cx="196680" cy="29867"/>
        </a:xfrm>
        <a:custGeom>
          <a:avLst/>
          <a:gdLst/>
          <a:ahLst/>
          <a:cxnLst/>
          <a:rect l="0" t="0" r="0" b="0"/>
          <a:pathLst>
            <a:path>
              <a:moveTo>
                <a:pt x="0" y="14933"/>
              </a:moveTo>
              <a:lnTo>
                <a:pt x="196680" y="149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938302" y="1615391"/>
        <a:ext cx="9834" cy="9834"/>
      </dsp:txXfrm>
    </dsp:sp>
    <dsp:sp modelId="{59234E5D-5149-42FD-97F7-DC03BD2D32B6}">
      <dsp:nvSpPr>
        <dsp:cNvPr id="0" name=""/>
        <dsp:cNvSpPr/>
      </dsp:nvSpPr>
      <dsp:spPr>
        <a:xfrm>
          <a:off x="3016545" y="-252113"/>
          <a:ext cx="1853347" cy="1774081"/>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R="0" lvl="0" algn="ctr" defTabSz="889000" rtl="0">
            <a:lnSpc>
              <a:spcPct val="90000"/>
            </a:lnSpc>
            <a:spcBef>
              <a:spcPct val="0"/>
            </a:spcBef>
            <a:spcAft>
              <a:spcPct val="35000"/>
            </a:spcAft>
          </a:pPr>
          <a:r>
            <a:rPr lang="en-US" sz="2000" b="1" kern="1200" smtClean="0"/>
            <a:t>to take a break</a:t>
          </a:r>
          <a:endParaRPr lang="ru-RU" sz="2000" b="1" kern="1200" smtClean="0"/>
        </a:p>
      </dsp:txBody>
      <dsp:txXfrm>
        <a:off x="3287961" y="7695"/>
        <a:ext cx="1310515" cy="1254465"/>
      </dsp:txXfrm>
    </dsp:sp>
    <dsp:sp modelId="{57425C7E-6911-4F28-A61B-761F6273F0E0}">
      <dsp:nvSpPr>
        <dsp:cNvPr id="0" name=""/>
        <dsp:cNvSpPr/>
      </dsp:nvSpPr>
      <dsp:spPr>
        <a:xfrm rot="18900000">
          <a:off x="4697251" y="1997715"/>
          <a:ext cx="207567" cy="29867"/>
        </a:xfrm>
        <a:custGeom>
          <a:avLst/>
          <a:gdLst/>
          <a:ahLst/>
          <a:cxnLst/>
          <a:rect l="0" t="0" r="0" b="0"/>
          <a:pathLst>
            <a:path>
              <a:moveTo>
                <a:pt x="0" y="14933"/>
              </a:moveTo>
              <a:lnTo>
                <a:pt x="207567" y="149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795845" y="2007459"/>
        <a:ext cx="10378" cy="10378"/>
      </dsp:txXfrm>
    </dsp:sp>
    <dsp:sp modelId="{676E72AB-5729-47B0-90A7-55EB28073F21}">
      <dsp:nvSpPr>
        <dsp:cNvPr id="0" name=""/>
        <dsp:cNvSpPr/>
      </dsp:nvSpPr>
      <dsp:spPr>
        <a:xfrm>
          <a:off x="4582850" y="392053"/>
          <a:ext cx="1882262" cy="1795294"/>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R="0" lvl="0" algn="ctr" defTabSz="889000" rtl="0">
            <a:lnSpc>
              <a:spcPct val="90000"/>
            </a:lnSpc>
            <a:spcBef>
              <a:spcPct val="0"/>
            </a:spcBef>
            <a:spcAft>
              <a:spcPct val="35000"/>
            </a:spcAft>
          </a:pPr>
          <a:r>
            <a:rPr lang="en-US" sz="2000" b="1" i="0" u="none" strike="noStrike" kern="1200" baseline="0" smtClean="0">
              <a:latin typeface="Calibri"/>
            </a:rPr>
            <a:t>to get</a:t>
          </a:r>
        </a:p>
        <a:p>
          <a:pPr marR="0" lvl="0" algn="ctr" defTabSz="889000" rtl="0">
            <a:lnSpc>
              <a:spcPct val="90000"/>
            </a:lnSpc>
            <a:spcBef>
              <a:spcPct val="0"/>
            </a:spcBef>
            <a:spcAft>
              <a:spcPct val="35000"/>
            </a:spcAft>
          </a:pPr>
          <a:r>
            <a:rPr lang="en-US" sz="2000" b="1" i="0" u="none" strike="noStrike" kern="1200" baseline="0" smtClean="0">
              <a:latin typeface="Calibri"/>
            </a:rPr>
            <a:t> new impressions</a:t>
          </a:r>
          <a:endParaRPr lang="ru-RU" sz="2000" kern="1200" smtClean="0"/>
        </a:p>
      </dsp:txBody>
      <dsp:txXfrm>
        <a:off x="4858501" y="654968"/>
        <a:ext cx="1330960" cy="1269464"/>
      </dsp:txXfrm>
    </dsp:sp>
    <dsp:sp modelId="{8E62B6EA-6343-490D-B5F3-91F1BE63F276}">
      <dsp:nvSpPr>
        <dsp:cNvPr id="0" name=""/>
        <dsp:cNvSpPr/>
      </dsp:nvSpPr>
      <dsp:spPr>
        <a:xfrm>
          <a:off x="5014480" y="2855530"/>
          <a:ext cx="182853" cy="29867"/>
        </a:xfrm>
        <a:custGeom>
          <a:avLst/>
          <a:gdLst/>
          <a:ahLst/>
          <a:cxnLst/>
          <a:rect l="0" t="0" r="0" b="0"/>
          <a:pathLst>
            <a:path>
              <a:moveTo>
                <a:pt x="0" y="14933"/>
              </a:moveTo>
              <a:lnTo>
                <a:pt x="182853" y="149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5101336" y="2865893"/>
        <a:ext cx="9142" cy="9142"/>
      </dsp:txXfrm>
    </dsp:sp>
    <dsp:sp modelId="{81D61F91-16E6-4EA4-9F1E-38E8332B260D}">
      <dsp:nvSpPr>
        <dsp:cNvPr id="0" name=""/>
        <dsp:cNvSpPr/>
      </dsp:nvSpPr>
      <dsp:spPr>
        <a:xfrm>
          <a:off x="5197334" y="1966909"/>
          <a:ext cx="1962843" cy="180711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R="0" lvl="0" algn="ctr" defTabSz="889000" rtl="0">
            <a:lnSpc>
              <a:spcPct val="90000"/>
            </a:lnSpc>
            <a:spcBef>
              <a:spcPct val="0"/>
            </a:spcBef>
            <a:spcAft>
              <a:spcPct val="35000"/>
            </a:spcAft>
          </a:pPr>
          <a:endParaRPr lang="en-US" sz="2000" b="1" i="0" u="none" strike="noStrike" kern="1200" baseline="0" smtClean="0">
            <a:latin typeface="Times New Roman"/>
          </a:endParaRPr>
        </a:p>
        <a:p>
          <a:pPr marR="0" lvl="0" algn="ctr" defTabSz="889000" rtl="0">
            <a:lnSpc>
              <a:spcPct val="90000"/>
            </a:lnSpc>
            <a:spcBef>
              <a:spcPct val="0"/>
            </a:spcBef>
            <a:spcAft>
              <a:spcPct val="35000"/>
            </a:spcAft>
          </a:pPr>
          <a:r>
            <a:rPr lang="en-US" sz="2000" b="1" i="0" u="none" strike="noStrike" kern="1200" baseline="0" smtClean="0">
              <a:latin typeface="Calibri"/>
            </a:rPr>
            <a:t>to study  = to learn new languages</a:t>
          </a:r>
          <a:endParaRPr lang="ru-RU" sz="2000" kern="1200" smtClean="0"/>
        </a:p>
      </dsp:txBody>
      <dsp:txXfrm>
        <a:off x="5484786" y="2231554"/>
        <a:ext cx="1387939" cy="1277820"/>
      </dsp:txXfrm>
    </dsp:sp>
    <dsp:sp modelId="{7CB1107C-B7FB-461B-B986-957A729FBD6E}">
      <dsp:nvSpPr>
        <dsp:cNvPr id="0" name=""/>
        <dsp:cNvSpPr/>
      </dsp:nvSpPr>
      <dsp:spPr>
        <a:xfrm rot="2700000">
          <a:off x="4705622" y="3693136"/>
          <a:ext cx="150404" cy="29867"/>
        </a:xfrm>
        <a:custGeom>
          <a:avLst/>
          <a:gdLst/>
          <a:ahLst/>
          <a:cxnLst/>
          <a:rect l="0" t="0" r="0" b="0"/>
          <a:pathLst>
            <a:path>
              <a:moveTo>
                <a:pt x="0" y="14933"/>
              </a:moveTo>
              <a:lnTo>
                <a:pt x="150404" y="149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4777064" y="3704309"/>
        <a:ext cx="7520" cy="7520"/>
      </dsp:txXfrm>
    </dsp:sp>
    <dsp:sp modelId="{1C3BF90A-E042-4787-B827-651163A120C2}">
      <dsp:nvSpPr>
        <dsp:cNvPr id="0" name=""/>
        <dsp:cNvSpPr/>
      </dsp:nvSpPr>
      <dsp:spPr>
        <a:xfrm>
          <a:off x="4516379" y="3504431"/>
          <a:ext cx="2015205" cy="1893592"/>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R="0" lvl="0" algn="ctr" defTabSz="889000" rtl="0">
            <a:lnSpc>
              <a:spcPct val="90000"/>
            </a:lnSpc>
            <a:spcBef>
              <a:spcPct val="0"/>
            </a:spcBef>
            <a:spcAft>
              <a:spcPct val="35000"/>
            </a:spcAft>
          </a:pPr>
          <a:r>
            <a:rPr lang="en-US" sz="2000" b="1" i="0" u="none" strike="noStrike" kern="1200" baseline="0" smtClean="0">
              <a:latin typeface="Calibri"/>
            </a:rPr>
            <a:t>to visit </a:t>
          </a:r>
        </a:p>
        <a:p>
          <a:pPr marR="0" lvl="0" algn="ctr" defTabSz="889000" rtl="0">
            <a:lnSpc>
              <a:spcPct val="90000"/>
            </a:lnSpc>
            <a:spcBef>
              <a:spcPct val="0"/>
            </a:spcBef>
            <a:spcAft>
              <a:spcPct val="35000"/>
            </a:spcAft>
          </a:pPr>
          <a:r>
            <a:rPr lang="en-US" sz="2000" b="1" i="0" u="none" strike="noStrike" kern="1200" baseline="0" smtClean="0">
              <a:latin typeface="Calibri"/>
            </a:rPr>
            <a:t>new</a:t>
          </a:r>
        </a:p>
        <a:p>
          <a:pPr marR="0" lvl="0" algn="ctr" defTabSz="889000" rtl="0">
            <a:lnSpc>
              <a:spcPct val="90000"/>
            </a:lnSpc>
            <a:spcBef>
              <a:spcPct val="0"/>
            </a:spcBef>
            <a:spcAft>
              <a:spcPct val="35000"/>
            </a:spcAft>
          </a:pPr>
          <a:r>
            <a:rPr lang="en-US" sz="2000" b="1" i="0" u="none" strike="noStrike" kern="1200" baseline="0" smtClean="0">
              <a:latin typeface="Calibri"/>
            </a:rPr>
            <a:t>countries</a:t>
          </a:r>
          <a:endParaRPr lang="ru-RU" sz="2000" kern="1200" smtClean="0"/>
        </a:p>
      </dsp:txBody>
      <dsp:txXfrm>
        <a:off x="4811499" y="3781741"/>
        <a:ext cx="1424965" cy="1338972"/>
      </dsp:txXfrm>
    </dsp:sp>
    <dsp:sp modelId="{43AE05BC-1200-4071-9D96-E9DEC28299F7}">
      <dsp:nvSpPr>
        <dsp:cNvPr id="0" name=""/>
        <dsp:cNvSpPr/>
      </dsp:nvSpPr>
      <dsp:spPr>
        <a:xfrm rot="5400000">
          <a:off x="3890738" y="4059826"/>
          <a:ext cx="104961" cy="29867"/>
        </a:xfrm>
        <a:custGeom>
          <a:avLst/>
          <a:gdLst/>
          <a:ahLst/>
          <a:cxnLst/>
          <a:rect l="0" t="0" r="0" b="0"/>
          <a:pathLst>
            <a:path>
              <a:moveTo>
                <a:pt x="0" y="14933"/>
              </a:moveTo>
              <a:lnTo>
                <a:pt x="104961" y="149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a:off x="3940595" y="4072136"/>
        <a:ext cx="5248" cy="5248"/>
      </dsp:txXfrm>
    </dsp:sp>
    <dsp:sp modelId="{403915D9-E8B1-4B6E-980D-EED5291769B3}">
      <dsp:nvSpPr>
        <dsp:cNvPr id="0" name=""/>
        <dsp:cNvSpPr/>
      </dsp:nvSpPr>
      <dsp:spPr>
        <a:xfrm>
          <a:off x="2939894" y="4127240"/>
          <a:ext cx="2006649" cy="195752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R="0" lvl="0" algn="ctr" defTabSz="889000" rtl="0">
            <a:lnSpc>
              <a:spcPct val="90000"/>
            </a:lnSpc>
            <a:spcBef>
              <a:spcPct val="0"/>
            </a:spcBef>
            <a:spcAft>
              <a:spcPct val="35000"/>
            </a:spcAft>
          </a:pPr>
          <a:r>
            <a:rPr lang="en-US" sz="2000" b="1" i="0" u="none" strike="noStrike" kern="1200" baseline="0" smtClean="0">
              <a:latin typeface="Calibri"/>
            </a:rPr>
            <a:t>on business</a:t>
          </a:r>
        </a:p>
      </dsp:txBody>
      <dsp:txXfrm>
        <a:off x="3233761" y="4413912"/>
        <a:ext cx="1418915" cy="1384176"/>
      </dsp:txXfrm>
    </dsp:sp>
    <dsp:sp modelId="{894C723D-DF27-458F-904A-647D4B35B038}">
      <dsp:nvSpPr>
        <dsp:cNvPr id="0" name=""/>
        <dsp:cNvSpPr/>
      </dsp:nvSpPr>
      <dsp:spPr>
        <a:xfrm rot="8100000">
          <a:off x="3105958" y="3661843"/>
          <a:ext cx="61895" cy="29867"/>
        </a:xfrm>
        <a:custGeom>
          <a:avLst/>
          <a:gdLst/>
          <a:ahLst/>
          <a:cxnLst/>
          <a:rect l="0" t="0" r="0" b="0"/>
          <a:pathLst>
            <a:path>
              <a:moveTo>
                <a:pt x="0" y="14933"/>
              </a:moveTo>
              <a:lnTo>
                <a:pt x="61895" y="149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3135359" y="3675229"/>
        <a:ext cx="3094" cy="3094"/>
      </dsp:txXfrm>
    </dsp:sp>
    <dsp:sp modelId="{46C86133-90C5-4673-BC4A-A81E25DC7A84}">
      <dsp:nvSpPr>
        <dsp:cNvPr id="0" name=""/>
        <dsp:cNvSpPr/>
      </dsp:nvSpPr>
      <dsp:spPr>
        <a:xfrm>
          <a:off x="1306092" y="3378829"/>
          <a:ext cx="2112727" cy="214479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R="0" lvl="0" algn="ctr" defTabSz="889000" rtl="0">
            <a:lnSpc>
              <a:spcPct val="90000"/>
            </a:lnSpc>
            <a:spcBef>
              <a:spcPct val="0"/>
            </a:spcBef>
            <a:spcAft>
              <a:spcPct val="35000"/>
            </a:spcAft>
          </a:pPr>
          <a:r>
            <a:rPr lang="en-US" sz="2000" b="1" i="0" u="none" strike="noStrike" kern="1200" baseline="0" smtClean="0">
              <a:latin typeface="Calibri"/>
            </a:rPr>
            <a:t>adventure sport</a:t>
          </a:r>
        </a:p>
      </dsp:txBody>
      <dsp:txXfrm>
        <a:off x="1615494" y="3692927"/>
        <a:ext cx="1493923" cy="1516600"/>
      </dsp:txXfrm>
    </dsp:sp>
    <dsp:sp modelId="{D0D6FCB8-B60B-427F-8517-361C97387DB3}">
      <dsp:nvSpPr>
        <dsp:cNvPr id="0" name=""/>
        <dsp:cNvSpPr/>
      </dsp:nvSpPr>
      <dsp:spPr>
        <a:xfrm rot="10800000">
          <a:off x="2654662" y="2855530"/>
          <a:ext cx="217295" cy="29867"/>
        </a:xfrm>
        <a:custGeom>
          <a:avLst/>
          <a:gdLst/>
          <a:ahLst/>
          <a:cxnLst/>
          <a:rect l="0" t="0" r="0" b="0"/>
          <a:pathLst>
            <a:path>
              <a:moveTo>
                <a:pt x="0" y="14933"/>
              </a:moveTo>
              <a:lnTo>
                <a:pt x="217295" y="149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2757877" y="2865032"/>
        <a:ext cx="10864" cy="10864"/>
      </dsp:txXfrm>
    </dsp:sp>
    <dsp:sp modelId="{21E47BBF-87EB-4ED2-A98E-DEB8610FAE54}">
      <dsp:nvSpPr>
        <dsp:cNvPr id="0" name=""/>
        <dsp:cNvSpPr/>
      </dsp:nvSpPr>
      <dsp:spPr>
        <a:xfrm>
          <a:off x="760702" y="1907154"/>
          <a:ext cx="1893960" cy="1926620"/>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R="0" lvl="0" algn="ctr" defTabSz="889000" rtl="0">
            <a:lnSpc>
              <a:spcPct val="90000"/>
            </a:lnSpc>
            <a:spcBef>
              <a:spcPct val="0"/>
            </a:spcBef>
            <a:spcAft>
              <a:spcPct val="35000"/>
            </a:spcAft>
          </a:pPr>
          <a:r>
            <a:rPr lang="en-US" sz="2000" b="1" i="0" u="none" strike="noStrike" kern="1200" baseline="0" smtClean="0">
              <a:latin typeface="Calibri"/>
            </a:rPr>
            <a:t>to make</a:t>
          </a:r>
        </a:p>
        <a:p>
          <a:pPr marR="0" lvl="0" algn="ctr" defTabSz="889000" rtl="0">
            <a:lnSpc>
              <a:spcPct val="90000"/>
            </a:lnSpc>
            <a:spcBef>
              <a:spcPct val="0"/>
            </a:spcBef>
            <a:spcAft>
              <a:spcPct val="35000"/>
            </a:spcAft>
          </a:pPr>
          <a:r>
            <a:rPr lang="en-US" sz="2000" b="1" i="0" u="none" strike="noStrike" kern="1200" baseline="0" smtClean="0">
              <a:latin typeface="Calibri"/>
            </a:rPr>
            <a:t> new </a:t>
          </a:r>
        </a:p>
        <a:p>
          <a:pPr marR="0" lvl="0" algn="ctr" defTabSz="889000" rtl="0">
            <a:lnSpc>
              <a:spcPct val="90000"/>
            </a:lnSpc>
            <a:spcBef>
              <a:spcPct val="0"/>
            </a:spcBef>
            <a:spcAft>
              <a:spcPct val="35000"/>
            </a:spcAft>
          </a:pPr>
          <a:r>
            <a:rPr lang="en-US" sz="2000" b="1" i="0" u="none" strike="noStrike" kern="1200" baseline="0" smtClean="0">
              <a:latin typeface="Calibri"/>
            </a:rPr>
            <a:t>friends </a:t>
          </a:r>
          <a:endParaRPr lang="ru-RU" sz="2000" kern="1200" smtClean="0"/>
        </a:p>
      </dsp:txBody>
      <dsp:txXfrm>
        <a:off x="1038066" y="2189301"/>
        <a:ext cx="1339232" cy="1362326"/>
      </dsp:txXfrm>
    </dsp:sp>
    <dsp:sp modelId="{8FB1B1AF-0989-4603-9B7B-0E95A2269265}">
      <dsp:nvSpPr>
        <dsp:cNvPr id="0" name=""/>
        <dsp:cNvSpPr/>
      </dsp:nvSpPr>
      <dsp:spPr>
        <a:xfrm rot="13500000">
          <a:off x="2985181" y="1999190"/>
          <a:ext cx="203395" cy="29867"/>
        </a:xfrm>
        <a:custGeom>
          <a:avLst/>
          <a:gdLst/>
          <a:ahLst/>
          <a:cxnLst/>
          <a:rect l="0" t="0" r="0" b="0"/>
          <a:pathLst>
            <a:path>
              <a:moveTo>
                <a:pt x="0" y="14933"/>
              </a:moveTo>
              <a:lnTo>
                <a:pt x="203395" y="14933"/>
              </a:lnTo>
            </a:path>
          </a:pathLst>
        </a:custGeom>
        <a:noFill/>
        <a:ln w="25400" cap="flat" cmpd="sng" algn="ctr">
          <a:solidFill>
            <a:schemeClr val="accent1">
              <a:shade val="60000"/>
              <a:hueOff val="0"/>
              <a:satOff val="0"/>
              <a:lumOff val="0"/>
              <a:alphaOff val="0"/>
            </a:schemeClr>
          </a:solidFill>
          <a:prstDash val="solid"/>
        </a:ln>
        <a:effectLst/>
      </dsp:spPr>
      <dsp:style>
        <a:lnRef idx="2">
          <a:scrgbClr r="0" g="0" b="0"/>
        </a:lnRef>
        <a:fillRef idx="0">
          <a:scrgbClr r="0" g="0" b="0"/>
        </a:fillRef>
        <a:effectRef idx="0">
          <a:scrgbClr r="0" g="0" b="0"/>
        </a:effectRef>
        <a:fontRef idx="minor"/>
      </dsp:style>
      <dsp:txBody>
        <a:bodyPr spcFirstLastPara="0" vert="horz" wrap="square" lIns="12700" tIns="0" rIns="12700" bIns="0" numCol="1" spcCol="1270" anchor="ctr" anchorCtr="0">
          <a:noAutofit/>
        </a:bodyPr>
        <a:lstStyle/>
        <a:p>
          <a:pPr lvl="0" algn="ctr" defTabSz="222250">
            <a:lnSpc>
              <a:spcPct val="90000"/>
            </a:lnSpc>
            <a:spcBef>
              <a:spcPct val="0"/>
            </a:spcBef>
            <a:spcAft>
              <a:spcPct val="35000"/>
            </a:spcAft>
          </a:pPr>
          <a:endParaRPr lang="ru-RU" sz="500" kern="1200"/>
        </a:p>
      </dsp:txBody>
      <dsp:txXfrm rot="10800000">
        <a:off x="3081793" y="2009039"/>
        <a:ext cx="10169" cy="10169"/>
      </dsp:txXfrm>
    </dsp:sp>
    <dsp:sp modelId="{B18152C5-2A31-4AFB-A8C2-1E750F0B782B}">
      <dsp:nvSpPr>
        <dsp:cNvPr id="0" name=""/>
        <dsp:cNvSpPr/>
      </dsp:nvSpPr>
      <dsp:spPr>
        <a:xfrm>
          <a:off x="1378215" y="418123"/>
          <a:ext cx="1968481" cy="1743156"/>
        </a:xfrm>
        <a:prstGeom prst="ellipse">
          <a:avLst/>
        </a:prstGeom>
        <a:solidFill>
          <a:schemeClr val="accent1">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12700" tIns="12700" rIns="12700" bIns="12700" numCol="1" spcCol="1270" anchor="ctr" anchorCtr="0">
          <a:noAutofit/>
        </a:bodyPr>
        <a:lstStyle/>
        <a:p>
          <a:pPr marR="0" lvl="0" algn="ctr" defTabSz="889000" rtl="0">
            <a:lnSpc>
              <a:spcPct val="90000"/>
            </a:lnSpc>
            <a:spcBef>
              <a:spcPct val="0"/>
            </a:spcBef>
            <a:spcAft>
              <a:spcPct val="35000"/>
            </a:spcAft>
          </a:pPr>
          <a:r>
            <a:rPr lang="en-US" sz="2000" b="1" kern="1200" smtClean="0"/>
            <a:t>new cuisine</a:t>
          </a:r>
          <a:endParaRPr lang="ru-RU" sz="2000" b="1" kern="1200" smtClean="0"/>
        </a:p>
      </dsp:txBody>
      <dsp:txXfrm>
        <a:off x="1666492" y="673402"/>
        <a:ext cx="1391927" cy="1232598"/>
      </dsp:txXfrm>
    </dsp:sp>
  </dsp:spTree>
</dsp:drawing>
</file>

<file path=ppt/diagrams/layout1.xml><?xml version="1.0" encoding="utf-8"?>
<dgm:layoutDef xmlns:dgm="http://schemas.openxmlformats.org/drawingml/2006/diagram" xmlns:a="http://schemas.openxmlformats.org/drawingml/2006/main" uniqueId="urn:microsoft.com/office/officeart/2005/8/layout/radial1">
  <dgm:title val=""/>
  <dgm:desc val=""/>
  <dgm:catLst>
    <dgm:cat type="relationship" pri="22000"/>
    <dgm:cat type="cycle" pri="10000"/>
  </dgm:catLst>
  <dgm:sampData>
    <dgm:dataModel>
      <dgm:ptLst>
        <dgm:pt modelId="0" type="doc"/>
        <dgm:pt modelId="1">
          <dgm:prSet phldr="1"/>
        </dgm:pt>
        <dgm:pt modelId="11">
          <dgm:prSet phldr="1"/>
        </dgm:pt>
        <dgm:pt modelId="12">
          <dgm:prSet phldr="1"/>
        </dgm:pt>
        <dgm:pt modelId="13">
          <dgm:prSet phldr="1"/>
        </dgm:pt>
        <dgm:pt modelId="14">
          <dgm:prSet phldr="1"/>
        </dgm:pt>
      </dgm:ptLst>
      <dgm:cxnLst>
        <dgm:cxn modelId="2" srcId="0" destId="1" srcOrd="0" destOrd="0"/>
        <dgm:cxn modelId="3" srcId="1" destId="11" srcOrd="0" destOrd="0"/>
        <dgm:cxn modelId="4" srcId="1" destId="12" srcOrd="1" destOrd="0"/>
        <dgm:cxn modelId="5" srcId="1" destId="13" srcOrd="2" destOrd="0"/>
        <dgm:cxn modelId="6" srcId="1" destId="14" srcOrd="3" destOrd="0"/>
      </dgm:cxnLst>
      <dgm:bg/>
      <dgm:whole/>
    </dgm:dataModel>
  </dgm:sampData>
  <dgm:styleData>
    <dgm:dataModel>
      <dgm:ptLst>
        <dgm:pt modelId="0" type="doc"/>
        <dgm:pt modelId="1"/>
        <dgm:pt modelId="11"/>
        <dgm:pt modelId="12"/>
        <dgm:pt modelId="13"/>
      </dgm:ptLst>
      <dgm:cxnLst>
        <dgm:cxn modelId="2" srcId="0" destId="1" srcOrd="0" destOrd="0"/>
        <dgm:cxn modelId="15" srcId="1" destId="11" srcOrd="0" destOrd="0"/>
        <dgm:cxn modelId="16" srcId="1" destId="12" srcOrd="1" destOrd="0"/>
        <dgm:cxn modelId="17" srcId="1" destId="13" srcOrd="2" destOrd="0"/>
      </dgm:cxnLst>
      <dgm:bg/>
      <dgm:whole/>
    </dgm:dataModel>
  </dgm:styleData>
  <dgm:clrData>
    <dgm:dataModel>
      <dgm:ptLst>
        <dgm:pt modelId="0" type="doc"/>
        <dgm:pt modelId="1"/>
        <dgm:pt modelId="11"/>
        <dgm:pt modelId="12"/>
        <dgm:pt modelId="13"/>
        <dgm:pt modelId="14"/>
        <dgm:pt modelId="15"/>
        <dgm:pt modelId="16"/>
      </dgm:ptLst>
      <dgm:cxnLst>
        <dgm:cxn modelId="2" srcId="0" destId="1" srcOrd="0" destOrd="0"/>
        <dgm:cxn modelId="16" srcId="1" destId="11" srcOrd="0" destOrd="0"/>
        <dgm:cxn modelId="17" srcId="1" destId="12" srcOrd="1" destOrd="0"/>
        <dgm:cxn modelId="18" srcId="1" destId="13" srcOrd="2" destOrd="0"/>
        <dgm:cxn modelId="19" srcId="1" destId="14" srcOrd="3" destOrd="0"/>
        <dgm:cxn modelId="20" srcId="1" destId="15" srcOrd="4" destOrd="0"/>
        <dgm:cxn modelId="21" srcId="1" destId="16" srcOrd="5" destOrd="0"/>
      </dgm:cxnLst>
      <dgm:bg/>
      <dgm:whole/>
    </dgm:dataModel>
  </dgm:clrData>
  <dgm:layoutNode name="cycle">
    <dgm:varLst>
      <dgm:chMax val="1"/>
      <dgm:dir/>
      <dgm:animLvl val="ctr"/>
      <dgm:resizeHandles val="exact"/>
    </dgm:varLst>
    <dgm:choose name="Name0">
      <dgm:if name="Name1" func="var" arg="dir" op="equ" val="norm">
        <dgm:choose name="Name2">
          <dgm:if name="Name3" axis="ch ch" ptType="node node" st="1 1" cnt="1 0" func="cnt" op="lte" val="1">
            <dgm:alg type="cycle">
              <dgm:param type="stAng" val="90"/>
              <dgm:param type="spanAng" val="360"/>
              <dgm:param type="ctrShpMap" val="fNode"/>
            </dgm:alg>
          </dgm:if>
          <dgm:else name="Name4">
            <dgm:alg type="cycle">
              <dgm:param type="stAng" val="0"/>
              <dgm:param type="spanAng" val="360"/>
              <dgm:param type="ctrShpMap" val="fNode"/>
            </dgm:alg>
          </dgm:else>
        </dgm:choose>
      </dgm:if>
      <dgm:else name="Name5">
        <dgm:alg type="cycle">
          <dgm:param type="stAng" val="0"/>
          <dgm:param type="spanAng" val="-360"/>
          <dgm:param type="ctrShpMap" val="fNode"/>
        </dgm:alg>
      </dgm:else>
    </dgm:choose>
    <dgm:shape xmlns:r="http://schemas.openxmlformats.org/officeDocument/2006/relationships" r:blip="">
      <dgm:adjLst/>
    </dgm:shape>
    <dgm:presOf/>
    <dgm:constrLst>
      <dgm:constr type="w" for="ch" forName="centerShape" refType="w"/>
      <dgm:constr type="w" for="ch" forName="node" refType="w" refFor="ch" refForName="centerShape" op="equ"/>
      <dgm:constr type="sp" refType="w" refFor="ch" refForName="node" fact="0.3"/>
      <dgm:constr type="sibSp" refType="w" refFor="ch" refForName="node" fact="0.3"/>
      <dgm:constr type="primFontSz" for="ch" forName="centerShape" val="65"/>
      <dgm:constr type="primFontSz" for="des" forName="node" op="equ" val="65"/>
      <dgm:constr type="primFontSz" for="des" forName="connTx" val="55"/>
      <dgm:constr type="primFontSz" for="des" forName="connTx" refType="primFontSz" refFor="ch" refForName="centerShape" op="lte" fact="0.8"/>
    </dgm:constrLst>
    <dgm:ruleLst/>
    <dgm:forEach name="Name6" axis="ch" ptType="node" cnt="1">
      <dgm:layoutNode name="centerShape" styleLbl="node0">
        <dgm:alg type="tx"/>
        <dgm:shape xmlns:r="http://schemas.openxmlformats.org/officeDocument/2006/relationships" type="ellipse" r:blip="">
          <dgm:adjLst/>
        </dgm:shape>
        <dgm:presOf axis="self"/>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name="Name7" axis="ch">
        <dgm:forEach name="Name8" axis="self" ptType="parTrans">
          <dgm:layoutNode name="Name9">
            <dgm:alg type="conn">
              <dgm:param type="dim" val="1D"/>
              <dgm:param type="begPts" val="auto"/>
              <dgm:param type="endPts" val="auto"/>
              <dgm:param type="begSty" val="noArr"/>
              <dgm:param type="endSty" val="noArr"/>
            </dgm:alg>
            <dgm:shape xmlns:r="http://schemas.openxmlformats.org/officeDocument/2006/relationships" type="conn" r:blip="">
              <dgm:adjLst/>
            </dgm:shape>
            <dgm:presOf axis="self"/>
            <dgm:constrLst>
              <dgm:constr type="connDist"/>
              <dgm:constr type="userA" for="ch" refType="connDist"/>
              <dgm:constr type="w" val="1"/>
              <dgm:constr type="h" val="5"/>
              <dgm:constr type="begPad"/>
              <dgm:constr type="endPad"/>
            </dgm:constrLst>
            <dgm:ruleLst/>
            <dgm:layoutNode name="connTx">
              <dgm:alg type="tx">
                <dgm:param type="autoTxRot" val="grav"/>
              </dgm:alg>
              <dgm:shape xmlns:r="http://schemas.openxmlformats.org/officeDocument/2006/relationships" type="rect" r:blip="" hideGeom="1">
                <dgm:adjLst/>
              </dgm:shape>
              <dgm:presOf axis="self"/>
              <dgm:constrLst>
                <dgm:constr type="userA"/>
                <dgm:constr type="w" refType="userA" fact="0.05"/>
                <dgm:constr type="h" refType="userA" fact="0.05"/>
                <dgm:constr type="lMarg" val="1"/>
                <dgm:constr type="rMarg" val="1"/>
                <dgm:constr type="tMarg"/>
                <dgm:constr type="bMarg"/>
              </dgm:constrLst>
              <dgm:ruleLst>
                <dgm:rule type="w" val="NaN" fact="0.8" max="NaN"/>
                <dgm:rule type="h" val="NaN" fact="1" max="NaN"/>
                <dgm:rule type="primFontSz" val="5" fact="NaN" max="NaN"/>
              </dgm:ruleLst>
            </dgm:layoutNode>
          </dgm:layoutNode>
        </dgm:forEach>
        <dgm:forEach name="Name10" axis="self" ptType="node">
          <dgm:layoutNode name="node" styleLbl="node1">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tMarg" refType="primFontSz" fact="0.05"/>
              <dgm:constr type="bMarg" refType="primFontSz" fact="0.05"/>
              <dgm:constr type="lMarg" refType="primFontSz" fact="0.05"/>
              <dgm:constr type="rMarg" refType="primFontSz" fact="0.05"/>
            </dgm:constrLst>
            <dgm:ruleLst>
              <dgm:rule type="primFontSz" val="5" fact="NaN" max="NaN"/>
            </dgm:ruleLst>
          </dgm:layoutNode>
        </dgm:forEach>
      </dgm:forEach>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E434A3D5-EE75-4BFC-AE6C-06A1A1E788E8}" type="datetimeFigureOut">
              <a:rPr lang="ru-RU" smtClean="0"/>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007957-95B4-4744-B678-04164A923238}" type="slidenum">
              <a:rPr lang="ru-RU" smtClean="0"/>
              <a:t>‹#›</a:t>
            </a:fld>
            <a:endParaRPr lang="ru-RU"/>
          </a:p>
        </p:txBody>
      </p:sp>
    </p:spTree>
    <p:extLst>
      <p:ext uri="{BB962C8B-B14F-4D97-AF65-F5344CB8AC3E}">
        <p14:creationId xmlns:p14="http://schemas.microsoft.com/office/powerpoint/2010/main" val="35095749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34A3D5-EE75-4BFC-AE6C-06A1A1E788E8}" type="datetimeFigureOut">
              <a:rPr lang="ru-RU" smtClean="0"/>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007957-95B4-4744-B678-04164A923238}" type="slidenum">
              <a:rPr lang="ru-RU" smtClean="0"/>
              <a:t>‹#›</a:t>
            </a:fld>
            <a:endParaRPr lang="ru-RU"/>
          </a:p>
        </p:txBody>
      </p:sp>
    </p:spTree>
    <p:extLst>
      <p:ext uri="{BB962C8B-B14F-4D97-AF65-F5344CB8AC3E}">
        <p14:creationId xmlns:p14="http://schemas.microsoft.com/office/powerpoint/2010/main" val="2831506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34A3D5-EE75-4BFC-AE6C-06A1A1E788E8}" type="datetimeFigureOut">
              <a:rPr lang="ru-RU" smtClean="0"/>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007957-95B4-4744-B678-04164A923238}" type="slidenum">
              <a:rPr lang="ru-RU" smtClean="0"/>
              <a:t>‹#›</a:t>
            </a:fld>
            <a:endParaRPr lang="ru-RU"/>
          </a:p>
        </p:txBody>
      </p:sp>
    </p:spTree>
    <p:extLst>
      <p:ext uri="{BB962C8B-B14F-4D97-AF65-F5344CB8AC3E}">
        <p14:creationId xmlns:p14="http://schemas.microsoft.com/office/powerpoint/2010/main" val="254979201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E434A3D5-EE75-4BFC-AE6C-06A1A1E788E8}" type="datetimeFigureOut">
              <a:rPr lang="ru-RU" smtClean="0"/>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007957-95B4-4744-B678-04164A923238}" type="slidenum">
              <a:rPr lang="ru-RU" smtClean="0"/>
              <a:t>‹#›</a:t>
            </a:fld>
            <a:endParaRPr lang="ru-RU"/>
          </a:p>
        </p:txBody>
      </p:sp>
    </p:spTree>
    <p:extLst>
      <p:ext uri="{BB962C8B-B14F-4D97-AF65-F5344CB8AC3E}">
        <p14:creationId xmlns:p14="http://schemas.microsoft.com/office/powerpoint/2010/main" val="365597728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E434A3D5-EE75-4BFC-AE6C-06A1A1E788E8}" type="datetimeFigureOut">
              <a:rPr lang="ru-RU" smtClean="0"/>
              <a:t>21.11.2016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28007957-95B4-4744-B678-04164A923238}" type="slidenum">
              <a:rPr lang="ru-RU" smtClean="0"/>
              <a:t>‹#›</a:t>
            </a:fld>
            <a:endParaRPr lang="ru-RU"/>
          </a:p>
        </p:txBody>
      </p:sp>
    </p:spTree>
    <p:extLst>
      <p:ext uri="{BB962C8B-B14F-4D97-AF65-F5344CB8AC3E}">
        <p14:creationId xmlns:p14="http://schemas.microsoft.com/office/powerpoint/2010/main" val="248430477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E434A3D5-EE75-4BFC-AE6C-06A1A1E788E8}" type="datetimeFigureOut">
              <a:rPr lang="ru-RU" smtClean="0"/>
              <a:t>21.11.2016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8007957-95B4-4744-B678-04164A923238}" type="slidenum">
              <a:rPr lang="ru-RU" smtClean="0"/>
              <a:t>‹#›</a:t>
            </a:fld>
            <a:endParaRPr lang="ru-RU"/>
          </a:p>
        </p:txBody>
      </p:sp>
    </p:spTree>
    <p:extLst>
      <p:ext uri="{BB962C8B-B14F-4D97-AF65-F5344CB8AC3E}">
        <p14:creationId xmlns:p14="http://schemas.microsoft.com/office/powerpoint/2010/main" val="79368233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Объект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Объект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E434A3D5-EE75-4BFC-AE6C-06A1A1E788E8}" type="datetimeFigureOut">
              <a:rPr lang="ru-RU" smtClean="0"/>
              <a:t>21.11.2016</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28007957-95B4-4744-B678-04164A923238}" type="slidenum">
              <a:rPr lang="ru-RU" smtClean="0"/>
              <a:t>‹#›</a:t>
            </a:fld>
            <a:endParaRPr lang="ru-RU"/>
          </a:p>
        </p:txBody>
      </p:sp>
    </p:spTree>
    <p:extLst>
      <p:ext uri="{BB962C8B-B14F-4D97-AF65-F5344CB8AC3E}">
        <p14:creationId xmlns:p14="http://schemas.microsoft.com/office/powerpoint/2010/main" val="140150678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E434A3D5-EE75-4BFC-AE6C-06A1A1E788E8}" type="datetimeFigureOut">
              <a:rPr lang="ru-RU" smtClean="0"/>
              <a:t>21.11.2016</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28007957-95B4-4744-B678-04164A923238}" type="slidenum">
              <a:rPr lang="ru-RU" smtClean="0"/>
              <a:t>‹#›</a:t>
            </a:fld>
            <a:endParaRPr lang="ru-RU"/>
          </a:p>
        </p:txBody>
      </p:sp>
    </p:spTree>
    <p:extLst>
      <p:ext uri="{BB962C8B-B14F-4D97-AF65-F5344CB8AC3E}">
        <p14:creationId xmlns:p14="http://schemas.microsoft.com/office/powerpoint/2010/main" val="285069290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E434A3D5-EE75-4BFC-AE6C-06A1A1E788E8}" type="datetimeFigureOut">
              <a:rPr lang="ru-RU" smtClean="0"/>
              <a:t>21.11.2016</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28007957-95B4-4744-B678-04164A923238}" type="slidenum">
              <a:rPr lang="ru-RU" smtClean="0"/>
              <a:t>‹#›</a:t>
            </a:fld>
            <a:endParaRPr lang="ru-RU"/>
          </a:p>
        </p:txBody>
      </p:sp>
    </p:spTree>
    <p:extLst>
      <p:ext uri="{BB962C8B-B14F-4D97-AF65-F5344CB8AC3E}">
        <p14:creationId xmlns:p14="http://schemas.microsoft.com/office/powerpoint/2010/main" val="32351729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Объект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434A3D5-EE75-4BFC-AE6C-06A1A1E788E8}" type="datetimeFigureOut">
              <a:rPr lang="ru-RU" smtClean="0"/>
              <a:t>21.11.2016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8007957-95B4-4744-B678-04164A923238}" type="slidenum">
              <a:rPr lang="ru-RU" smtClean="0"/>
              <a:t>‹#›</a:t>
            </a:fld>
            <a:endParaRPr lang="ru-RU"/>
          </a:p>
        </p:txBody>
      </p:sp>
    </p:spTree>
    <p:extLst>
      <p:ext uri="{BB962C8B-B14F-4D97-AF65-F5344CB8AC3E}">
        <p14:creationId xmlns:p14="http://schemas.microsoft.com/office/powerpoint/2010/main" val="220109296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E434A3D5-EE75-4BFC-AE6C-06A1A1E788E8}" type="datetimeFigureOut">
              <a:rPr lang="ru-RU" smtClean="0"/>
              <a:t>21.11.2016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28007957-95B4-4744-B678-04164A923238}" type="slidenum">
              <a:rPr lang="ru-RU" smtClean="0"/>
              <a:t>‹#›</a:t>
            </a:fld>
            <a:endParaRPr lang="ru-RU"/>
          </a:p>
        </p:txBody>
      </p:sp>
    </p:spTree>
    <p:extLst>
      <p:ext uri="{BB962C8B-B14F-4D97-AF65-F5344CB8AC3E}">
        <p14:creationId xmlns:p14="http://schemas.microsoft.com/office/powerpoint/2010/main" val="864193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434A3D5-EE75-4BFC-AE6C-06A1A1E788E8}" type="datetimeFigureOut">
              <a:rPr lang="ru-RU" smtClean="0"/>
              <a:t>21.11.2016</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28007957-95B4-4744-B678-04164A923238}" type="slidenum">
              <a:rPr lang="ru-RU" smtClean="0"/>
              <a:t>‹#›</a:t>
            </a:fld>
            <a:endParaRPr lang="ru-RU"/>
          </a:p>
        </p:txBody>
      </p:sp>
    </p:spTree>
    <p:extLst>
      <p:ext uri="{BB962C8B-B14F-4D97-AF65-F5344CB8AC3E}">
        <p14:creationId xmlns:p14="http://schemas.microsoft.com/office/powerpoint/2010/main" val="12812738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7" Type="http://schemas.openxmlformats.org/officeDocument/2006/relationships/image" Target="../media/image6.jpeg"/><Relationship Id="rId2" Type="http://schemas.openxmlformats.org/officeDocument/2006/relationships/image" Target="../media/image1.jpeg"/><Relationship Id="rId1" Type="http://schemas.openxmlformats.org/officeDocument/2006/relationships/slideLayout" Target="../slideLayouts/slideLayout2.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jpeg"/></Relationships>
</file>

<file path=ppt/slides/_rels/slide10.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gif"/><Relationship Id="rId1" Type="http://schemas.openxmlformats.org/officeDocument/2006/relationships/slideLayout" Target="../slideLayouts/slideLayout6.xml"/></Relationships>
</file>

<file path=ppt/slides/_rels/slide13.xml.rels><?xml version="1.0" encoding="UTF-8" standalone="yes"?>
<Relationships xmlns="http://schemas.openxmlformats.org/package/2006/relationships"><Relationship Id="rId2" Type="http://schemas.openxmlformats.org/officeDocument/2006/relationships/image" Target="../media/image26.jpeg"/><Relationship Id="rId1" Type="http://schemas.openxmlformats.org/officeDocument/2006/relationships/slideLayout" Target="../slideLayouts/slideLayout6.xml"/></Relationships>
</file>

<file path=ppt/slides/_rels/slide1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6.xml"/></Relationships>
</file>

<file path=ppt/slides/_rels/slide15.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6.xml"/></Relationships>
</file>

<file path=ppt/slides/_rels/slide16.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6.xml"/><Relationship Id="rId4" Type="http://schemas.openxmlformats.org/officeDocument/2006/relationships/image" Target="../media/image32.jpeg"/></Relationships>
</file>

<file path=ppt/slides/_rels/slide17.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6.xml"/></Relationships>
</file>

<file path=ppt/slides/_rels/slide18.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6.xml"/></Relationships>
</file>

<file path=ppt/slides/_rels/slide19.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7.jpeg"/><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20.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6.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9.jpeg"/><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image" Target="../media/image12.jpeg"/><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image" Target="../media/image13.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2.xml"/><Relationship Id="rId5" Type="http://schemas.openxmlformats.org/officeDocument/2006/relationships/image" Target="../media/image18.jpeg"/><Relationship Id="rId4" Type="http://schemas.openxmlformats.org/officeDocument/2006/relationships/image" Target="../media/image17.jpeg"/></Relationships>
</file>

<file path=ppt/slides/_rels/slide7.xml.rels><?xml version="1.0" encoding="UTF-8" standalone="yes"?>
<Relationships xmlns="http://schemas.openxmlformats.org/package/2006/relationships"><Relationship Id="rId2" Type="http://schemas.openxmlformats.org/officeDocument/2006/relationships/image" Target="../media/image19.emf"/><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jpeg"/><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2" Type="http://schemas.openxmlformats.org/officeDocument/2006/relationships/image" Target="../media/image12.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160337"/>
            <a:ext cx="8229600" cy="1540471"/>
          </a:xfrm>
        </p:spPr>
        <p:txBody>
          <a:bodyPr>
            <a:normAutofit fontScale="90000"/>
          </a:bodyPr>
          <a:lstStyle/>
          <a:p>
            <a:r>
              <a:rPr lang="en-US" sz="9600" b="1" dirty="0" smtClean="0">
                <a:solidFill>
                  <a:srgbClr val="00B050"/>
                </a:solidFill>
                <a:latin typeface="Aharoni" pitchFamily="2" charset="-79"/>
                <a:cs typeface="Aharoni" pitchFamily="2" charset="-79"/>
              </a:rPr>
              <a:t>TRAVELLING</a:t>
            </a:r>
            <a:endParaRPr lang="ru-RU" sz="9600" b="1" dirty="0">
              <a:solidFill>
                <a:srgbClr val="00B050"/>
              </a:solidFill>
              <a:cs typeface="Aharoni" pitchFamily="2" charset="-79"/>
            </a:endParaRPr>
          </a:p>
        </p:txBody>
      </p:sp>
      <p:sp>
        <p:nvSpPr>
          <p:cNvPr id="3" name="Объект 2"/>
          <p:cNvSpPr>
            <a:spLocks noGrp="1"/>
          </p:cNvSpPr>
          <p:nvPr>
            <p:ph idx="1"/>
          </p:nvPr>
        </p:nvSpPr>
        <p:spPr>
          <a:xfrm>
            <a:off x="457200" y="1772816"/>
            <a:ext cx="8229600" cy="4353347"/>
          </a:xfrm>
        </p:spPr>
        <p:txBody>
          <a:bodyPr/>
          <a:lstStyle/>
          <a:p>
            <a:pPr marL="0" indent="0">
              <a:buNone/>
            </a:pPr>
            <a:endParaRPr lang="en-US" dirty="0" smtClean="0"/>
          </a:p>
          <a:p>
            <a:pPr marL="0" indent="0">
              <a:buNone/>
            </a:pPr>
            <a:endParaRPr lang="en-US" dirty="0"/>
          </a:p>
          <a:p>
            <a:pPr marL="0" indent="0">
              <a:buNone/>
            </a:pPr>
            <a:endParaRPr lang="en-US" dirty="0" smtClean="0"/>
          </a:p>
          <a:p>
            <a:pPr marL="0" indent="0">
              <a:buNone/>
            </a:pPr>
            <a:endParaRPr lang="en-US" dirty="0"/>
          </a:p>
          <a:p>
            <a:pPr marL="0" indent="0">
              <a:buNone/>
            </a:pPr>
            <a:endParaRPr lang="ru-RU" dirty="0"/>
          </a:p>
        </p:txBody>
      </p:sp>
      <p:pic>
        <p:nvPicPr>
          <p:cNvPr id="1026" name="Picture 2" descr="C:\Users\Администратор\Desktop\завантаження (5).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81785" y="1568202"/>
            <a:ext cx="3682208" cy="2088232"/>
          </a:xfrm>
          <a:prstGeom prst="rect">
            <a:avLst/>
          </a:prstGeom>
          <a:noFill/>
          <a:extLst>
            <a:ext uri="{909E8E84-426E-40DD-AFC4-6F175D3DCCD1}">
              <a14:hiddenFill xmlns:a14="http://schemas.microsoft.com/office/drawing/2010/main">
                <a:solidFill>
                  <a:srgbClr val="FFFFFF"/>
                </a:solidFill>
              </a14:hiddenFill>
            </a:ext>
          </a:extLst>
        </p:spPr>
      </p:pic>
      <p:pic>
        <p:nvPicPr>
          <p:cNvPr id="1027" name="Picture 3" descr="C:\Users\Администратор\Desktop\travelling_girl-wide.jpg"/>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572000" y="1363588"/>
            <a:ext cx="3995936" cy="2497460"/>
          </a:xfrm>
          <a:prstGeom prst="rect">
            <a:avLst/>
          </a:prstGeom>
          <a:noFill/>
          <a:extLst>
            <a:ext uri="{909E8E84-426E-40DD-AFC4-6F175D3DCCD1}">
              <a14:hiddenFill xmlns:a14="http://schemas.microsoft.com/office/drawing/2010/main">
                <a:solidFill>
                  <a:srgbClr val="FFFFFF"/>
                </a:solidFill>
              </a14:hiddenFill>
            </a:ext>
          </a:extLst>
        </p:spPr>
      </p:pic>
      <p:pic>
        <p:nvPicPr>
          <p:cNvPr id="1029" name="Picture 5" descr="C:\Users\Администратор\Desktop\завантаження (7).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323528" y="4437112"/>
            <a:ext cx="3324576" cy="2072007"/>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C:\Users\Администратор\Desktop\завантаження (6).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3275856" y="3068961"/>
            <a:ext cx="3160525" cy="1753514"/>
          </a:xfrm>
          <a:prstGeom prst="rect">
            <a:avLst/>
          </a:prstGeom>
          <a:noFill/>
          <a:extLst>
            <a:ext uri="{909E8E84-426E-40DD-AFC4-6F175D3DCCD1}">
              <a14:hiddenFill xmlns:a14="http://schemas.microsoft.com/office/drawing/2010/main">
                <a:solidFill>
                  <a:srgbClr val="FFFFFF"/>
                </a:solidFill>
              </a14:hiddenFill>
            </a:ext>
          </a:extLst>
        </p:spPr>
      </p:pic>
      <p:sp>
        <p:nvSpPr>
          <p:cNvPr id="5" name="AutoShape 7" descr="Результат пошуку зображень за запитом &quot;travelling by train&quot;"/>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6" name="AutoShape 9" descr="Результат пошуку зображень за запитом &quot;travelling by train&quot;"/>
          <p:cNvSpPr>
            <a:spLocks noChangeAspect="1" noChangeArrowheads="1"/>
          </p:cNvSpPr>
          <p:nvPr/>
        </p:nvSpPr>
        <p:spPr bwMode="auto">
          <a:xfrm>
            <a:off x="307975" y="79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sp>
        <p:nvSpPr>
          <p:cNvPr id="7" name="AutoShape 11" descr="Результат пошуку зображень за запитом &quot;travelling by train&quot;"/>
          <p:cNvSpPr>
            <a:spLocks noChangeAspect="1" noChangeArrowheads="1"/>
          </p:cNvSpPr>
          <p:nvPr/>
        </p:nvSpPr>
        <p:spPr bwMode="auto">
          <a:xfrm>
            <a:off x="460375" y="160337"/>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ru-RU"/>
          </a:p>
        </p:txBody>
      </p:sp>
      <p:pic>
        <p:nvPicPr>
          <p:cNvPr id="1036" name="Picture 12" descr="C:\Users\Администратор\Desktop\завантаження (8).jpg"/>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5580112" y="4293096"/>
            <a:ext cx="3388893" cy="203333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4698010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Подзаголовок 2"/>
          <p:cNvSpPr>
            <a:spLocks noGrp="1"/>
          </p:cNvSpPr>
          <p:nvPr>
            <p:ph type="subTitle" idx="1"/>
          </p:nvPr>
        </p:nvSpPr>
        <p:spPr>
          <a:xfrm>
            <a:off x="1331640" y="764704"/>
            <a:ext cx="6440760" cy="4874096"/>
          </a:xfrm>
        </p:spPr>
        <p:txBody>
          <a:bodyPr/>
          <a:lstStyle/>
          <a:p>
            <a:endParaRPr lang="ru-RU" dirty="0"/>
          </a:p>
        </p:txBody>
      </p:sp>
      <p:pic>
        <p:nvPicPr>
          <p:cNvPr id="4" name="Рисунок 3" descr="C:\Users\АРТ\Desktop\Ірине\відкритий урок\egypt-1.jpg"/>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ln>
            <a:noFill/>
          </a:ln>
        </p:spPr>
      </p:pic>
    </p:spTree>
    <p:extLst>
      <p:ext uri="{BB962C8B-B14F-4D97-AF65-F5344CB8AC3E}">
        <p14:creationId xmlns:p14="http://schemas.microsoft.com/office/powerpoint/2010/main" val="14954001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 calcmode="lin" valueType="num">
                                      <p:cBhvr additive="base">
                                        <p:cTn id="7" dur="500" fill="hold"/>
                                        <p:tgtEl>
                                          <p:spTgt spid="4"/>
                                        </p:tgtEl>
                                        <p:attrNameLst>
                                          <p:attrName>ppt_x</p:attrName>
                                        </p:attrNameLst>
                                      </p:cBhvr>
                                      <p:tavLst>
                                        <p:tav tm="0">
                                          <p:val>
                                            <p:strVal val="#ppt_x"/>
                                          </p:val>
                                        </p:tav>
                                        <p:tav tm="100000">
                                          <p:val>
                                            <p:strVal val="#ppt_x"/>
                                          </p:val>
                                        </p:tav>
                                      </p:tavLst>
                                    </p:anim>
                                    <p:anim calcmode="lin" valueType="num">
                                      <p:cBhvr additive="base">
                                        <p:cTn id="8"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Объект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8182" y="0"/>
            <a:ext cx="9152181" cy="6858000"/>
          </a:xfrm>
        </p:spPr>
      </p:pic>
    </p:spTree>
    <p:extLst>
      <p:ext uri="{BB962C8B-B14F-4D97-AF65-F5344CB8AC3E}">
        <p14:creationId xmlns:p14="http://schemas.microsoft.com/office/powerpoint/2010/main" val="172248300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mph" presetSubtype="0" fill="hold" nodeType="withEffect">
                                  <p:stCondLst>
                                    <p:cond delay="0"/>
                                  </p:stCondLst>
                                  <p:childTnLst>
                                    <p:animScale>
                                      <p:cBhvr>
                                        <p:cTn id="6" dur="2000" fill="hold"/>
                                        <p:tgtEl>
                                          <p:spTgt spid="4"/>
                                        </p:tgtEl>
                                      </p:cBhvr>
                                      <p:by x="150000" y="15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DDEBCF"/>
            </a:gs>
            <a:gs pos="80000">
              <a:srgbClr val="9CB86E"/>
            </a:gs>
            <a:gs pos="100000">
              <a:srgbClr val="156B13"/>
            </a:gs>
          </a:gsLst>
          <a:lin ang="27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pPr algn="l"/>
            <a:r>
              <a:rPr lang="uk-UA" sz="2400" dirty="0" err="1"/>
              <a:t>Ancient</a:t>
            </a:r>
            <a:r>
              <a:rPr lang="uk-UA" sz="2400" dirty="0"/>
              <a:t> </a:t>
            </a:r>
            <a:r>
              <a:rPr lang="uk-UA" sz="2400" dirty="0" err="1"/>
              <a:t>Egypt</a:t>
            </a:r>
            <a:r>
              <a:rPr lang="uk-UA" sz="2400" dirty="0"/>
              <a:t>, </a:t>
            </a:r>
            <a:r>
              <a:rPr lang="uk-UA" sz="2400" dirty="0" err="1"/>
              <a:t>one</a:t>
            </a:r>
            <a:r>
              <a:rPr lang="uk-UA" sz="2400" dirty="0"/>
              <a:t> </a:t>
            </a:r>
            <a:r>
              <a:rPr lang="uk-UA" sz="2400" dirty="0" err="1"/>
              <a:t>of</a:t>
            </a:r>
            <a:r>
              <a:rPr lang="uk-UA" sz="2400" dirty="0"/>
              <a:t> </a:t>
            </a:r>
            <a:r>
              <a:rPr lang="uk-UA" sz="2400" dirty="0" err="1"/>
              <a:t>history's</a:t>
            </a:r>
            <a:r>
              <a:rPr lang="uk-UA" sz="2400" dirty="0"/>
              <a:t> </a:t>
            </a:r>
            <a:r>
              <a:rPr lang="uk-UA" sz="2400" dirty="0" err="1"/>
              <a:t>first</a:t>
            </a:r>
            <a:r>
              <a:rPr lang="uk-UA" sz="2400" dirty="0"/>
              <a:t> </a:t>
            </a:r>
            <a:r>
              <a:rPr lang="uk-UA" sz="2400" dirty="0" err="1"/>
              <a:t>civilizations</a:t>
            </a:r>
            <a:r>
              <a:rPr lang="uk-UA" sz="2400" dirty="0"/>
              <a:t> </a:t>
            </a:r>
            <a:r>
              <a:rPr lang="uk-UA" sz="2400" dirty="0" err="1"/>
              <a:t>arose</a:t>
            </a:r>
            <a:r>
              <a:rPr lang="uk-UA" sz="2400" dirty="0"/>
              <a:t> </a:t>
            </a:r>
            <a:r>
              <a:rPr lang="uk-UA" sz="2400" dirty="0" err="1"/>
              <a:t>around</a:t>
            </a:r>
            <a:r>
              <a:rPr lang="uk-UA" sz="2400" dirty="0"/>
              <a:t> </a:t>
            </a:r>
            <a:r>
              <a:rPr lang="uk-UA" sz="2400" dirty="0" err="1"/>
              <a:t>the</a:t>
            </a:r>
            <a:r>
              <a:rPr lang="uk-UA" sz="2400" dirty="0"/>
              <a:t> </a:t>
            </a:r>
            <a:r>
              <a:rPr lang="uk-UA" sz="2400" dirty="0" err="1"/>
              <a:t>Nile</a:t>
            </a:r>
            <a:r>
              <a:rPr lang="uk-UA" sz="2400" dirty="0"/>
              <a:t> </a:t>
            </a:r>
            <a:r>
              <a:rPr lang="uk-UA" sz="2400" dirty="0" err="1"/>
              <a:t>River</a:t>
            </a:r>
            <a:r>
              <a:rPr lang="uk-UA" sz="2400" dirty="0"/>
              <a:t> </a:t>
            </a:r>
            <a:r>
              <a:rPr lang="uk-UA" sz="2400" dirty="0" err="1"/>
              <a:t>about</a:t>
            </a:r>
            <a:r>
              <a:rPr lang="uk-UA" sz="2400" dirty="0"/>
              <a:t> 5,000 </a:t>
            </a:r>
            <a:r>
              <a:rPr lang="uk-UA" sz="2400" dirty="0" err="1"/>
              <a:t>years</a:t>
            </a:r>
            <a:r>
              <a:rPr lang="uk-UA" sz="2400" dirty="0"/>
              <a:t> </a:t>
            </a:r>
            <a:r>
              <a:rPr lang="uk-UA" sz="2400" dirty="0" err="1"/>
              <a:t>ago</a:t>
            </a:r>
            <a:r>
              <a:rPr lang="uk-UA" sz="2400" dirty="0"/>
              <a:t>. </a:t>
            </a:r>
            <a:r>
              <a:rPr lang="uk-UA" sz="2400" dirty="0" err="1"/>
              <a:t>It</a:t>
            </a:r>
            <a:r>
              <a:rPr lang="uk-UA" sz="2400" dirty="0"/>
              <a:t> </a:t>
            </a:r>
            <a:r>
              <a:rPr lang="uk-UA" sz="2400" dirty="0" err="1"/>
              <a:t>lasted</a:t>
            </a:r>
            <a:r>
              <a:rPr lang="uk-UA" sz="2400" dirty="0"/>
              <a:t> </a:t>
            </a:r>
            <a:r>
              <a:rPr lang="uk-UA" sz="2400" dirty="0" err="1"/>
              <a:t>for</a:t>
            </a:r>
            <a:r>
              <a:rPr lang="uk-UA" sz="2400" dirty="0"/>
              <a:t> </a:t>
            </a:r>
            <a:r>
              <a:rPr lang="uk-UA" sz="2400" dirty="0" err="1"/>
              <a:t>over</a:t>
            </a:r>
            <a:r>
              <a:rPr lang="uk-UA" sz="2400" dirty="0"/>
              <a:t> 2,000 </a:t>
            </a:r>
            <a:r>
              <a:rPr lang="uk-UA" sz="2400" dirty="0" err="1"/>
              <a:t>years</a:t>
            </a:r>
            <a:r>
              <a:rPr lang="uk-UA" sz="2400" dirty="0" smtClean="0"/>
              <a:t>.</a:t>
            </a:r>
            <a:r>
              <a:rPr lang="en-US" sz="2400" dirty="0" smtClean="0"/>
              <a:t/>
            </a:r>
            <a:br>
              <a:rPr lang="en-US" sz="2400" dirty="0" smtClean="0"/>
            </a:br>
            <a:r>
              <a:rPr lang="uk-UA" sz="2400" dirty="0" err="1"/>
              <a:t>The</a:t>
            </a:r>
            <a:r>
              <a:rPr lang="uk-UA" sz="2400" dirty="0"/>
              <a:t> </a:t>
            </a:r>
            <a:r>
              <a:rPr lang="uk-UA" sz="2400" dirty="0" err="1"/>
              <a:t>Nile</a:t>
            </a:r>
            <a:r>
              <a:rPr lang="uk-UA" sz="2400" dirty="0"/>
              <a:t> </a:t>
            </a:r>
            <a:r>
              <a:rPr lang="uk-UA" sz="2400" dirty="0" err="1"/>
              <a:t>River</a:t>
            </a:r>
            <a:r>
              <a:rPr lang="uk-UA" sz="2400" dirty="0"/>
              <a:t> </a:t>
            </a:r>
            <a:r>
              <a:rPr lang="uk-UA" sz="2400" dirty="0" err="1"/>
              <a:t>was</a:t>
            </a:r>
            <a:r>
              <a:rPr lang="uk-UA" sz="2400" dirty="0"/>
              <a:t> </a:t>
            </a:r>
            <a:r>
              <a:rPr lang="uk-UA" sz="2400" dirty="0" err="1"/>
              <a:t>the</a:t>
            </a:r>
            <a:r>
              <a:rPr lang="uk-UA" sz="2400" dirty="0"/>
              <a:t> </a:t>
            </a:r>
            <a:r>
              <a:rPr lang="uk-UA" sz="2400" dirty="0" err="1"/>
              <a:t>centre</a:t>
            </a:r>
            <a:r>
              <a:rPr lang="uk-UA" sz="2400" dirty="0"/>
              <a:t> </a:t>
            </a:r>
            <a:r>
              <a:rPr lang="uk-UA" sz="2400" dirty="0" err="1"/>
              <a:t>of</a:t>
            </a:r>
            <a:r>
              <a:rPr lang="uk-UA" sz="2400" dirty="0"/>
              <a:t> </a:t>
            </a:r>
            <a:r>
              <a:rPr lang="uk-UA" sz="2400" dirty="0" err="1"/>
              <a:t>Ancient</a:t>
            </a:r>
            <a:r>
              <a:rPr lang="uk-UA" sz="2400" dirty="0"/>
              <a:t> </a:t>
            </a:r>
            <a:r>
              <a:rPr lang="uk-UA" sz="2400" dirty="0" err="1"/>
              <a:t>Egypt</a:t>
            </a:r>
            <a:r>
              <a:rPr lang="uk-UA" sz="2400" dirty="0"/>
              <a:t>. </a:t>
            </a:r>
            <a:endParaRPr lang="ru-RU" sz="2400" dirty="0"/>
          </a:p>
        </p:txBody>
      </p:sp>
      <p:pic>
        <p:nvPicPr>
          <p:cNvPr id="4" name="Объект 3" descr="D:\ІРИНА\map.gif"/>
          <p:cNvPicPr>
            <a:picLocks noGrp="1"/>
          </p:cNvPicPr>
          <p:nvPr>
            <p:ph idx="4294967295"/>
          </p:nvPr>
        </p:nvPicPr>
        <p:blipFill>
          <a:blip r:embed="rId2">
            <a:extLst>
              <a:ext uri="{28A0092B-C50C-407E-A947-70E740481C1C}">
                <a14:useLocalDpi xmlns:a14="http://schemas.microsoft.com/office/drawing/2010/main" val="0"/>
              </a:ext>
            </a:extLst>
          </a:blip>
          <a:srcRect/>
          <a:stretch>
            <a:fillRect/>
          </a:stretch>
        </p:blipFill>
        <p:spPr bwMode="auto">
          <a:xfrm>
            <a:off x="0" y="1700213"/>
            <a:ext cx="4159250" cy="3351212"/>
          </a:xfrm>
          <a:prstGeom prst="rect">
            <a:avLst/>
          </a:prstGeom>
          <a:noFill/>
          <a:ln>
            <a:noFill/>
          </a:ln>
        </p:spPr>
      </p:pic>
      <p:pic>
        <p:nvPicPr>
          <p:cNvPr id="5" name="Рисунок 4" descr="D:\ІРИНА\feature1_1.jpg"/>
          <p:cNvPicPr/>
          <p:nvPr/>
        </p:nvPicPr>
        <p:blipFill>
          <a:blip r:embed="rId3">
            <a:extLst>
              <a:ext uri="{28A0092B-C50C-407E-A947-70E740481C1C}">
                <a14:useLocalDpi xmlns:a14="http://schemas.microsoft.com/office/drawing/2010/main" val="0"/>
              </a:ext>
            </a:extLst>
          </a:blip>
          <a:srcRect/>
          <a:stretch>
            <a:fillRect/>
          </a:stretch>
        </p:blipFill>
        <p:spPr bwMode="auto">
          <a:xfrm>
            <a:off x="4355370" y="3717032"/>
            <a:ext cx="4757172" cy="3174927"/>
          </a:xfrm>
          <a:prstGeom prst="rect">
            <a:avLst/>
          </a:prstGeom>
          <a:noFill/>
          <a:ln>
            <a:noFill/>
          </a:ln>
        </p:spPr>
      </p:pic>
      <p:sp>
        <p:nvSpPr>
          <p:cNvPr id="6" name="Прямоугольник 5"/>
          <p:cNvSpPr/>
          <p:nvPr/>
        </p:nvSpPr>
        <p:spPr>
          <a:xfrm>
            <a:off x="4339382" y="1484784"/>
            <a:ext cx="4572000" cy="2677656"/>
          </a:xfrm>
          <a:prstGeom prst="rect">
            <a:avLst/>
          </a:prstGeom>
        </p:spPr>
        <p:txBody>
          <a:bodyPr>
            <a:spAutoFit/>
          </a:bodyPr>
          <a:lstStyle/>
          <a:p>
            <a:r>
              <a:rPr lang="en-US" sz="2400" dirty="0" smtClean="0"/>
              <a:t>Also it is</a:t>
            </a:r>
            <a:r>
              <a:rPr lang="uk-UA" sz="2400" dirty="0" smtClean="0"/>
              <a:t>  </a:t>
            </a:r>
            <a:r>
              <a:rPr lang="uk-UA" sz="2400" dirty="0" err="1" smtClean="0"/>
              <a:t>the</a:t>
            </a:r>
            <a:r>
              <a:rPr lang="uk-UA" sz="2400" dirty="0" smtClean="0"/>
              <a:t> </a:t>
            </a:r>
            <a:r>
              <a:rPr lang="uk-UA" sz="2400" dirty="0" err="1" smtClean="0"/>
              <a:t>longest</a:t>
            </a:r>
            <a:r>
              <a:rPr lang="uk-UA" sz="2400" dirty="0" smtClean="0"/>
              <a:t> </a:t>
            </a:r>
            <a:r>
              <a:rPr lang="uk-UA" sz="2400" dirty="0" err="1" smtClean="0"/>
              <a:t>river</a:t>
            </a:r>
            <a:r>
              <a:rPr lang="uk-UA" sz="2400" dirty="0" smtClean="0"/>
              <a:t> </a:t>
            </a:r>
            <a:r>
              <a:rPr lang="uk-UA" sz="2400" dirty="0" err="1" smtClean="0"/>
              <a:t>in</a:t>
            </a:r>
            <a:r>
              <a:rPr lang="uk-UA" sz="2400" dirty="0" smtClean="0"/>
              <a:t> </a:t>
            </a:r>
            <a:r>
              <a:rPr lang="uk-UA" sz="2400" dirty="0" err="1" smtClean="0"/>
              <a:t>the</a:t>
            </a:r>
            <a:r>
              <a:rPr lang="uk-UA" sz="2400" dirty="0" smtClean="0"/>
              <a:t> </a:t>
            </a:r>
            <a:r>
              <a:rPr lang="uk-UA" sz="2400" dirty="0" err="1" smtClean="0"/>
              <a:t>world</a:t>
            </a:r>
            <a:r>
              <a:rPr lang="uk-UA" sz="2400" dirty="0" smtClean="0"/>
              <a:t>.</a:t>
            </a:r>
            <a:r>
              <a:rPr lang="en-US" sz="2400" dirty="0" smtClean="0"/>
              <a:t> It</a:t>
            </a:r>
            <a:r>
              <a:rPr lang="uk-UA" sz="2400" dirty="0" smtClean="0"/>
              <a:t> </a:t>
            </a:r>
            <a:r>
              <a:rPr lang="uk-UA" sz="2400" dirty="0" err="1" smtClean="0"/>
              <a:t>flows</a:t>
            </a:r>
            <a:r>
              <a:rPr lang="uk-UA" sz="2400" dirty="0" smtClean="0"/>
              <a:t> </a:t>
            </a:r>
            <a:r>
              <a:rPr lang="uk-UA" sz="2400" dirty="0" err="1" smtClean="0"/>
              <a:t>into</a:t>
            </a:r>
            <a:r>
              <a:rPr lang="uk-UA" sz="2400" dirty="0" smtClean="0"/>
              <a:t> </a:t>
            </a:r>
            <a:r>
              <a:rPr lang="uk-UA" sz="2400" dirty="0" err="1" smtClean="0"/>
              <a:t>the</a:t>
            </a:r>
            <a:r>
              <a:rPr lang="uk-UA" sz="2400" dirty="0" smtClean="0"/>
              <a:t> </a:t>
            </a:r>
            <a:r>
              <a:rPr lang="uk-UA" sz="2400" dirty="0" err="1" smtClean="0"/>
              <a:t>Mediterranean</a:t>
            </a:r>
            <a:r>
              <a:rPr lang="uk-UA" sz="2400" dirty="0" smtClean="0"/>
              <a:t> </a:t>
            </a:r>
            <a:r>
              <a:rPr lang="uk-UA" sz="2400" dirty="0" err="1" smtClean="0"/>
              <a:t>Sea</a:t>
            </a:r>
            <a:r>
              <a:rPr lang="uk-UA" sz="2400" dirty="0" smtClean="0"/>
              <a:t>.</a:t>
            </a:r>
            <a:r>
              <a:rPr lang="en-US" sz="2400" dirty="0" smtClean="0"/>
              <a:t/>
            </a:r>
            <a:br>
              <a:rPr lang="en-US" sz="2400" dirty="0" smtClean="0"/>
            </a:br>
            <a:r>
              <a:rPr lang="uk-UA" sz="2400" dirty="0" err="1" smtClean="0"/>
              <a:t>The</a:t>
            </a:r>
            <a:r>
              <a:rPr lang="uk-UA" sz="2400" dirty="0" smtClean="0"/>
              <a:t> </a:t>
            </a:r>
            <a:r>
              <a:rPr lang="uk-UA" sz="2400" dirty="0" err="1" smtClean="0"/>
              <a:t>river</a:t>
            </a:r>
            <a:r>
              <a:rPr lang="uk-UA" sz="2400" dirty="0" smtClean="0"/>
              <a:t> </a:t>
            </a:r>
            <a:r>
              <a:rPr lang="uk-UA" sz="2400" dirty="0" err="1" smtClean="0"/>
              <a:t>was</a:t>
            </a:r>
            <a:r>
              <a:rPr lang="uk-UA" sz="2400" dirty="0" smtClean="0"/>
              <a:t> </a:t>
            </a:r>
            <a:r>
              <a:rPr lang="uk-UA" sz="2400" dirty="0" err="1" smtClean="0"/>
              <a:t>Egypt's</a:t>
            </a:r>
            <a:r>
              <a:rPr lang="uk-UA" sz="2400" dirty="0" smtClean="0"/>
              <a:t> </a:t>
            </a:r>
            <a:r>
              <a:rPr lang="uk-UA" sz="2400" dirty="0" err="1" smtClean="0"/>
              <a:t>main</a:t>
            </a:r>
            <a:r>
              <a:rPr lang="uk-UA" sz="2400" dirty="0" smtClean="0"/>
              <a:t> </a:t>
            </a:r>
            <a:r>
              <a:rPr lang="uk-UA" sz="2400" dirty="0" err="1" smtClean="0"/>
              <a:t>transportation</a:t>
            </a:r>
            <a:r>
              <a:rPr lang="uk-UA" sz="2400" dirty="0" smtClean="0"/>
              <a:t> </a:t>
            </a:r>
            <a:r>
              <a:rPr lang="uk-UA" sz="2400" dirty="0" err="1" smtClean="0"/>
              <a:t>route</a:t>
            </a:r>
            <a:r>
              <a:rPr lang="en-US" sz="2400" dirty="0" smtClean="0"/>
              <a:t>, too.</a:t>
            </a:r>
            <a:r>
              <a:rPr lang="ru-RU" sz="2400" dirty="0" smtClean="0"/>
              <a:t/>
            </a:r>
            <a:br>
              <a:rPr lang="ru-RU" sz="2400" dirty="0" smtClean="0"/>
            </a:br>
            <a:r>
              <a:rPr lang="ru-RU" sz="2400" dirty="0" smtClean="0"/>
              <a:t/>
            </a:r>
            <a:br>
              <a:rPr lang="ru-RU" sz="2400" dirty="0" smtClean="0"/>
            </a:br>
            <a:endParaRPr lang="ru-RU" sz="2400" dirty="0"/>
          </a:p>
        </p:txBody>
      </p:sp>
    </p:spTree>
    <p:extLst>
      <p:ext uri="{BB962C8B-B14F-4D97-AF65-F5344CB8AC3E}">
        <p14:creationId xmlns:p14="http://schemas.microsoft.com/office/powerpoint/2010/main" val="399927998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1" presetClass="entr" presetSubtype="0" fill="hold" grpId="0" nodeType="with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2700" fill="hold"/>
                                        <p:tgtEl>
                                          <p:spTgt spid="2"/>
                                        </p:tgtEl>
                                        <p:attrNameLst>
                                          <p:attrName>ppt_w</p:attrName>
                                        </p:attrNameLst>
                                      </p:cBhvr>
                                      <p:tavLst>
                                        <p:tav tm="0">
                                          <p:val>
                                            <p:fltVal val="0"/>
                                          </p:val>
                                        </p:tav>
                                        <p:tav tm="100000">
                                          <p:val>
                                            <p:strVal val="#ppt_w"/>
                                          </p:val>
                                        </p:tav>
                                      </p:tavLst>
                                    </p:anim>
                                    <p:anim calcmode="lin" valueType="num">
                                      <p:cBhvr>
                                        <p:cTn id="8" dur="2700" fill="hold"/>
                                        <p:tgtEl>
                                          <p:spTgt spid="2"/>
                                        </p:tgtEl>
                                        <p:attrNameLst>
                                          <p:attrName>ppt_h</p:attrName>
                                        </p:attrNameLst>
                                      </p:cBhvr>
                                      <p:tavLst>
                                        <p:tav tm="0">
                                          <p:val>
                                            <p:fltVal val="0"/>
                                          </p:val>
                                        </p:tav>
                                        <p:tav tm="100000">
                                          <p:val>
                                            <p:strVal val="#ppt_h"/>
                                          </p:val>
                                        </p:tav>
                                      </p:tavLst>
                                    </p:anim>
                                    <p:anim calcmode="lin" valueType="num">
                                      <p:cBhvr>
                                        <p:cTn id="9" dur="2700" fill="hold"/>
                                        <p:tgtEl>
                                          <p:spTgt spid="2"/>
                                        </p:tgtEl>
                                        <p:attrNameLst>
                                          <p:attrName>style.rotation</p:attrName>
                                        </p:attrNameLst>
                                      </p:cBhvr>
                                      <p:tavLst>
                                        <p:tav tm="0">
                                          <p:val>
                                            <p:fltVal val="90"/>
                                          </p:val>
                                        </p:tav>
                                        <p:tav tm="100000">
                                          <p:val>
                                            <p:fltVal val="0"/>
                                          </p:val>
                                        </p:tav>
                                      </p:tavLst>
                                    </p:anim>
                                    <p:animEffect transition="in" filter="fade">
                                      <p:cBhvr>
                                        <p:cTn id="10" dur="2700"/>
                                        <p:tgtEl>
                                          <p:spTgt spid="2"/>
                                        </p:tgtEl>
                                      </p:cBhvr>
                                    </p:animEffect>
                                  </p:childTnLst>
                                </p:cTn>
                              </p:par>
                              <p:par>
                                <p:cTn id="11" presetID="45" presetClass="entr" presetSubtype="0" fill="hold" nodeType="withEffect">
                                  <p:stCondLst>
                                    <p:cond delay="3200"/>
                                  </p:stCondLst>
                                  <p:childTnLst>
                                    <p:set>
                                      <p:cBhvr>
                                        <p:cTn id="12" dur="1" fill="hold">
                                          <p:stCondLst>
                                            <p:cond delay="0"/>
                                          </p:stCondLst>
                                        </p:cTn>
                                        <p:tgtEl>
                                          <p:spTgt spid="4"/>
                                        </p:tgtEl>
                                        <p:attrNameLst>
                                          <p:attrName>style.visibility</p:attrName>
                                        </p:attrNameLst>
                                      </p:cBhvr>
                                      <p:to>
                                        <p:strVal val="visible"/>
                                      </p:to>
                                    </p:set>
                                    <p:animEffect transition="in" filter="fade">
                                      <p:cBhvr>
                                        <p:cTn id="13" dur="700"/>
                                        <p:tgtEl>
                                          <p:spTgt spid="4"/>
                                        </p:tgtEl>
                                      </p:cBhvr>
                                    </p:animEffect>
                                    <p:anim calcmode="lin" valueType="num">
                                      <p:cBhvr>
                                        <p:cTn id="14" dur="700" fill="hold"/>
                                        <p:tgtEl>
                                          <p:spTgt spid="4"/>
                                        </p:tgtEl>
                                        <p:attrNameLst>
                                          <p:attrName>ppt_w</p:attrName>
                                        </p:attrNameLst>
                                      </p:cBhvr>
                                      <p:tavLst>
                                        <p:tav tm="0" fmla="#ppt_w*sin(2.5*pi*$)">
                                          <p:val>
                                            <p:fltVal val="0"/>
                                          </p:val>
                                        </p:tav>
                                        <p:tav tm="100000">
                                          <p:val>
                                            <p:fltVal val="1"/>
                                          </p:val>
                                        </p:tav>
                                      </p:tavLst>
                                    </p:anim>
                                    <p:anim calcmode="lin" valueType="num">
                                      <p:cBhvr>
                                        <p:cTn id="15" dur="700" fill="hold"/>
                                        <p:tgtEl>
                                          <p:spTgt spid="4"/>
                                        </p:tgtEl>
                                        <p:attrNameLst>
                                          <p:attrName>ppt_h</p:attrName>
                                        </p:attrNameLst>
                                      </p:cBhvr>
                                      <p:tavLst>
                                        <p:tav tm="0">
                                          <p:val>
                                            <p:strVal val="#ppt_h"/>
                                          </p:val>
                                        </p:tav>
                                        <p:tav tm="100000">
                                          <p:val>
                                            <p:strVal val="#ppt_h"/>
                                          </p:val>
                                        </p:tav>
                                      </p:tavLst>
                                    </p:anim>
                                  </p:childTnLst>
                                </p:cTn>
                              </p:par>
                              <p:par>
                                <p:cTn id="16" presetID="31" presetClass="entr" presetSubtype="0" fill="hold" grpId="0" nodeType="withEffect">
                                  <p:stCondLst>
                                    <p:cond delay="1200"/>
                                  </p:stCondLst>
                                  <p:childTnLst>
                                    <p:set>
                                      <p:cBhvr>
                                        <p:cTn id="17" dur="1" fill="hold">
                                          <p:stCondLst>
                                            <p:cond delay="0"/>
                                          </p:stCondLst>
                                        </p:cTn>
                                        <p:tgtEl>
                                          <p:spTgt spid="6"/>
                                        </p:tgtEl>
                                        <p:attrNameLst>
                                          <p:attrName>style.visibility</p:attrName>
                                        </p:attrNameLst>
                                      </p:cBhvr>
                                      <p:to>
                                        <p:strVal val="visible"/>
                                      </p:to>
                                    </p:set>
                                    <p:anim calcmode="lin" valueType="num">
                                      <p:cBhvr>
                                        <p:cTn id="18" dur="1800" fill="hold"/>
                                        <p:tgtEl>
                                          <p:spTgt spid="6"/>
                                        </p:tgtEl>
                                        <p:attrNameLst>
                                          <p:attrName>ppt_w</p:attrName>
                                        </p:attrNameLst>
                                      </p:cBhvr>
                                      <p:tavLst>
                                        <p:tav tm="0">
                                          <p:val>
                                            <p:fltVal val="0"/>
                                          </p:val>
                                        </p:tav>
                                        <p:tav tm="100000">
                                          <p:val>
                                            <p:strVal val="#ppt_w"/>
                                          </p:val>
                                        </p:tav>
                                      </p:tavLst>
                                    </p:anim>
                                    <p:anim calcmode="lin" valueType="num">
                                      <p:cBhvr>
                                        <p:cTn id="19" dur="1800" fill="hold"/>
                                        <p:tgtEl>
                                          <p:spTgt spid="6"/>
                                        </p:tgtEl>
                                        <p:attrNameLst>
                                          <p:attrName>ppt_h</p:attrName>
                                        </p:attrNameLst>
                                      </p:cBhvr>
                                      <p:tavLst>
                                        <p:tav tm="0">
                                          <p:val>
                                            <p:fltVal val="0"/>
                                          </p:val>
                                        </p:tav>
                                        <p:tav tm="100000">
                                          <p:val>
                                            <p:strVal val="#ppt_h"/>
                                          </p:val>
                                        </p:tav>
                                      </p:tavLst>
                                    </p:anim>
                                    <p:anim calcmode="lin" valueType="num">
                                      <p:cBhvr>
                                        <p:cTn id="20" dur="1800" fill="hold"/>
                                        <p:tgtEl>
                                          <p:spTgt spid="6"/>
                                        </p:tgtEl>
                                        <p:attrNameLst>
                                          <p:attrName>style.rotation</p:attrName>
                                        </p:attrNameLst>
                                      </p:cBhvr>
                                      <p:tavLst>
                                        <p:tav tm="0">
                                          <p:val>
                                            <p:fltVal val="90"/>
                                          </p:val>
                                        </p:tav>
                                        <p:tav tm="100000">
                                          <p:val>
                                            <p:fltVal val="0"/>
                                          </p:val>
                                        </p:tav>
                                      </p:tavLst>
                                    </p:anim>
                                    <p:animEffect transition="in" filter="fade">
                                      <p:cBhvr>
                                        <p:cTn id="21" dur="1800"/>
                                        <p:tgtEl>
                                          <p:spTgt spid="6"/>
                                        </p:tgtEl>
                                      </p:cBhvr>
                                    </p:animEffect>
                                  </p:childTnLst>
                                </p:cTn>
                              </p:par>
                              <p:par>
                                <p:cTn id="22" presetID="31" presetClass="entr" presetSubtype="0" fill="hold" nodeType="withEffect">
                                  <p:stCondLst>
                                    <p:cond delay="3700"/>
                                  </p:stCondLst>
                                  <p:childTnLst>
                                    <p:set>
                                      <p:cBhvr>
                                        <p:cTn id="23" dur="1" fill="hold">
                                          <p:stCondLst>
                                            <p:cond delay="0"/>
                                          </p:stCondLst>
                                        </p:cTn>
                                        <p:tgtEl>
                                          <p:spTgt spid="5"/>
                                        </p:tgtEl>
                                        <p:attrNameLst>
                                          <p:attrName>style.visibility</p:attrName>
                                        </p:attrNameLst>
                                      </p:cBhvr>
                                      <p:to>
                                        <p:strVal val="visible"/>
                                      </p:to>
                                    </p:set>
                                    <p:anim calcmode="lin" valueType="num">
                                      <p:cBhvr>
                                        <p:cTn id="24" dur="1000" fill="hold"/>
                                        <p:tgtEl>
                                          <p:spTgt spid="5"/>
                                        </p:tgtEl>
                                        <p:attrNameLst>
                                          <p:attrName>ppt_w</p:attrName>
                                        </p:attrNameLst>
                                      </p:cBhvr>
                                      <p:tavLst>
                                        <p:tav tm="0">
                                          <p:val>
                                            <p:fltVal val="0"/>
                                          </p:val>
                                        </p:tav>
                                        <p:tav tm="100000">
                                          <p:val>
                                            <p:strVal val="#ppt_w"/>
                                          </p:val>
                                        </p:tav>
                                      </p:tavLst>
                                    </p:anim>
                                    <p:anim calcmode="lin" valueType="num">
                                      <p:cBhvr>
                                        <p:cTn id="25" dur="1000" fill="hold"/>
                                        <p:tgtEl>
                                          <p:spTgt spid="5"/>
                                        </p:tgtEl>
                                        <p:attrNameLst>
                                          <p:attrName>ppt_h</p:attrName>
                                        </p:attrNameLst>
                                      </p:cBhvr>
                                      <p:tavLst>
                                        <p:tav tm="0">
                                          <p:val>
                                            <p:fltVal val="0"/>
                                          </p:val>
                                        </p:tav>
                                        <p:tav tm="100000">
                                          <p:val>
                                            <p:strVal val="#ppt_h"/>
                                          </p:val>
                                        </p:tav>
                                      </p:tavLst>
                                    </p:anim>
                                    <p:anim calcmode="lin" valueType="num">
                                      <p:cBhvr>
                                        <p:cTn id="26" dur="1000" fill="hold"/>
                                        <p:tgtEl>
                                          <p:spTgt spid="5"/>
                                        </p:tgtEl>
                                        <p:attrNameLst>
                                          <p:attrName>style.rotation</p:attrName>
                                        </p:attrNameLst>
                                      </p:cBhvr>
                                      <p:tavLst>
                                        <p:tav tm="0">
                                          <p:val>
                                            <p:fltVal val="90"/>
                                          </p:val>
                                        </p:tav>
                                        <p:tav tm="100000">
                                          <p:val>
                                            <p:fltVal val="0"/>
                                          </p:val>
                                        </p:tav>
                                      </p:tavLst>
                                    </p:anim>
                                    <p:animEffect transition="in" filter="fade">
                                      <p:cBhvr>
                                        <p:cTn id="2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6" grpId="0"/>
    </p:bldLst>
  </p:timing>
</p:sld>
</file>

<file path=ppt/slides/slide13.xml><?xml version="1.0" encoding="utf-8"?>
<p:sld xmlns:a="http://schemas.openxmlformats.org/drawingml/2006/main" xmlns:r="http://schemas.openxmlformats.org/officeDocument/2006/relationships" xmlns:p="http://schemas.openxmlformats.org/presentationml/2006/main">
  <p:cSld>
    <p:bg>
      <p:bgPr>
        <a:pattFill prst="dashDnDiag">
          <a:fgClr>
            <a:schemeClr val="accent6">
              <a:lumMod val="20000"/>
              <a:lumOff val="80000"/>
            </a:schemeClr>
          </a:fgClr>
          <a:bgClr>
            <a:schemeClr val="bg1"/>
          </a:bgClr>
        </a:pattFill>
        <a:effectLst/>
      </p:bgPr>
    </p:bg>
    <p:spTree>
      <p:nvGrpSpPr>
        <p:cNvPr id="1" name=""/>
        <p:cNvGrpSpPr/>
        <p:nvPr/>
      </p:nvGrpSpPr>
      <p:grpSpPr>
        <a:xfrm>
          <a:off x="0" y="0"/>
          <a:ext cx="0" cy="0"/>
          <a:chOff x="0" y="0"/>
          <a:chExt cx="0" cy="0"/>
        </a:xfrm>
      </p:grpSpPr>
      <p:sp useBgFill="1">
        <p:nvSpPr>
          <p:cNvPr id="2" name="Заголовок 1"/>
          <p:cNvSpPr>
            <a:spLocks noGrp="1"/>
          </p:cNvSpPr>
          <p:nvPr>
            <p:ph type="title"/>
          </p:nvPr>
        </p:nvSpPr>
        <p:spPr/>
        <p:txBody>
          <a:bodyPr>
            <a:normAutofit fontScale="90000"/>
          </a:bodyPr>
          <a:lstStyle/>
          <a:p>
            <a:r>
              <a:rPr lang="uk-UA" b="1" dirty="0" err="1"/>
              <a:t>The</a:t>
            </a:r>
            <a:r>
              <a:rPr lang="uk-UA" b="1" dirty="0"/>
              <a:t> </a:t>
            </a:r>
            <a:r>
              <a:rPr lang="uk-UA" b="1" dirty="0" err="1"/>
              <a:t>people</a:t>
            </a:r>
            <a:r>
              <a:rPr lang="uk-UA" b="1" dirty="0"/>
              <a:t> </a:t>
            </a:r>
            <a:r>
              <a:rPr lang="uk-UA" b="1" dirty="0" err="1"/>
              <a:t>of</a:t>
            </a:r>
            <a:r>
              <a:rPr lang="uk-UA" b="1" dirty="0"/>
              <a:t> </a:t>
            </a:r>
            <a:r>
              <a:rPr lang="uk-UA" b="1" dirty="0" err="1"/>
              <a:t>ancient</a:t>
            </a:r>
            <a:r>
              <a:rPr lang="uk-UA" b="1" dirty="0"/>
              <a:t> </a:t>
            </a:r>
            <a:r>
              <a:rPr lang="uk-UA" b="1" dirty="0" err="1"/>
              <a:t>Egypt</a:t>
            </a:r>
            <a:r>
              <a:rPr lang="ru-RU" dirty="0"/>
              <a:t/>
            </a:r>
            <a:br>
              <a:rPr lang="ru-RU" dirty="0"/>
            </a:br>
            <a:endParaRPr lang="ru-RU" dirty="0"/>
          </a:p>
        </p:txBody>
      </p:sp>
      <p:pic>
        <p:nvPicPr>
          <p:cNvPr id="5" name="Рисунок 4" descr="D:\ІРИНА\wh06fs_c04000006a.jpg"/>
          <p:cNvPicPr/>
          <p:nvPr/>
        </p:nvPicPr>
        <p:blipFill>
          <a:blip r:embed="rId2">
            <a:extLst>
              <a:ext uri="{28A0092B-C50C-407E-A947-70E740481C1C}">
                <a14:useLocalDpi xmlns:a14="http://schemas.microsoft.com/office/drawing/2010/main" val="0"/>
              </a:ext>
            </a:extLst>
          </a:blip>
          <a:srcRect/>
          <a:stretch>
            <a:fillRect/>
          </a:stretch>
        </p:blipFill>
        <p:spPr bwMode="auto">
          <a:xfrm>
            <a:off x="3443398" y="1219010"/>
            <a:ext cx="5724128" cy="4680520"/>
          </a:xfrm>
          <a:prstGeom prst="rect">
            <a:avLst/>
          </a:prstGeom>
          <a:noFill/>
          <a:ln>
            <a:noFill/>
          </a:ln>
        </p:spPr>
      </p:pic>
      <p:sp>
        <p:nvSpPr>
          <p:cNvPr id="4" name="Прямоугольник 3"/>
          <p:cNvSpPr/>
          <p:nvPr/>
        </p:nvSpPr>
        <p:spPr>
          <a:xfrm>
            <a:off x="251520" y="1196752"/>
            <a:ext cx="3168352" cy="5016758"/>
          </a:xfrm>
          <a:prstGeom prst="rect">
            <a:avLst/>
          </a:prstGeom>
        </p:spPr>
        <p:txBody>
          <a:bodyPr wrap="square">
            <a:spAutoFit/>
          </a:bodyPr>
          <a:lstStyle/>
          <a:p>
            <a:r>
              <a:rPr lang="uk-UA" sz="2000" dirty="0" err="1"/>
              <a:t>The</a:t>
            </a:r>
            <a:r>
              <a:rPr lang="uk-UA" sz="2000" dirty="0"/>
              <a:t> </a:t>
            </a:r>
            <a:r>
              <a:rPr lang="uk-UA" sz="2000" dirty="0" err="1"/>
              <a:t>Egyptian</a:t>
            </a:r>
            <a:r>
              <a:rPr lang="uk-UA" sz="2000" dirty="0"/>
              <a:t> </a:t>
            </a:r>
            <a:r>
              <a:rPr lang="uk-UA" sz="2000" dirty="0" err="1"/>
              <a:t>population</a:t>
            </a:r>
            <a:r>
              <a:rPr lang="uk-UA" sz="2000" dirty="0"/>
              <a:t> </a:t>
            </a:r>
            <a:r>
              <a:rPr lang="uk-UA" sz="2000" dirty="0" err="1"/>
              <a:t>lived</a:t>
            </a:r>
            <a:r>
              <a:rPr lang="uk-UA" sz="2000" dirty="0"/>
              <a:t> </a:t>
            </a:r>
            <a:r>
              <a:rPr lang="uk-UA" sz="2000" dirty="0" err="1"/>
              <a:t>on</a:t>
            </a:r>
            <a:r>
              <a:rPr lang="uk-UA" sz="2000" dirty="0"/>
              <a:t> </a:t>
            </a:r>
            <a:r>
              <a:rPr lang="uk-UA" sz="2000" dirty="0" err="1"/>
              <a:t>both</a:t>
            </a:r>
            <a:r>
              <a:rPr lang="uk-UA" sz="2000" dirty="0"/>
              <a:t> </a:t>
            </a:r>
            <a:r>
              <a:rPr lang="uk-UA" sz="2000" dirty="0" err="1"/>
              <a:t>sides</a:t>
            </a:r>
            <a:r>
              <a:rPr lang="uk-UA" sz="2000" dirty="0"/>
              <a:t> </a:t>
            </a:r>
            <a:r>
              <a:rPr lang="uk-UA" sz="2000" dirty="0" err="1"/>
              <a:t>of</a:t>
            </a:r>
            <a:r>
              <a:rPr lang="uk-UA" sz="2000" dirty="0"/>
              <a:t> </a:t>
            </a:r>
            <a:r>
              <a:rPr lang="uk-UA" sz="2000" dirty="0" err="1"/>
              <a:t>the</a:t>
            </a:r>
            <a:r>
              <a:rPr lang="uk-UA" sz="2000" dirty="0"/>
              <a:t> </a:t>
            </a:r>
            <a:r>
              <a:rPr lang="uk-UA" sz="2000" dirty="0" err="1"/>
              <a:t>Nile</a:t>
            </a:r>
            <a:r>
              <a:rPr lang="uk-UA" sz="2000" dirty="0"/>
              <a:t> </a:t>
            </a:r>
            <a:r>
              <a:rPr lang="uk-UA" sz="2000" dirty="0" err="1" smtClean="0"/>
              <a:t>valley</a:t>
            </a:r>
            <a:r>
              <a:rPr lang="uk-UA" sz="2000" dirty="0" smtClean="0"/>
              <a:t>. </a:t>
            </a:r>
            <a:r>
              <a:rPr lang="uk-UA" sz="2000" dirty="0" err="1"/>
              <a:t>The</a:t>
            </a:r>
            <a:r>
              <a:rPr lang="uk-UA" sz="2000" dirty="0"/>
              <a:t> </a:t>
            </a:r>
            <a:r>
              <a:rPr lang="uk-UA" sz="2000" dirty="0" err="1"/>
              <a:t>ancient</a:t>
            </a:r>
            <a:r>
              <a:rPr lang="uk-UA" sz="2000" dirty="0"/>
              <a:t> </a:t>
            </a:r>
            <a:r>
              <a:rPr lang="uk-UA" sz="2000" dirty="0" err="1"/>
              <a:t>Egyptians</a:t>
            </a:r>
            <a:r>
              <a:rPr lang="uk-UA" sz="2000" dirty="0"/>
              <a:t> </a:t>
            </a:r>
            <a:r>
              <a:rPr lang="uk-UA" sz="2000" dirty="0" err="1"/>
              <a:t>had</a:t>
            </a:r>
            <a:r>
              <a:rPr lang="uk-UA" sz="2000" dirty="0"/>
              <a:t> </a:t>
            </a:r>
            <a:r>
              <a:rPr lang="uk-UA" sz="2000" dirty="0" err="1"/>
              <a:t>dark</a:t>
            </a:r>
            <a:r>
              <a:rPr lang="uk-UA" sz="2000" dirty="0"/>
              <a:t> </a:t>
            </a:r>
            <a:r>
              <a:rPr lang="uk-UA" sz="2000" dirty="0" err="1"/>
              <a:t>skin</a:t>
            </a:r>
            <a:r>
              <a:rPr lang="uk-UA" sz="2000" dirty="0"/>
              <a:t> </a:t>
            </a:r>
            <a:r>
              <a:rPr lang="uk-UA" sz="2000" dirty="0" err="1"/>
              <a:t>and</a:t>
            </a:r>
            <a:r>
              <a:rPr lang="uk-UA" sz="2000" dirty="0"/>
              <a:t> </a:t>
            </a:r>
            <a:r>
              <a:rPr lang="uk-UA" sz="2000" dirty="0" err="1"/>
              <a:t>dark</a:t>
            </a:r>
            <a:r>
              <a:rPr lang="uk-UA" sz="2000" dirty="0"/>
              <a:t> </a:t>
            </a:r>
            <a:r>
              <a:rPr lang="uk-UA" sz="2000" dirty="0" err="1"/>
              <a:t>hair</a:t>
            </a:r>
            <a:r>
              <a:rPr lang="uk-UA" sz="2000" dirty="0"/>
              <a:t>. </a:t>
            </a:r>
            <a:r>
              <a:rPr lang="uk-UA" sz="2000" dirty="0" err="1"/>
              <a:t>Most</a:t>
            </a:r>
            <a:r>
              <a:rPr lang="uk-UA" sz="2000" dirty="0"/>
              <a:t> </a:t>
            </a:r>
            <a:r>
              <a:rPr lang="uk-UA" sz="2000" dirty="0" err="1"/>
              <a:t>of</a:t>
            </a:r>
            <a:r>
              <a:rPr lang="uk-UA" sz="2000" dirty="0"/>
              <a:t> </a:t>
            </a:r>
            <a:r>
              <a:rPr lang="uk-UA" sz="2000" dirty="0" err="1"/>
              <a:t>them</a:t>
            </a:r>
            <a:r>
              <a:rPr lang="uk-UA" sz="2000" dirty="0"/>
              <a:t> </a:t>
            </a:r>
            <a:r>
              <a:rPr lang="uk-UA" sz="2000" dirty="0" err="1"/>
              <a:t>belonged</a:t>
            </a:r>
            <a:r>
              <a:rPr lang="uk-UA" sz="2000" dirty="0"/>
              <a:t> </a:t>
            </a:r>
            <a:r>
              <a:rPr lang="uk-UA" sz="2000" dirty="0" err="1"/>
              <a:t>to</a:t>
            </a:r>
            <a:r>
              <a:rPr lang="uk-UA" sz="2000" dirty="0"/>
              <a:t> </a:t>
            </a:r>
            <a:r>
              <a:rPr lang="uk-UA" sz="2000" dirty="0" err="1"/>
              <a:t>one</a:t>
            </a:r>
            <a:r>
              <a:rPr lang="uk-UA" sz="2000" dirty="0"/>
              <a:t> </a:t>
            </a:r>
            <a:r>
              <a:rPr lang="uk-UA" sz="2000" dirty="0" err="1"/>
              <a:t>of</a:t>
            </a:r>
            <a:r>
              <a:rPr lang="uk-UA" sz="2000" dirty="0"/>
              <a:t> </a:t>
            </a:r>
            <a:r>
              <a:rPr lang="uk-UA" sz="2000" dirty="0" err="1"/>
              <a:t>the</a:t>
            </a:r>
            <a:r>
              <a:rPr lang="uk-UA" sz="2000" dirty="0"/>
              <a:t> </a:t>
            </a:r>
            <a:r>
              <a:rPr lang="uk-UA" sz="2000" dirty="0" err="1"/>
              <a:t>three</a:t>
            </a:r>
            <a:r>
              <a:rPr lang="uk-UA" sz="2000" dirty="0"/>
              <a:t> </a:t>
            </a:r>
            <a:r>
              <a:rPr lang="uk-UA" sz="2000" dirty="0" err="1"/>
              <a:t>main</a:t>
            </a:r>
            <a:r>
              <a:rPr lang="uk-UA" sz="2000" dirty="0"/>
              <a:t> </a:t>
            </a:r>
            <a:r>
              <a:rPr lang="uk-UA" sz="2000" dirty="0" err="1"/>
              <a:t>classes</a:t>
            </a:r>
            <a:r>
              <a:rPr lang="uk-UA" sz="2000" dirty="0"/>
              <a:t>. </a:t>
            </a:r>
            <a:r>
              <a:rPr lang="uk-UA" sz="2000" dirty="0" err="1"/>
              <a:t>The</a:t>
            </a:r>
            <a:r>
              <a:rPr lang="uk-UA" sz="2000" dirty="0"/>
              <a:t> </a:t>
            </a:r>
            <a:r>
              <a:rPr lang="uk-UA" sz="2000" dirty="0" err="1"/>
              <a:t>upper</a:t>
            </a:r>
            <a:r>
              <a:rPr lang="uk-UA" sz="2000" dirty="0"/>
              <a:t> </a:t>
            </a:r>
            <a:r>
              <a:rPr lang="uk-UA" sz="2000" dirty="0" err="1"/>
              <a:t>class</a:t>
            </a:r>
            <a:r>
              <a:rPr lang="uk-UA" sz="2000" dirty="0"/>
              <a:t> </a:t>
            </a:r>
            <a:r>
              <a:rPr lang="uk-UA" sz="2000" dirty="0" err="1"/>
              <a:t>consisted</a:t>
            </a:r>
            <a:r>
              <a:rPr lang="uk-UA" sz="2000" dirty="0"/>
              <a:t> </a:t>
            </a:r>
            <a:r>
              <a:rPr lang="uk-UA" sz="2000" dirty="0" err="1"/>
              <a:t>of</a:t>
            </a:r>
            <a:r>
              <a:rPr lang="uk-UA" sz="2000" dirty="0"/>
              <a:t> </a:t>
            </a:r>
            <a:r>
              <a:rPr lang="uk-UA" sz="2000" dirty="0" err="1"/>
              <a:t>the</a:t>
            </a:r>
            <a:r>
              <a:rPr lang="uk-UA" sz="2000" dirty="0"/>
              <a:t> </a:t>
            </a:r>
            <a:r>
              <a:rPr lang="uk-UA" sz="2000" dirty="0" err="1"/>
              <a:t>pharaoh</a:t>
            </a:r>
            <a:r>
              <a:rPr lang="uk-UA" sz="2000" dirty="0"/>
              <a:t> </a:t>
            </a:r>
            <a:r>
              <a:rPr lang="uk-UA" sz="2000" dirty="0" err="1"/>
              <a:t>and</a:t>
            </a:r>
            <a:r>
              <a:rPr lang="uk-UA" sz="2000" dirty="0"/>
              <a:t> </a:t>
            </a:r>
            <a:r>
              <a:rPr lang="uk-UA" sz="2000" dirty="0" err="1"/>
              <a:t>his</a:t>
            </a:r>
            <a:r>
              <a:rPr lang="uk-UA" sz="2000" dirty="0"/>
              <a:t> </a:t>
            </a:r>
            <a:r>
              <a:rPr lang="uk-UA" sz="2000" dirty="0" err="1"/>
              <a:t>family</a:t>
            </a:r>
            <a:r>
              <a:rPr lang="uk-UA" sz="2000" dirty="0"/>
              <a:t>, </a:t>
            </a:r>
            <a:r>
              <a:rPr lang="uk-UA" sz="2000" dirty="0" err="1"/>
              <a:t>rich</a:t>
            </a:r>
            <a:r>
              <a:rPr lang="uk-UA" sz="2000" dirty="0"/>
              <a:t> </a:t>
            </a:r>
            <a:r>
              <a:rPr lang="uk-UA" sz="2000" dirty="0" err="1"/>
              <a:t>landowners</a:t>
            </a:r>
            <a:r>
              <a:rPr lang="uk-UA" sz="2000" dirty="0"/>
              <a:t>, </a:t>
            </a:r>
            <a:r>
              <a:rPr lang="uk-UA" sz="2000" dirty="0" err="1"/>
              <a:t>priests</a:t>
            </a:r>
            <a:r>
              <a:rPr lang="uk-UA" sz="2000" dirty="0"/>
              <a:t> </a:t>
            </a:r>
            <a:r>
              <a:rPr lang="uk-UA" sz="2000" dirty="0" err="1"/>
              <a:t>and</a:t>
            </a:r>
            <a:r>
              <a:rPr lang="uk-UA" sz="2000" dirty="0"/>
              <a:t> </a:t>
            </a:r>
            <a:r>
              <a:rPr lang="uk-UA" sz="2000" dirty="0" err="1"/>
              <a:t>doctors</a:t>
            </a:r>
            <a:r>
              <a:rPr lang="uk-UA" sz="2000" dirty="0"/>
              <a:t>. </a:t>
            </a:r>
            <a:r>
              <a:rPr lang="uk-UA" sz="2000" dirty="0" err="1"/>
              <a:t>Traders</a:t>
            </a:r>
            <a:r>
              <a:rPr lang="uk-UA" sz="2000" dirty="0"/>
              <a:t>, </a:t>
            </a:r>
            <a:r>
              <a:rPr lang="uk-UA" sz="2000" dirty="0" err="1" smtClean="0"/>
              <a:t>craftsmen</a:t>
            </a:r>
            <a:r>
              <a:rPr lang="uk-UA" sz="2000" dirty="0" smtClean="0"/>
              <a:t> </a:t>
            </a:r>
            <a:r>
              <a:rPr lang="uk-UA" sz="2000" dirty="0" err="1"/>
              <a:t>belonged</a:t>
            </a:r>
            <a:r>
              <a:rPr lang="uk-UA" sz="2000" dirty="0"/>
              <a:t> </a:t>
            </a:r>
            <a:r>
              <a:rPr lang="uk-UA" sz="2000" dirty="0" err="1"/>
              <a:t>to</a:t>
            </a:r>
            <a:r>
              <a:rPr lang="uk-UA" sz="2000" dirty="0"/>
              <a:t> </a:t>
            </a:r>
            <a:r>
              <a:rPr lang="uk-UA" sz="2000" dirty="0" err="1"/>
              <a:t>the</a:t>
            </a:r>
            <a:r>
              <a:rPr lang="uk-UA" sz="2000" dirty="0"/>
              <a:t> </a:t>
            </a:r>
            <a:r>
              <a:rPr lang="uk-UA" sz="2000" dirty="0" err="1"/>
              <a:t>middle</a:t>
            </a:r>
            <a:r>
              <a:rPr lang="uk-UA" sz="2000" dirty="0"/>
              <a:t> </a:t>
            </a:r>
            <a:r>
              <a:rPr lang="uk-UA" sz="2000" dirty="0" err="1"/>
              <a:t>class</a:t>
            </a:r>
            <a:r>
              <a:rPr lang="uk-UA" sz="2000" dirty="0"/>
              <a:t>. </a:t>
            </a:r>
            <a:r>
              <a:rPr lang="uk-UA" sz="2000" dirty="0" err="1"/>
              <a:t>Unskilled</a:t>
            </a:r>
            <a:r>
              <a:rPr lang="uk-UA" sz="2000" dirty="0"/>
              <a:t> </a:t>
            </a:r>
            <a:r>
              <a:rPr lang="uk-UA" sz="2000" dirty="0" err="1"/>
              <a:t>workers</a:t>
            </a:r>
            <a:r>
              <a:rPr lang="uk-UA" sz="2000" dirty="0"/>
              <a:t> </a:t>
            </a:r>
            <a:r>
              <a:rPr lang="uk-UA" sz="2000" dirty="0" err="1"/>
              <a:t>belonged</a:t>
            </a:r>
            <a:r>
              <a:rPr lang="uk-UA" sz="2000" dirty="0"/>
              <a:t> </a:t>
            </a:r>
            <a:r>
              <a:rPr lang="uk-UA" sz="2000" dirty="0" err="1"/>
              <a:t>to</a:t>
            </a:r>
            <a:r>
              <a:rPr lang="uk-UA" sz="2000" dirty="0"/>
              <a:t> </a:t>
            </a:r>
            <a:r>
              <a:rPr lang="uk-UA" sz="2000" dirty="0" err="1"/>
              <a:t>the</a:t>
            </a:r>
            <a:r>
              <a:rPr lang="uk-UA" sz="2000" dirty="0"/>
              <a:t> </a:t>
            </a:r>
            <a:r>
              <a:rPr lang="uk-UA" sz="2000" dirty="0" err="1"/>
              <a:t>lower</a:t>
            </a:r>
            <a:r>
              <a:rPr lang="uk-UA" sz="2000" dirty="0"/>
              <a:t> </a:t>
            </a:r>
            <a:r>
              <a:rPr lang="uk-UA" sz="2000" dirty="0" err="1"/>
              <a:t>class</a:t>
            </a:r>
            <a:r>
              <a:rPr lang="uk-UA" sz="2000" dirty="0"/>
              <a:t> </a:t>
            </a:r>
            <a:r>
              <a:rPr lang="uk-UA" sz="2000" dirty="0" err="1"/>
              <a:t>and</a:t>
            </a:r>
            <a:r>
              <a:rPr lang="uk-UA" sz="2000" dirty="0"/>
              <a:t> </a:t>
            </a:r>
            <a:r>
              <a:rPr lang="uk-UA" sz="2000" dirty="0" err="1"/>
              <a:t>worked</a:t>
            </a:r>
            <a:r>
              <a:rPr lang="uk-UA" sz="2000" dirty="0"/>
              <a:t> </a:t>
            </a:r>
            <a:r>
              <a:rPr lang="uk-UA" sz="2000" dirty="0" err="1"/>
              <a:t>on</a:t>
            </a:r>
            <a:r>
              <a:rPr lang="uk-UA" sz="2000" dirty="0"/>
              <a:t> </a:t>
            </a:r>
            <a:r>
              <a:rPr lang="uk-UA" sz="2000" dirty="0" err="1"/>
              <a:t>the</a:t>
            </a:r>
            <a:r>
              <a:rPr lang="uk-UA" sz="2000" dirty="0"/>
              <a:t> </a:t>
            </a:r>
            <a:r>
              <a:rPr lang="uk-UA" sz="2000" dirty="0" err="1"/>
              <a:t>fields</a:t>
            </a:r>
            <a:r>
              <a:rPr lang="uk-UA" sz="2000" dirty="0"/>
              <a:t> </a:t>
            </a:r>
            <a:r>
              <a:rPr lang="uk-UA" sz="2000" dirty="0" err="1"/>
              <a:t>of</a:t>
            </a:r>
            <a:r>
              <a:rPr lang="uk-UA" sz="2000" dirty="0"/>
              <a:t> </a:t>
            </a:r>
            <a:r>
              <a:rPr lang="uk-UA" sz="2000" dirty="0" err="1"/>
              <a:t>farms</a:t>
            </a:r>
            <a:r>
              <a:rPr lang="uk-UA" sz="2000" dirty="0"/>
              <a:t>. </a:t>
            </a:r>
            <a:endParaRPr lang="ru-RU" sz="2000" dirty="0"/>
          </a:p>
        </p:txBody>
      </p:sp>
    </p:spTree>
    <p:extLst>
      <p:ext uri="{BB962C8B-B14F-4D97-AF65-F5344CB8AC3E}">
        <p14:creationId xmlns:p14="http://schemas.microsoft.com/office/powerpoint/2010/main" val="18319453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 presetClass="entr" presetSubtype="16" fill="hold"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circle(in)">
                                      <p:cBhvr>
                                        <p:cTn id="7" dur="2000"/>
                                        <p:tgtEl>
                                          <p:spTgt spid="5"/>
                                        </p:tgtEl>
                                      </p:cBhvr>
                                    </p:animEffect>
                                  </p:childTnLst>
                                </p:cTn>
                              </p:par>
                              <p:par>
                                <p:cTn id="8" presetID="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 calcmode="lin" valueType="num">
                                      <p:cBhvr additive="base">
                                        <p:cTn id="10" dur="2700" fill="hold"/>
                                        <p:tgtEl>
                                          <p:spTgt spid="4"/>
                                        </p:tgtEl>
                                        <p:attrNameLst>
                                          <p:attrName>ppt_x</p:attrName>
                                        </p:attrNameLst>
                                      </p:cBhvr>
                                      <p:tavLst>
                                        <p:tav tm="0">
                                          <p:val>
                                            <p:strVal val="#ppt_x"/>
                                          </p:val>
                                        </p:tav>
                                        <p:tav tm="100000">
                                          <p:val>
                                            <p:strVal val="#ppt_x"/>
                                          </p:val>
                                        </p:tav>
                                      </p:tavLst>
                                    </p:anim>
                                    <p:anim calcmode="lin" valueType="num">
                                      <p:cBhvr additive="base">
                                        <p:cTn id="11" dur="27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4.xml><?xml version="1.0" encoding="utf-8"?>
<p:sld xmlns:a="http://schemas.openxmlformats.org/drawingml/2006/main" xmlns:r="http://schemas.openxmlformats.org/officeDocument/2006/relationships" xmlns:p="http://schemas.openxmlformats.org/presentationml/2006/main">
  <p:cSld>
    <p:bg>
      <p:bgPr>
        <a:gradFill>
          <a:gsLst>
            <a:gs pos="0">
              <a:srgbClr val="8488C4"/>
            </a:gs>
            <a:gs pos="53000">
              <a:srgbClr val="D4DEFF"/>
            </a:gs>
            <a:gs pos="83000">
              <a:srgbClr val="D4DEFF"/>
            </a:gs>
            <a:gs pos="100000">
              <a:srgbClr val="96AB94"/>
            </a:gs>
          </a:gsLst>
          <a:lin ang="0" scaled="0"/>
        </a:gradFill>
        <a:effectLst/>
      </p:bgPr>
    </p:bg>
    <p:spTree>
      <p:nvGrpSpPr>
        <p:cNvPr id="1" name=""/>
        <p:cNvGrpSpPr/>
        <p:nvPr/>
      </p:nvGrpSpPr>
      <p:grpSpPr>
        <a:xfrm>
          <a:off x="0" y="0"/>
          <a:ext cx="0" cy="0"/>
          <a:chOff x="0" y="0"/>
          <a:chExt cx="0" cy="0"/>
        </a:xfrm>
      </p:grpSpPr>
      <p:pic>
        <p:nvPicPr>
          <p:cNvPr id="3" name="Рисунок 2" descr="D:\ІРИНА\egypt-6-728.jpg"/>
          <p:cNvPicPr/>
          <p:nvPr/>
        </p:nvPicPr>
        <p:blipFill>
          <a:blip r:embed="rId2">
            <a:extLst>
              <a:ext uri="{28A0092B-C50C-407E-A947-70E740481C1C}">
                <a14:useLocalDpi xmlns:a14="http://schemas.microsoft.com/office/drawing/2010/main" val="0"/>
              </a:ext>
            </a:extLst>
          </a:blip>
          <a:srcRect/>
          <a:stretch>
            <a:fillRect/>
          </a:stretch>
        </p:blipFill>
        <p:spPr bwMode="auto">
          <a:xfrm>
            <a:off x="0" y="5752"/>
            <a:ext cx="9144000" cy="4575376"/>
          </a:xfrm>
          <a:prstGeom prst="rect">
            <a:avLst/>
          </a:prstGeom>
          <a:noFill/>
          <a:ln>
            <a:noFill/>
          </a:ln>
        </p:spPr>
      </p:pic>
      <p:sp>
        <p:nvSpPr>
          <p:cNvPr id="4" name="Прямоугольник 3"/>
          <p:cNvSpPr/>
          <p:nvPr/>
        </p:nvSpPr>
        <p:spPr>
          <a:xfrm>
            <a:off x="0" y="4581128"/>
            <a:ext cx="8964488" cy="1815882"/>
          </a:xfrm>
          <a:prstGeom prst="rect">
            <a:avLst/>
          </a:prstGeom>
        </p:spPr>
        <p:txBody>
          <a:bodyPr wrap="square">
            <a:spAutoFit/>
          </a:bodyPr>
          <a:lstStyle/>
          <a:p>
            <a:pPr algn="ctr"/>
            <a:r>
              <a:rPr lang="uk-UA" sz="2800" dirty="0" err="1"/>
              <a:t>Bread</a:t>
            </a:r>
            <a:r>
              <a:rPr lang="uk-UA" sz="2800" dirty="0"/>
              <a:t> </a:t>
            </a:r>
            <a:r>
              <a:rPr lang="uk-UA" sz="2800" dirty="0" err="1"/>
              <a:t>made</a:t>
            </a:r>
            <a:r>
              <a:rPr lang="uk-UA" sz="2800" dirty="0"/>
              <a:t> </a:t>
            </a:r>
            <a:r>
              <a:rPr lang="uk-UA" sz="2800" dirty="0" err="1"/>
              <a:t>from</a:t>
            </a:r>
            <a:r>
              <a:rPr lang="uk-UA" sz="2800" dirty="0"/>
              <a:t> </a:t>
            </a:r>
            <a:r>
              <a:rPr lang="uk-UA" sz="2800" dirty="0" err="1"/>
              <a:t>wheat</a:t>
            </a:r>
            <a:r>
              <a:rPr lang="uk-UA" sz="2800" dirty="0"/>
              <a:t> </a:t>
            </a:r>
            <a:r>
              <a:rPr lang="uk-UA" sz="2800" dirty="0" err="1"/>
              <a:t>was</a:t>
            </a:r>
            <a:r>
              <a:rPr lang="uk-UA" sz="2800" dirty="0"/>
              <a:t> </a:t>
            </a:r>
            <a:r>
              <a:rPr lang="uk-UA" sz="2800" dirty="0" err="1"/>
              <a:t>the</a:t>
            </a:r>
            <a:r>
              <a:rPr lang="uk-UA" sz="2800" dirty="0"/>
              <a:t> </a:t>
            </a:r>
            <a:r>
              <a:rPr lang="uk-UA" sz="2800" dirty="0" err="1"/>
              <a:t>main</a:t>
            </a:r>
            <a:r>
              <a:rPr lang="uk-UA" sz="2800" dirty="0"/>
              <a:t> </a:t>
            </a:r>
            <a:r>
              <a:rPr lang="uk-UA" sz="2800" dirty="0" err="1"/>
              <a:t>source</a:t>
            </a:r>
            <a:r>
              <a:rPr lang="uk-UA" sz="2800" dirty="0"/>
              <a:t> </a:t>
            </a:r>
            <a:r>
              <a:rPr lang="uk-UA" sz="2800" dirty="0" err="1"/>
              <a:t>of</a:t>
            </a:r>
            <a:r>
              <a:rPr lang="uk-UA" sz="2800" dirty="0"/>
              <a:t> </a:t>
            </a:r>
            <a:r>
              <a:rPr lang="uk-UA" sz="2800" dirty="0" err="1"/>
              <a:t>food</a:t>
            </a:r>
            <a:r>
              <a:rPr lang="uk-UA" sz="2800" dirty="0"/>
              <a:t> </a:t>
            </a:r>
            <a:r>
              <a:rPr lang="uk-UA" sz="2800" dirty="0" err="1"/>
              <a:t>in</a:t>
            </a:r>
            <a:r>
              <a:rPr lang="uk-UA" sz="2800" dirty="0"/>
              <a:t> </a:t>
            </a:r>
            <a:r>
              <a:rPr lang="uk-UA" sz="2800" dirty="0" err="1"/>
              <a:t>Ancient</a:t>
            </a:r>
            <a:r>
              <a:rPr lang="uk-UA" sz="2800" dirty="0"/>
              <a:t> </a:t>
            </a:r>
            <a:r>
              <a:rPr lang="uk-UA" sz="2800" dirty="0" err="1"/>
              <a:t>Egypt</a:t>
            </a:r>
            <a:r>
              <a:rPr lang="uk-UA" sz="2800" dirty="0"/>
              <a:t>. </a:t>
            </a:r>
            <a:r>
              <a:rPr lang="uk-UA" sz="2800" dirty="0" err="1"/>
              <a:t>Richer</a:t>
            </a:r>
            <a:r>
              <a:rPr lang="uk-UA" sz="2800" dirty="0"/>
              <a:t> </a:t>
            </a:r>
            <a:r>
              <a:rPr lang="uk-UA" sz="2800" dirty="0" err="1"/>
              <a:t>families</a:t>
            </a:r>
            <a:r>
              <a:rPr lang="uk-UA" sz="2800" dirty="0"/>
              <a:t> </a:t>
            </a:r>
            <a:r>
              <a:rPr lang="uk-UA" sz="2800" dirty="0" err="1"/>
              <a:t>also</a:t>
            </a:r>
            <a:r>
              <a:rPr lang="uk-UA" sz="2800" dirty="0"/>
              <a:t> </a:t>
            </a:r>
            <a:r>
              <a:rPr lang="uk-UA" sz="2800" dirty="0" err="1"/>
              <a:t>had</a:t>
            </a:r>
            <a:r>
              <a:rPr lang="uk-UA" sz="2800" dirty="0"/>
              <a:t> </a:t>
            </a:r>
            <a:r>
              <a:rPr lang="uk-UA" sz="2800" dirty="0" err="1"/>
              <a:t>vegetables</a:t>
            </a:r>
            <a:r>
              <a:rPr lang="uk-UA" sz="2800" dirty="0"/>
              <a:t>, </a:t>
            </a:r>
            <a:r>
              <a:rPr lang="uk-UA" sz="2800" dirty="0" err="1"/>
              <a:t>fish</a:t>
            </a:r>
            <a:r>
              <a:rPr lang="uk-UA" sz="2800" dirty="0"/>
              <a:t> </a:t>
            </a:r>
            <a:r>
              <a:rPr lang="uk-UA" sz="2800" dirty="0" err="1"/>
              <a:t>and</a:t>
            </a:r>
            <a:r>
              <a:rPr lang="uk-UA" sz="2800" dirty="0"/>
              <a:t> </a:t>
            </a:r>
            <a:r>
              <a:rPr lang="uk-UA" sz="2800" dirty="0" err="1"/>
              <a:t>meat</a:t>
            </a:r>
            <a:r>
              <a:rPr lang="uk-UA" sz="2800" dirty="0"/>
              <a:t> </a:t>
            </a:r>
            <a:r>
              <a:rPr lang="uk-UA" sz="2800" dirty="0" err="1"/>
              <a:t>to</a:t>
            </a:r>
            <a:r>
              <a:rPr lang="uk-UA" sz="2800" dirty="0"/>
              <a:t> </a:t>
            </a:r>
            <a:r>
              <a:rPr lang="uk-UA" sz="2800" dirty="0" err="1"/>
              <a:t>eat</a:t>
            </a:r>
            <a:r>
              <a:rPr lang="uk-UA" sz="2800" dirty="0"/>
              <a:t>. </a:t>
            </a:r>
            <a:r>
              <a:rPr lang="uk-UA" sz="2800" dirty="0" err="1"/>
              <a:t>Middle</a:t>
            </a:r>
            <a:r>
              <a:rPr lang="uk-UA" sz="2800" dirty="0"/>
              <a:t> </a:t>
            </a:r>
            <a:r>
              <a:rPr lang="uk-UA" sz="2800" dirty="0" err="1"/>
              <a:t>and</a:t>
            </a:r>
            <a:r>
              <a:rPr lang="uk-UA" sz="2800" dirty="0"/>
              <a:t> </a:t>
            </a:r>
            <a:r>
              <a:rPr lang="uk-UA" sz="2800" dirty="0" err="1"/>
              <a:t>lower</a:t>
            </a:r>
            <a:r>
              <a:rPr lang="uk-UA" sz="2800" dirty="0"/>
              <a:t> </a:t>
            </a:r>
            <a:r>
              <a:rPr lang="uk-UA" sz="2800" dirty="0" err="1"/>
              <a:t>class</a:t>
            </a:r>
            <a:r>
              <a:rPr lang="uk-UA" sz="2800" dirty="0"/>
              <a:t> </a:t>
            </a:r>
            <a:r>
              <a:rPr lang="uk-UA" sz="2800" dirty="0" err="1"/>
              <a:t>people</a:t>
            </a:r>
            <a:r>
              <a:rPr lang="uk-UA" sz="2800" dirty="0"/>
              <a:t> </a:t>
            </a:r>
            <a:r>
              <a:rPr lang="uk-UA" sz="2800" dirty="0" err="1"/>
              <a:t>drank</a:t>
            </a:r>
            <a:r>
              <a:rPr lang="uk-UA" sz="2800" dirty="0"/>
              <a:t> </a:t>
            </a:r>
            <a:r>
              <a:rPr lang="uk-UA" sz="2800" dirty="0" err="1"/>
              <a:t>beer</a:t>
            </a:r>
            <a:r>
              <a:rPr lang="uk-UA" sz="2800" dirty="0"/>
              <a:t>, </a:t>
            </a:r>
            <a:r>
              <a:rPr lang="uk-UA" sz="2800" dirty="0" err="1"/>
              <a:t>the</a:t>
            </a:r>
            <a:r>
              <a:rPr lang="uk-UA" sz="2800" dirty="0"/>
              <a:t> </a:t>
            </a:r>
            <a:r>
              <a:rPr lang="uk-UA" sz="2800" dirty="0" err="1"/>
              <a:t>upper</a:t>
            </a:r>
            <a:r>
              <a:rPr lang="uk-UA" sz="2800" dirty="0"/>
              <a:t> </a:t>
            </a:r>
            <a:r>
              <a:rPr lang="uk-UA" sz="2800" dirty="0" err="1"/>
              <a:t>classes</a:t>
            </a:r>
            <a:r>
              <a:rPr lang="uk-UA" sz="2800" dirty="0"/>
              <a:t> </a:t>
            </a:r>
            <a:r>
              <a:rPr lang="uk-UA" sz="2800" dirty="0" err="1"/>
              <a:t>drank</a:t>
            </a:r>
            <a:r>
              <a:rPr lang="uk-UA" sz="2800" dirty="0"/>
              <a:t> </a:t>
            </a:r>
            <a:r>
              <a:rPr lang="uk-UA" sz="2800" dirty="0" err="1"/>
              <a:t>wine</a:t>
            </a:r>
            <a:r>
              <a:rPr lang="uk-UA" sz="2800" dirty="0"/>
              <a:t>. </a:t>
            </a:r>
            <a:r>
              <a:rPr lang="uk-UA" sz="2800" dirty="0" err="1"/>
              <a:t>Food</a:t>
            </a:r>
            <a:r>
              <a:rPr lang="uk-UA" sz="2800" dirty="0"/>
              <a:t> </a:t>
            </a:r>
            <a:r>
              <a:rPr lang="uk-UA" sz="2800" dirty="0" err="1"/>
              <a:t>was</a:t>
            </a:r>
            <a:r>
              <a:rPr lang="uk-UA" sz="2800" dirty="0"/>
              <a:t> </a:t>
            </a:r>
            <a:r>
              <a:rPr lang="uk-UA" sz="2800" dirty="0" err="1"/>
              <a:t>prepared</a:t>
            </a:r>
            <a:r>
              <a:rPr lang="uk-UA" sz="2800" dirty="0"/>
              <a:t> </a:t>
            </a:r>
            <a:r>
              <a:rPr lang="uk-UA" sz="2800" dirty="0" err="1"/>
              <a:t>on</a:t>
            </a:r>
            <a:r>
              <a:rPr lang="uk-UA" sz="2800" dirty="0"/>
              <a:t> </a:t>
            </a:r>
            <a:r>
              <a:rPr lang="uk-UA" sz="2800" dirty="0" err="1"/>
              <a:t>clay</a:t>
            </a:r>
            <a:r>
              <a:rPr lang="uk-UA" sz="2800" dirty="0"/>
              <a:t> </a:t>
            </a:r>
            <a:r>
              <a:rPr lang="uk-UA" sz="2800" dirty="0" err="1"/>
              <a:t>stoves</a:t>
            </a:r>
            <a:r>
              <a:rPr lang="uk-UA" sz="2800" dirty="0"/>
              <a:t>.</a:t>
            </a:r>
            <a:endParaRPr lang="ru-RU" sz="2800" dirty="0"/>
          </a:p>
        </p:txBody>
      </p:sp>
    </p:spTree>
    <p:extLst>
      <p:ext uri="{BB962C8B-B14F-4D97-AF65-F5344CB8AC3E}">
        <p14:creationId xmlns:p14="http://schemas.microsoft.com/office/powerpoint/2010/main" val="1666059140"/>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CCCCFF"/>
            </a:gs>
            <a:gs pos="17999">
              <a:srgbClr val="99CCFF"/>
            </a:gs>
            <a:gs pos="36000">
              <a:srgbClr val="9966FF"/>
            </a:gs>
            <a:gs pos="61000">
              <a:srgbClr val="CC99FF"/>
            </a:gs>
            <a:gs pos="82001">
              <a:srgbClr val="99CCFF"/>
            </a:gs>
            <a:gs pos="100000">
              <a:srgbClr val="CCCCFF"/>
            </a:gs>
          </a:gsLst>
          <a:path path="rect">
            <a:fillToRect t="100000" r="100000"/>
          </a:path>
          <a:tileRect l="-100000" b="-100000"/>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6300192" y="116632"/>
            <a:ext cx="2736304" cy="4176464"/>
          </a:xfrm>
        </p:spPr>
        <p:txBody>
          <a:bodyPr>
            <a:noAutofit/>
          </a:bodyPr>
          <a:lstStyle/>
          <a:p>
            <a:r>
              <a:rPr lang="uk-UA" sz="2800" b="1" u="sng" dirty="0" err="1"/>
              <a:t>Egyptian</a:t>
            </a:r>
            <a:r>
              <a:rPr lang="uk-UA" sz="2800" b="1" u="sng" dirty="0"/>
              <a:t> </a:t>
            </a:r>
            <a:r>
              <a:rPr lang="uk-UA" sz="2800" b="1" u="sng" dirty="0" err="1"/>
              <a:t>houses</a:t>
            </a:r>
            <a:r>
              <a:rPr lang="uk-UA" sz="2800" b="1" u="sng" dirty="0"/>
              <a:t> </a:t>
            </a:r>
            <a:r>
              <a:rPr lang="uk-UA" sz="2400" dirty="0" err="1"/>
              <a:t>were</a:t>
            </a:r>
            <a:r>
              <a:rPr lang="uk-UA" sz="2400" dirty="0"/>
              <a:t> </a:t>
            </a:r>
            <a:r>
              <a:rPr lang="uk-UA" sz="2400" dirty="0" err="1"/>
              <a:t>made</a:t>
            </a:r>
            <a:r>
              <a:rPr lang="uk-UA" sz="2400" dirty="0"/>
              <a:t> </a:t>
            </a:r>
            <a:r>
              <a:rPr lang="uk-UA" sz="2400" dirty="0" err="1"/>
              <a:t>of</a:t>
            </a:r>
            <a:r>
              <a:rPr lang="uk-UA" sz="2400" dirty="0"/>
              <a:t> </a:t>
            </a:r>
            <a:r>
              <a:rPr lang="uk-UA" sz="2400" dirty="0" err="1"/>
              <a:t>dried</a:t>
            </a:r>
            <a:r>
              <a:rPr lang="uk-UA" sz="2400" dirty="0"/>
              <a:t> </a:t>
            </a:r>
            <a:r>
              <a:rPr lang="uk-UA" sz="2400" dirty="0" err="1"/>
              <a:t>mud</a:t>
            </a:r>
            <a:r>
              <a:rPr lang="uk-UA" sz="2400" dirty="0"/>
              <a:t> </a:t>
            </a:r>
            <a:r>
              <a:rPr lang="uk-UA" sz="2400" dirty="0" err="1"/>
              <a:t>and</a:t>
            </a:r>
            <a:r>
              <a:rPr lang="uk-UA" sz="2400" dirty="0"/>
              <a:t> </a:t>
            </a:r>
            <a:r>
              <a:rPr lang="uk-UA" sz="2400" dirty="0" err="1"/>
              <a:t>had</a:t>
            </a:r>
            <a:r>
              <a:rPr lang="uk-UA" sz="2400" dirty="0"/>
              <a:t> </a:t>
            </a:r>
            <a:r>
              <a:rPr lang="uk-UA" sz="2400" dirty="0" err="1"/>
              <a:t>flat</a:t>
            </a:r>
            <a:r>
              <a:rPr lang="uk-UA" sz="2400" dirty="0"/>
              <a:t> </a:t>
            </a:r>
            <a:r>
              <a:rPr lang="uk-UA" sz="2400" dirty="0" err="1"/>
              <a:t>roofs</a:t>
            </a:r>
            <a:r>
              <a:rPr lang="uk-UA" sz="2400" dirty="0"/>
              <a:t>. </a:t>
            </a:r>
            <a:r>
              <a:rPr lang="uk-UA" sz="2400" dirty="0" err="1"/>
              <a:t>Poor</a:t>
            </a:r>
            <a:r>
              <a:rPr lang="uk-UA" sz="2400" dirty="0"/>
              <a:t> </a:t>
            </a:r>
            <a:r>
              <a:rPr lang="uk-UA" sz="2400" dirty="0" err="1"/>
              <a:t>people</a:t>
            </a:r>
            <a:r>
              <a:rPr lang="uk-UA" sz="2400" dirty="0"/>
              <a:t> </a:t>
            </a:r>
            <a:r>
              <a:rPr lang="uk-UA" sz="2400" dirty="0" err="1"/>
              <a:t>lived</a:t>
            </a:r>
            <a:r>
              <a:rPr lang="uk-UA" sz="2400" dirty="0"/>
              <a:t> </a:t>
            </a:r>
            <a:r>
              <a:rPr lang="uk-UA" sz="2400" dirty="0" err="1"/>
              <a:t>in</a:t>
            </a:r>
            <a:r>
              <a:rPr lang="uk-UA" sz="2400" dirty="0"/>
              <a:t> </a:t>
            </a:r>
            <a:r>
              <a:rPr lang="uk-UA" sz="2400" dirty="0" err="1"/>
              <a:t>simple</a:t>
            </a:r>
            <a:r>
              <a:rPr lang="uk-UA" sz="2400" dirty="0"/>
              <a:t> </a:t>
            </a:r>
            <a:r>
              <a:rPr lang="uk-UA" sz="2400" dirty="0" err="1"/>
              <a:t>huts</a:t>
            </a:r>
            <a:r>
              <a:rPr lang="uk-UA" sz="2400" dirty="0"/>
              <a:t> </a:t>
            </a:r>
            <a:r>
              <a:rPr lang="uk-UA" sz="2400" dirty="0" err="1"/>
              <a:t>while</a:t>
            </a:r>
            <a:r>
              <a:rPr lang="uk-UA" sz="2400" dirty="0"/>
              <a:t> </a:t>
            </a:r>
            <a:r>
              <a:rPr lang="uk-UA" sz="2400" dirty="0" err="1"/>
              <a:t>the</a:t>
            </a:r>
            <a:r>
              <a:rPr lang="uk-UA" sz="2400" dirty="0"/>
              <a:t> </a:t>
            </a:r>
            <a:r>
              <a:rPr lang="uk-UA" sz="2400" dirty="0" err="1"/>
              <a:t>richer</a:t>
            </a:r>
            <a:r>
              <a:rPr lang="uk-UA" sz="2400" dirty="0"/>
              <a:t> </a:t>
            </a:r>
            <a:r>
              <a:rPr lang="uk-UA" sz="2400" dirty="0" err="1"/>
              <a:t>people</a:t>
            </a:r>
            <a:r>
              <a:rPr lang="uk-UA" sz="2400" dirty="0"/>
              <a:t> </a:t>
            </a:r>
            <a:r>
              <a:rPr lang="uk-UA" sz="2400" dirty="0" err="1"/>
              <a:t>in</a:t>
            </a:r>
            <a:r>
              <a:rPr lang="uk-UA" sz="2400" dirty="0"/>
              <a:t> </a:t>
            </a:r>
            <a:r>
              <a:rPr lang="uk-UA" sz="2400" dirty="0" err="1"/>
              <a:t>the</a:t>
            </a:r>
            <a:r>
              <a:rPr lang="uk-UA" sz="2400" dirty="0"/>
              <a:t> </a:t>
            </a:r>
            <a:r>
              <a:rPr lang="uk-UA" sz="2400" dirty="0" err="1"/>
              <a:t>cities</a:t>
            </a:r>
            <a:r>
              <a:rPr lang="uk-UA" sz="2400" dirty="0"/>
              <a:t> </a:t>
            </a:r>
            <a:r>
              <a:rPr lang="uk-UA" sz="2400" dirty="0" err="1"/>
              <a:t>lived</a:t>
            </a:r>
            <a:r>
              <a:rPr lang="uk-UA" sz="2400" dirty="0"/>
              <a:t> </a:t>
            </a:r>
            <a:r>
              <a:rPr lang="uk-UA" sz="2400" dirty="0" err="1"/>
              <a:t>in</a:t>
            </a:r>
            <a:r>
              <a:rPr lang="uk-UA" sz="2400" dirty="0"/>
              <a:t> </a:t>
            </a:r>
            <a:r>
              <a:rPr lang="uk-UA" sz="2400" dirty="0" err="1"/>
              <a:t>buildings</a:t>
            </a:r>
            <a:r>
              <a:rPr lang="uk-UA" sz="2400" dirty="0"/>
              <a:t> </a:t>
            </a:r>
            <a:r>
              <a:rPr lang="uk-UA" sz="2400" dirty="0" err="1"/>
              <a:t>that</a:t>
            </a:r>
            <a:r>
              <a:rPr lang="uk-UA" sz="2400" dirty="0"/>
              <a:t> </a:t>
            </a:r>
            <a:r>
              <a:rPr lang="uk-UA" sz="2400" dirty="0" err="1"/>
              <a:t>had</a:t>
            </a:r>
            <a:r>
              <a:rPr lang="uk-UA" sz="2400" dirty="0"/>
              <a:t> </a:t>
            </a:r>
            <a:r>
              <a:rPr lang="uk-UA" sz="2400" dirty="0" err="1"/>
              <a:t>up</a:t>
            </a:r>
            <a:r>
              <a:rPr lang="uk-UA" sz="2400" dirty="0"/>
              <a:t> </a:t>
            </a:r>
            <a:r>
              <a:rPr lang="uk-UA" sz="2400" dirty="0" err="1"/>
              <a:t>to</a:t>
            </a:r>
            <a:r>
              <a:rPr lang="uk-UA" sz="2400" dirty="0"/>
              <a:t> </a:t>
            </a:r>
            <a:r>
              <a:rPr lang="uk-UA" sz="2400" dirty="0" err="1"/>
              <a:t>three</a:t>
            </a:r>
            <a:r>
              <a:rPr lang="uk-UA" sz="2400" dirty="0"/>
              <a:t> </a:t>
            </a:r>
            <a:r>
              <a:rPr lang="uk-UA" sz="2400" dirty="0" err="1"/>
              <a:t>floors</a:t>
            </a:r>
            <a:r>
              <a:rPr lang="uk-UA" sz="2400" dirty="0"/>
              <a:t>. </a:t>
            </a:r>
            <a:endParaRPr lang="ru-RU" sz="2400" dirty="0"/>
          </a:p>
        </p:txBody>
      </p:sp>
      <p:pic>
        <p:nvPicPr>
          <p:cNvPr id="3" name="Рисунок 2" descr="D:\ІРИНА\egypt-soul-house-2033-20090913-medium (1).jpg"/>
          <p:cNvPicPr/>
          <p:nvPr/>
        </p:nvPicPr>
        <p:blipFill>
          <a:blip r:embed="rId2">
            <a:extLst>
              <a:ext uri="{28A0092B-C50C-407E-A947-70E740481C1C}">
                <a14:useLocalDpi xmlns:a14="http://schemas.microsoft.com/office/drawing/2010/main" val="0"/>
              </a:ext>
            </a:extLst>
          </a:blip>
          <a:srcRect/>
          <a:stretch>
            <a:fillRect/>
          </a:stretch>
        </p:blipFill>
        <p:spPr bwMode="auto">
          <a:xfrm>
            <a:off x="22615" y="116632"/>
            <a:ext cx="6120765" cy="3234690"/>
          </a:xfrm>
          <a:prstGeom prst="rect">
            <a:avLst/>
          </a:prstGeom>
          <a:noFill/>
          <a:ln>
            <a:noFill/>
          </a:ln>
        </p:spPr>
      </p:pic>
      <p:pic>
        <p:nvPicPr>
          <p:cNvPr id="4" name="Рисунок 3" descr="D:\ІРИНА\images.jpg"/>
          <p:cNvPicPr/>
          <p:nvPr/>
        </p:nvPicPr>
        <p:blipFill>
          <a:blip r:embed="rId3">
            <a:extLst>
              <a:ext uri="{28A0092B-C50C-407E-A947-70E740481C1C}">
                <a14:useLocalDpi xmlns:a14="http://schemas.microsoft.com/office/drawing/2010/main" val="0"/>
              </a:ext>
            </a:extLst>
          </a:blip>
          <a:srcRect/>
          <a:stretch>
            <a:fillRect/>
          </a:stretch>
        </p:blipFill>
        <p:spPr bwMode="auto">
          <a:xfrm>
            <a:off x="5364088" y="4221088"/>
            <a:ext cx="3172121" cy="2448272"/>
          </a:xfrm>
          <a:prstGeom prst="rect">
            <a:avLst/>
          </a:prstGeom>
          <a:noFill/>
          <a:ln>
            <a:noFill/>
          </a:ln>
        </p:spPr>
      </p:pic>
      <p:sp>
        <p:nvSpPr>
          <p:cNvPr id="5" name="Прямоугольник 4"/>
          <p:cNvSpPr/>
          <p:nvPr/>
        </p:nvSpPr>
        <p:spPr>
          <a:xfrm>
            <a:off x="1691680" y="4220326"/>
            <a:ext cx="3096344" cy="1569660"/>
          </a:xfrm>
          <a:prstGeom prst="rect">
            <a:avLst/>
          </a:prstGeom>
        </p:spPr>
        <p:txBody>
          <a:bodyPr wrap="square">
            <a:spAutoFit/>
          </a:bodyPr>
          <a:lstStyle/>
          <a:p>
            <a:r>
              <a:rPr lang="uk-UA" sz="2400" dirty="0" err="1" smtClean="0"/>
              <a:t>The</a:t>
            </a:r>
            <a:r>
              <a:rPr lang="uk-UA" sz="2400" dirty="0" smtClean="0"/>
              <a:t> </a:t>
            </a:r>
            <a:r>
              <a:rPr lang="uk-UA" sz="2400" dirty="0" err="1" smtClean="0"/>
              <a:t>houses</a:t>
            </a:r>
            <a:r>
              <a:rPr lang="uk-UA" sz="2400" dirty="0" smtClean="0"/>
              <a:t> </a:t>
            </a:r>
            <a:r>
              <a:rPr lang="uk-UA" sz="2400" dirty="0" err="1" smtClean="0"/>
              <a:t>had</a:t>
            </a:r>
            <a:r>
              <a:rPr lang="uk-UA" sz="2400" dirty="0" smtClean="0"/>
              <a:t> </a:t>
            </a:r>
            <a:r>
              <a:rPr lang="uk-UA" sz="2400" dirty="0" err="1" smtClean="0"/>
              <a:t>small</a:t>
            </a:r>
            <a:r>
              <a:rPr lang="uk-UA" sz="2400" dirty="0" smtClean="0"/>
              <a:t> </a:t>
            </a:r>
            <a:r>
              <a:rPr lang="uk-UA" sz="2400" dirty="0" err="1" smtClean="0"/>
              <a:t>windows</a:t>
            </a:r>
            <a:r>
              <a:rPr lang="uk-UA" sz="2400" dirty="0" smtClean="0"/>
              <a:t> </a:t>
            </a:r>
            <a:r>
              <a:rPr lang="uk-UA" sz="2400" dirty="0" err="1" smtClean="0"/>
              <a:t>to</a:t>
            </a:r>
            <a:r>
              <a:rPr lang="uk-UA" sz="2400" dirty="0" smtClean="0"/>
              <a:t> </a:t>
            </a:r>
            <a:r>
              <a:rPr lang="uk-UA" sz="2400" dirty="0" err="1" smtClean="0"/>
              <a:t>keep</a:t>
            </a:r>
            <a:r>
              <a:rPr lang="uk-UA" sz="2400" dirty="0" smtClean="0"/>
              <a:t> </a:t>
            </a:r>
            <a:r>
              <a:rPr lang="uk-UA" sz="2400" dirty="0" err="1" smtClean="0"/>
              <a:t>out</a:t>
            </a:r>
            <a:r>
              <a:rPr lang="uk-UA" sz="2400" dirty="0" smtClean="0"/>
              <a:t> </a:t>
            </a:r>
            <a:r>
              <a:rPr lang="uk-UA" sz="2400" dirty="0" err="1" smtClean="0"/>
              <a:t>the</a:t>
            </a:r>
            <a:r>
              <a:rPr lang="uk-UA" sz="2400" dirty="0" smtClean="0"/>
              <a:t> </a:t>
            </a:r>
            <a:r>
              <a:rPr lang="uk-UA" sz="2400" dirty="0" err="1" smtClean="0"/>
              <a:t>sun</a:t>
            </a:r>
            <a:r>
              <a:rPr lang="uk-UA" sz="2400" dirty="0" smtClean="0"/>
              <a:t> </a:t>
            </a:r>
            <a:r>
              <a:rPr lang="uk-UA" sz="2400" dirty="0" err="1" smtClean="0"/>
              <a:t>and</a:t>
            </a:r>
            <a:r>
              <a:rPr lang="uk-UA" sz="2400" dirty="0" smtClean="0"/>
              <a:t> </a:t>
            </a:r>
            <a:r>
              <a:rPr lang="uk-UA" sz="2400" dirty="0" err="1" smtClean="0"/>
              <a:t>help</a:t>
            </a:r>
            <a:r>
              <a:rPr lang="uk-UA" sz="2400" dirty="0" smtClean="0"/>
              <a:t> </a:t>
            </a:r>
            <a:r>
              <a:rPr lang="uk-UA" sz="2400" dirty="0" err="1" smtClean="0"/>
              <a:t>the</a:t>
            </a:r>
            <a:r>
              <a:rPr lang="uk-UA" sz="2400" dirty="0" smtClean="0"/>
              <a:t> </a:t>
            </a:r>
            <a:r>
              <a:rPr lang="uk-UA" sz="2400" dirty="0" err="1" smtClean="0"/>
              <a:t>house</a:t>
            </a:r>
            <a:r>
              <a:rPr lang="uk-UA" sz="2400" dirty="0" smtClean="0"/>
              <a:t> </a:t>
            </a:r>
            <a:r>
              <a:rPr lang="uk-UA" sz="2400" dirty="0" err="1" smtClean="0"/>
              <a:t>stay</a:t>
            </a:r>
            <a:r>
              <a:rPr lang="uk-UA" sz="2400" dirty="0" smtClean="0"/>
              <a:t> </a:t>
            </a:r>
            <a:r>
              <a:rPr lang="uk-UA" sz="2400" dirty="0" err="1" smtClean="0"/>
              <a:t>cool</a:t>
            </a:r>
            <a:r>
              <a:rPr lang="uk-UA" sz="2400" dirty="0" smtClean="0"/>
              <a:t>.</a:t>
            </a:r>
            <a:endParaRPr lang="ru-RU" sz="2400" dirty="0"/>
          </a:p>
        </p:txBody>
      </p:sp>
    </p:spTree>
    <p:extLst>
      <p:ext uri="{BB962C8B-B14F-4D97-AF65-F5344CB8AC3E}">
        <p14:creationId xmlns:p14="http://schemas.microsoft.com/office/powerpoint/2010/main" val="298236241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4" presetClass="entr" presetSubtype="5" fill="hold" nodeType="withEffect">
                                  <p:stCondLst>
                                    <p:cond delay="1100"/>
                                  </p:stCondLst>
                                  <p:childTnLst>
                                    <p:set>
                                      <p:cBhvr>
                                        <p:cTn id="6" dur="1" fill="hold">
                                          <p:stCondLst>
                                            <p:cond delay="0"/>
                                          </p:stCondLst>
                                        </p:cTn>
                                        <p:tgtEl>
                                          <p:spTgt spid="3"/>
                                        </p:tgtEl>
                                        <p:attrNameLst>
                                          <p:attrName>style.visibility</p:attrName>
                                        </p:attrNameLst>
                                      </p:cBhvr>
                                      <p:to>
                                        <p:strVal val="visible"/>
                                      </p:to>
                                    </p:set>
                                    <p:animEffect transition="in" filter="randombar(vertical)">
                                      <p:cBhvr>
                                        <p:cTn id="7" dur="1700"/>
                                        <p:tgtEl>
                                          <p:spTgt spid="3"/>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ipe(down)">
                                      <p:cBhvr>
                                        <p:cTn id="10" dur="1400"/>
                                        <p:tgtEl>
                                          <p:spTgt spid="2"/>
                                        </p:tgtEl>
                                      </p:cBhvr>
                                    </p:animEffect>
                                  </p:childTnLst>
                                </p:cTn>
                              </p:par>
                              <p:par>
                                <p:cTn id="11" presetID="2" presetClass="entr" presetSubtype="4" fill="hold" nodeType="withEffect">
                                  <p:stCondLst>
                                    <p:cond delay="1100"/>
                                  </p:stCondLst>
                                  <p:childTnLst>
                                    <p:set>
                                      <p:cBhvr>
                                        <p:cTn id="12" dur="1" fill="hold">
                                          <p:stCondLst>
                                            <p:cond delay="0"/>
                                          </p:stCondLst>
                                        </p:cTn>
                                        <p:tgtEl>
                                          <p:spTgt spid="4"/>
                                        </p:tgtEl>
                                        <p:attrNameLst>
                                          <p:attrName>style.visibility</p:attrName>
                                        </p:attrNameLst>
                                      </p:cBhvr>
                                      <p:to>
                                        <p:strVal val="visible"/>
                                      </p:to>
                                    </p:set>
                                    <p:anim calcmode="lin" valueType="num">
                                      <p:cBhvr additive="base">
                                        <p:cTn id="13" dur="1900" fill="hold"/>
                                        <p:tgtEl>
                                          <p:spTgt spid="4"/>
                                        </p:tgtEl>
                                        <p:attrNameLst>
                                          <p:attrName>ppt_x</p:attrName>
                                        </p:attrNameLst>
                                      </p:cBhvr>
                                      <p:tavLst>
                                        <p:tav tm="0">
                                          <p:val>
                                            <p:strVal val="#ppt_x"/>
                                          </p:val>
                                        </p:tav>
                                        <p:tav tm="100000">
                                          <p:val>
                                            <p:strVal val="#ppt_x"/>
                                          </p:val>
                                        </p:tav>
                                      </p:tavLst>
                                    </p:anim>
                                    <p:anim calcmode="lin" valueType="num">
                                      <p:cBhvr additive="base">
                                        <p:cTn id="14" dur="1900" fill="hold"/>
                                        <p:tgtEl>
                                          <p:spTgt spid="4"/>
                                        </p:tgtEl>
                                        <p:attrNameLst>
                                          <p:attrName>ppt_y</p:attrName>
                                        </p:attrNameLst>
                                      </p:cBhvr>
                                      <p:tavLst>
                                        <p:tav tm="0">
                                          <p:val>
                                            <p:strVal val="1+#ppt_h/2"/>
                                          </p:val>
                                        </p:tav>
                                        <p:tav tm="100000">
                                          <p:val>
                                            <p:strVal val="#ppt_y"/>
                                          </p:val>
                                        </p:tav>
                                      </p:tavLst>
                                    </p:anim>
                                  </p:childTnLst>
                                </p:cTn>
                              </p:par>
                              <p:par>
                                <p:cTn id="15" presetID="45" presetClass="entr" presetSubtype="0" fill="hold" grpId="0" nodeType="withEffect">
                                  <p:stCondLst>
                                    <p:cond delay="0"/>
                                  </p:stCondLst>
                                  <p:childTnLst>
                                    <p:set>
                                      <p:cBhvr>
                                        <p:cTn id="16" dur="1" fill="hold">
                                          <p:stCondLst>
                                            <p:cond delay="0"/>
                                          </p:stCondLst>
                                        </p:cTn>
                                        <p:tgtEl>
                                          <p:spTgt spid="5"/>
                                        </p:tgtEl>
                                        <p:attrNameLst>
                                          <p:attrName>style.visibility</p:attrName>
                                        </p:attrNameLst>
                                      </p:cBhvr>
                                      <p:to>
                                        <p:strVal val="visible"/>
                                      </p:to>
                                    </p:set>
                                    <p:animEffect transition="in" filter="fade">
                                      <p:cBhvr>
                                        <p:cTn id="17" dur="2000"/>
                                        <p:tgtEl>
                                          <p:spTgt spid="5"/>
                                        </p:tgtEl>
                                      </p:cBhvr>
                                    </p:animEffect>
                                    <p:anim calcmode="lin" valueType="num">
                                      <p:cBhvr>
                                        <p:cTn id="18" dur="2000" fill="hold"/>
                                        <p:tgtEl>
                                          <p:spTgt spid="5"/>
                                        </p:tgtEl>
                                        <p:attrNameLst>
                                          <p:attrName>ppt_w</p:attrName>
                                        </p:attrNameLst>
                                      </p:cBhvr>
                                      <p:tavLst>
                                        <p:tav tm="0" fmla="#ppt_w*sin(2.5*pi*$)">
                                          <p:val>
                                            <p:fltVal val="0"/>
                                          </p:val>
                                        </p:tav>
                                        <p:tav tm="100000">
                                          <p:val>
                                            <p:fltVal val="1"/>
                                          </p:val>
                                        </p:tav>
                                      </p:tavLst>
                                    </p:anim>
                                    <p:anim calcmode="lin" valueType="num">
                                      <p:cBhvr>
                                        <p:cTn id="19" dur="2000" fill="hold"/>
                                        <p:tgtEl>
                                          <p:spTgt spid="5"/>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6.xml><?xml version="1.0" encoding="utf-8"?>
<p:sld xmlns:a="http://schemas.openxmlformats.org/drawingml/2006/main" xmlns:r="http://schemas.openxmlformats.org/officeDocument/2006/relationships" xmlns:p="http://schemas.openxmlformats.org/presentationml/2006/main">
  <p:cSld>
    <p:bg>
      <p:bgPr shadeToTitle="1">
        <a:gradFill flip="none" rotWithShape="1">
          <a:gsLst>
            <a:gs pos="0">
              <a:srgbClr val="FBEAC7"/>
            </a:gs>
            <a:gs pos="17999">
              <a:srgbClr val="FEE7F2"/>
            </a:gs>
            <a:gs pos="36000">
              <a:srgbClr val="FAC77D"/>
            </a:gs>
            <a:gs pos="61000">
              <a:srgbClr val="FBA97D"/>
            </a:gs>
            <a:gs pos="82001">
              <a:srgbClr val="FBD49C"/>
            </a:gs>
            <a:gs pos="100000">
              <a:srgbClr val="FEE7F2"/>
            </a:gs>
          </a:gsLst>
          <a:path path="shape">
            <a:fillToRect l="50000" t="50000" r="50000" b="50000"/>
          </a:path>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634082"/>
          </a:xfrm>
        </p:spPr>
        <p:txBody>
          <a:bodyPr>
            <a:normAutofit fontScale="90000"/>
          </a:bodyPr>
          <a:lstStyle/>
          <a:p>
            <a:r>
              <a:rPr lang="uk-UA" sz="6000" b="1" dirty="0" err="1"/>
              <a:t>Religion</a:t>
            </a:r>
            <a:r>
              <a:rPr lang="ru-RU" dirty="0"/>
              <a:t/>
            </a:r>
            <a:br>
              <a:rPr lang="ru-RU" dirty="0"/>
            </a:br>
            <a:endParaRPr lang="ru-RU" dirty="0"/>
          </a:p>
        </p:txBody>
      </p:sp>
      <p:pic>
        <p:nvPicPr>
          <p:cNvPr id="3" name="Рисунок 2" descr="D:\ІРИНА\2b1652e7ebab353dd89c964bdbe28b6c.jpg"/>
          <p:cNvPicPr/>
          <p:nvPr/>
        </p:nvPicPr>
        <p:blipFill>
          <a:blip r:embed="rId2">
            <a:extLst>
              <a:ext uri="{28A0092B-C50C-407E-A947-70E740481C1C}">
                <a14:useLocalDpi xmlns:a14="http://schemas.microsoft.com/office/drawing/2010/main" val="0"/>
              </a:ext>
            </a:extLst>
          </a:blip>
          <a:srcRect/>
          <a:stretch>
            <a:fillRect/>
          </a:stretch>
        </p:blipFill>
        <p:spPr bwMode="auto">
          <a:xfrm>
            <a:off x="3203848" y="780728"/>
            <a:ext cx="5832733" cy="2502535"/>
          </a:xfrm>
          <a:prstGeom prst="rect">
            <a:avLst/>
          </a:prstGeom>
          <a:noFill/>
          <a:ln>
            <a:noFill/>
          </a:ln>
        </p:spPr>
      </p:pic>
      <p:sp>
        <p:nvSpPr>
          <p:cNvPr id="4" name="Прямоугольник 3"/>
          <p:cNvSpPr/>
          <p:nvPr/>
        </p:nvSpPr>
        <p:spPr>
          <a:xfrm>
            <a:off x="107504" y="757362"/>
            <a:ext cx="2952328" cy="5262979"/>
          </a:xfrm>
          <a:prstGeom prst="rect">
            <a:avLst/>
          </a:prstGeom>
        </p:spPr>
        <p:txBody>
          <a:bodyPr wrap="square">
            <a:spAutoFit/>
          </a:bodyPr>
          <a:lstStyle/>
          <a:p>
            <a:r>
              <a:rPr lang="uk-UA" sz="2400" dirty="0" err="1"/>
              <a:t>The</a:t>
            </a:r>
            <a:r>
              <a:rPr lang="uk-UA" sz="2400" dirty="0"/>
              <a:t> </a:t>
            </a:r>
            <a:r>
              <a:rPr lang="uk-UA" sz="2400" dirty="0" err="1"/>
              <a:t>ancient</a:t>
            </a:r>
            <a:r>
              <a:rPr lang="uk-UA" sz="2400" dirty="0"/>
              <a:t> </a:t>
            </a:r>
            <a:r>
              <a:rPr lang="uk-UA" sz="2400" dirty="0" err="1"/>
              <a:t>Egyptians</a:t>
            </a:r>
            <a:r>
              <a:rPr lang="uk-UA" sz="2400" dirty="0"/>
              <a:t> </a:t>
            </a:r>
            <a:r>
              <a:rPr lang="uk-UA" sz="2400" dirty="0" err="1"/>
              <a:t>believed</a:t>
            </a:r>
            <a:r>
              <a:rPr lang="uk-UA" sz="2400" dirty="0"/>
              <a:t> </a:t>
            </a:r>
            <a:r>
              <a:rPr lang="uk-UA" sz="2400" dirty="0" err="1"/>
              <a:t>in</a:t>
            </a:r>
            <a:r>
              <a:rPr lang="uk-UA" sz="2400" dirty="0"/>
              <a:t> </a:t>
            </a:r>
            <a:r>
              <a:rPr lang="uk-UA" sz="2400" dirty="0" err="1"/>
              <a:t>several</a:t>
            </a:r>
            <a:r>
              <a:rPr lang="uk-UA" sz="2400" dirty="0"/>
              <a:t> </a:t>
            </a:r>
            <a:r>
              <a:rPr lang="uk-UA" sz="2400" dirty="0" err="1"/>
              <a:t>gods</a:t>
            </a:r>
            <a:r>
              <a:rPr lang="uk-UA" sz="2400" dirty="0"/>
              <a:t> </a:t>
            </a:r>
            <a:r>
              <a:rPr lang="uk-UA" sz="2400" dirty="0" err="1"/>
              <a:t>and</a:t>
            </a:r>
            <a:r>
              <a:rPr lang="uk-UA" sz="2400" dirty="0"/>
              <a:t> </a:t>
            </a:r>
            <a:r>
              <a:rPr lang="uk-UA" sz="2400" dirty="0" err="1"/>
              <a:t>goddesses</a:t>
            </a:r>
            <a:r>
              <a:rPr lang="uk-UA" sz="2400" dirty="0"/>
              <a:t>. </a:t>
            </a:r>
            <a:r>
              <a:rPr lang="uk-UA" sz="2400" dirty="0" err="1"/>
              <a:t>The</a:t>
            </a:r>
            <a:r>
              <a:rPr lang="uk-UA" sz="2400" dirty="0"/>
              <a:t> </a:t>
            </a:r>
            <a:r>
              <a:rPr lang="uk-UA" sz="2400" dirty="0" err="1"/>
              <a:t>most</a:t>
            </a:r>
            <a:r>
              <a:rPr lang="uk-UA" sz="2400" dirty="0"/>
              <a:t> </a:t>
            </a:r>
            <a:r>
              <a:rPr lang="uk-UA" sz="2400" dirty="0" err="1"/>
              <a:t>important</a:t>
            </a:r>
            <a:r>
              <a:rPr lang="uk-UA" sz="2400" dirty="0"/>
              <a:t> </a:t>
            </a:r>
            <a:r>
              <a:rPr lang="uk-UA" sz="2400" dirty="0" err="1"/>
              <a:t>god</a:t>
            </a:r>
            <a:r>
              <a:rPr lang="uk-UA" sz="2400" dirty="0"/>
              <a:t> </a:t>
            </a:r>
            <a:r>
              <a:rPr lang="uk-UA" sz="2400" dirty="0" err="1"/>
              <a:t>was</a:t>
            </a:r>
            <a:r>
              <a:rPr lang="uk-UA" sz="2400" dirty="0"/>
              <a:t> </a:t>
            </a:r>
            <a:r>
              <a:rPr lang="uk-UA" sz="2400" dirty="0" err="1"/>
              <a:t>the</a:t>
            </a:r>
            <a:r>
              <a:rPr lang="uk-UA" sz="2400" dirty="0"/>
              <a:t> </a:t>
            </a:r>
            <a:r>
              <a:rPr lang="uk-UA" sz="2400" dirty="0" err="1"/>
              <a:t>sun</a:t>
            </a:r>
            <a:r>
              <a:rPr lang="uk-UA" sz="2400" dirty="0"/>
              <a:t> </a:t>
            </a:r>
            <a:r>
              <a:rPr lang="uk-UA" sz="2400" dirty="0" err="1"/>
              <a:t>god</a:t>
            </a:r>
            <a:r>
              <a:rPr lang="uk-UA" sz="2400" dirty="0"/>
              <a:t> </a:t>
            </a:r>
            <a:r>
              <a:rPr lang="uk-UA" sz="2400" dirty="0" smtClean="0"/>
              <a:t>R</a:t>
            </a:r>
            <a:r>
              <a:rPr lang="en-US" sz="2400" dirty="0" smtClean="0"/>
              <a:t>a</a:t>
            </a:r>
            <a:r>
              <a:rPr lang="uk-UA" sz="2400" dirty="0" smtClean="0"/>
              <a:t>. </a:t>
            </a:r>
            <a:r>
              <a:rPr lang="uk-UA" sz="2400" dirty="0" err="1"/>
              <a:t>People</a:t>
            </a:r>
            <a:r>
              <a:rPr lang="uk-UA" sz="2400" dirty="0"/>
              <a:t> </a:t>
            </a:r>
            <a:r>
              <a:rPr lang="uk-UA" sz="2400" dirty="0" err="1"/>
              <a:t>prayed</a:t>
            </a:r>
            <a:r>
              <a:rPr lang="uk-UA" sz="2400" dirty="0"/>
              <a:t> </a:t>
            </a:r>
            <a:r>
              <a:rPr lang="uk-UA" sz="2400" dirty="0" err="1"/>
              <a:t>to</a:t>
            </a:r>
            <a:r>
              <a:rPr lang="uk-UA" sz="2400" dirty="0"/>
              <a:t> </a:t>
            </a:r>
            <a:r>
              <a:rPr lang="uk-UA" sz="2400" dirty="0" err="1"/>
              <a:t>him</a:t>
            </a:r>
            <a:r>
              <a:rPr lang="uk-UA" sz="2400" dirty="0"/>
              <a:t> </a:t>
            </a:r>
            <a:r>
              <a:rPr lang="uk-UA" sz="2400" dirty="0" err="1"/>
              <a:t>for</a:t>
            </a:r>
            <a:r>
              <a:rPr lang="uk-UA" sz="2400" dirty="0"/>
              <a:t> </a:t>
            </a:r>
            <a:r>
              <a:rPr lang="uk-UA" sz="2400" dirty="0" err="1"/>
              <a:t>good</a:t>
            </a:r>
            <a:r>
              <a:rPr lang="uk-UA" sz="2400" dirty="0"/>
              <a:t> </a:t>
            </a:r>
            <a:r>
              <a:rPr lang="uk-UA" sz="2400" dirty="0" err="1"/>
              <a:t>harvests</a:t>
            </a:r>
            <a:r>
              <a:rPr lang="uk-UA" sz="2400" dirty="0"/>
              <a:t>. </a:t>
            </a:r>
            <a:r>
              <a:rPr lang="uk-UA" sz="2400" dirty="0" err="1"/>
              <a:t>The</a:t>
            </a:r>
            <a:r>
              <a:rPr lang="uk-UA" sz="2400" dirty="0"/>
              <a:t> </a:t>
            </a:r>
            <a:r>
              <a:rPr lang="uk-UA" sz="2400" dirty="0" err="1"/>
              <a:t>most</a:t>
            </a:r>
            <a:r>
              <a:rPr lang="uk-UA" sz="2400" dirty="0"/>
              <a:t> </a:t>
            </a:r>
            <a:r>
              <a:rPr lang="uk-UA" sz="2400" dirty="0" err="1"/>
              <a:t>famous</a:t>
            </a:r>
            <a:r>
              <a:rPr lang="uk-UA" sz="2400" dirty="0"/>
              <a:t> </a:t>
            </a:r>
            <a:r>
              <a:rPr lang="uk-UA" sz="2400" dirty="0" err="1"/>
              <a:t>goddess</a:t>
            </a:r>
            <a:r>
              <a:rPr lang="uk-UA" sz="2400" dirty="0"/>
              <a:t> </a:t>
            </a:r>
            <a:r>
              <a:rPr lang="uk-UA" sz="2400" dirty="0" err="1"/>
              <a:t>was</a:t>
            </a:r>
            <a:r>
              <a:rPr lang="uk-UA" sz="2400" dirty="0"/>
              <a:t> </a:t>
            </a:r>
            <a:r>
              <a:rPr lang="uk-UA" sz="2400" dirty="0" err="1"/>
              <a:t>Isis</a:t>
            </a:r>
            <a:r>
              <a:rPr lang="uk-UA" sz="2400" dirty="0"/>
              <a:t>, </a:t>
            </a:r>
            <a:r>
              <a:rPr lang="uk-UA" sz="2400" dirty="0" err="1"/>
              <a:t>who</a:t>
            </a:r>
            <a:r>
              <a:rPr lang="uk-UA" sz="2400" dirty="0"/>
              <a:t> </a:t>
            </a:r>
            <a:r>
              <a:rPr lang="uk-UA" sz="2400" dirty="0" err="1"/>
              <a:t>was</a:t>
            </a:r>
            <a:r>
              <a:rPr lang="uk-UA" sz="2400" dirty="0"/>
              <a:t> </a:t>
            </a:r>
            <a:r>
              <a:rPr lang="uk-UA" sz="2400" dirty="0" err="1"/>
              <a:t>seen</a:t>
            </a:r>
            <a:r>
              <a:rPr lang="uk-UA" sz="2400" dirty="0"/>
              <a:t> </a:t>
            </a:r>
            <a:r>
              <a:rPr lang="uk-UA" sz="2400" dirty="0" err="1"/>
              <a:t>as</a:t>
            </a:r>
            <a:r>
              <a:rPr lang="uk-UA" sz="2400" dirty="0"/>
              <a:t> </a:t>
            </a:r>
            <a:r>
              <a:rPr lang="uk-UA" sz="2400" dirty="0" err="1"/>
              <a:t>the</a:t>
            </a:r>
            <a:r>
              <a:rPr lang="uk-UA" sz="2400" dirty="0"/>
              <a:t> </a:t>
            </a:r>
            <a:r>
              <a:rPr lang="uk-UA" sz="2400" dirty="0" err="1"/>
              <a:t>ideal</a:t>
            </a:r>
            <a:r>
              <a:rPr lang="uk-UA" sz="2400" dirty="0"/>
              <a:t> </a:t>
            </a:r>
            <a:r>
              <a:rPr lang="uk-UA" sz="2400" dirty="0" err="1"/>
              <a:t>mother</a:t>
            </a:r>
            <a:r>
              <a:rPr lang="uk-UA" sz="2400" dirty="0"/>
              <a:t> </a:t>
            </a:r>
            <a:r>
              <a:rPr lang="uk-UA" sz="2400" dirty="0" err="1"/>
              <a:t>and</a:t>
            </a:r>
            <a:r>
              <a:rPr lang="uk-UA" sz="2400" dirty="0"/>
              <a:t> </a:t>
            </a:r>
            <a:r>
              <a:rPr lang="uk-UA" sz="2400" dirty="0" err="1"/>
              <a:t>wife</a:t>
            </a:r>
            <a:r>
              <a:rPr lang="uk-UA" sz="2400" dirty="0"/>
              <a:t>. </a:t>
            </a:r>
            <a:r>
              <a:rPr lang="uk-UA" sz="2400" dirty="0" err="1"/>
              <a:t>Her</a:t>
            </a:r>
            <a:r>
              <a:rPr lang="uk-UA" sz="2400" dirty="0"/>
              <a:t> </a:t>
            </a:r>
            <a:r>
              <a:rPr lang="uk-UA" sz="2400" dirty="0" err="1"/>
              <a:t>husband</a:t>
            </a:r>
            <a:r>
              <a:rPr lang="uk-UA" sz="2400" dirty="0"/>
              <a:t> </a:t>
            </a:r>
            <a:r>
              <a:rPr lang="uk-UA" sz="2400" dirty="0" err="1"/>
              <a:t>Osiris</a:t>
            </a:r>
            <a:r>
              <a:rPr lang="uk-UA" sz="2400" dirty="0"/>
              <a:t> </a:t>
            </a:r>
            <a:r>
              <a:rPr lang="uk-UA" sz="2400" dirty="0" err="1"/>
              <a:t>was</a:t>
            </a:r>
            <a:r>
              <a:rPr lang="uk-UA" sz="2400" dirty="0"/>
              <a:t> </a:t>
            </a:r>
            <a:r>
              <a:rPr lang="uk-UA" sz="2400" dirty="0" err="1"/>
              <a:t>the</a:t>
            </a:r>
            <a:r>
              <a:rPr lang="uk-UA" sz="2400" dirty="0"/>
              <a:t> </a:t>
            </a:r>
            <a:r>
              <a:rPr lang="uk-UA" sz="2400" dirty="0" err="1"/>
              <a:t>ruler</a:t>
            </a:r>
            <a:r>
              <a:rPr lang="uk-UA" sz="2400" dirty="0"/>
              <a:t> </a:t>
            </a:r>
            <a:r>
              <a:rPr lang="uk-UA" sz="2400" dirty="0" err="1"/>
              <a:t>of</a:t>
            </a:r>
            <a:r>
              <a:rPr lang="uk-UA" sz="2400" dirty="0"/>
              <a:t> </a:t>
            </a:r>
            <a:r>
              <a:rPr lang="uk-UA" sz="2400" dirty="0" err="1"/>
              <a:t>the</a:t>
            </a:r>
            <a:r>
              <a:rPr lang="uk-UA" sz="2400" dirty="0"/>
              <a:t> </a:t>
            </a:r>
            <a:r>
              <a:rPr lang="uk-UA" sz="2400" dirty="0" err="1"/>
              <a:t>dead</a:t>
            </a:r>
            <a:r>
              <a:rPr lang="uk-UA" sz="2400" dirty="0"/>
              <a:t>.</a:t>
            </a:r>
            <a:endParaRPr lang="ru-RU" sz="2400" dirty="0"/>
          </a:p>
        </p:txBody>
      </p:sp>
      <p:pic>
        <p:nvPicPr>
          <p:cNvPr id="5" name="Рисунок 4" descr="D:\ІРИНА\egyptian-god-of-the-sun-ra-michal-boubin.jpg"/>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3223605" y="3988914"/>
            <a:ext cx="2019300" cy="2872105"/>
          </a:xfrm>
          <a:prstGeom prst="rect">
            <a:avLst/>
          </a:prstGeom>
          <a:noFill/>
          <a:ln>
            <a:noFill/>
          </a:ln>
        </p:spPr>
      </p:pic>
      <p:sp>
        <p:nvSpPr>
          <p:cNvPr id="7" name="TextBox 6"/>
          <p:cNvSpPr txBox="1"/>
          <p:nvPr/>
        </p:nvSpPr>
        <p:spPr>
          <a:xfrm>
            <a:off x="3223606" y="3491716"/>
            <a:ext cx="1564418" cy="523220"/>
          </a:xfrm>
          <a:prstGeom prst="rect">
            <a:avLst/>
          </a:prstGeom>
          <a:noFill/>
        </p:spPr>
        <p:txBody>
          <a:bodyPr wrap="square" rtlCol="0">
            <a:spAutoFit/>
          </a:bodyPr>
          <a:lstStyle/>
          <a:p>
            <a:pPr algn="ctr"/>
            <a:r>
              <a:rPr lang="uk-UA" sz="2800" b="1" i="1" dirty="0" err="1" smtClean="0">
                <a:effectLst>
                  <a:outerShdw blurRad="38100" dist="38100" dir="2700000" algn="tl">
                    <a:srgbClr val="000000">
                      <a:alpha val="43137"/>
                    </a:srgbClr>
                  </a:outerShdw>
                </a:effectLst>
              </a:rPr>
              <a:t>god</a:t>
            </a:r>
            <a:r>
              <a:rPr lang="uk-UA" sz="2800" b="1" i="1" dirty="0" smtClean="0">
                <a:effectLst>
                  <a:outerShdw blurRad="38100" dist="38100" dir="2700000" algn="tl">
                    <a:srgbClr val="000000">
                      <a:alpha val="43137"/>
                    </a:srgbClr>
                  </a:outerShdw>
                </a:effectLst>
              </a:rPr>
              <a:t> R</a:t>
            </a:r>
            <a:r>
              <a:rPr lang="en-US" sz="2800" b="1" i="1" dirty="0" smtClean="0">
                <a:effectLst>
                  <a:outerShdw blurRad="38100" dist="38100" dir="2700000" algn="tl">
                    <a:srgbClr val="000000">
                      <a:alpha val="43137"/>
                    </a:srgbClr>
                  </a:outerShdw>
                </a:effectLst>
              </a:rPr>
              <a:t>a</a:t>
            </a:r>
            <a:endParaRPr lang="ru-RU" sz="2800" b="1" i="1" dirty="0">
              <a:effectLst>
                <a:outerShdw blurRad="38100" dist="38100" dir="2700000" algn="tl">
                  <a:srgbClr val="000000">
                    <a:alpha val="43137"/>
                  </a:srgbClr>
                </a:outerShdw>
              </a:effectLst>
            </a:endParaRPr>
          </a:p>
        </p:txBody>
      </p:sp>
      <p:sp>
        <p:nvSpPr>
          <p:cNvPr id="8" name="TextBox 7"/>
          <p:cNvSpPr txBox="1"/>
          <p:nvPr/>
        </p:nvSpPr>
        <p:spPr>
          <a:xfrm>
            <a:off x="7236296" y="319063"/>
            <a:ext cx="1800285" cy="461665"/>
          </a:xfrm>
          <a:prstGeom prst="rect">
            <a:avLst/>
          </a:prstGeom>
          <a:noFill/>
        </p:spPr>
        <p:txBody>
          <a:bodyPr wrap="square" rtlCol="0">
            <a:spAutoFit/>
          </a:bodyPr>
          <a:lstStyle/>
          <a:p>
            <a:r>
              <a:rPr lang="uk-UA" sz="2400" b="1" i="1" dirty="0" err="1" smtClean="0">
                <a:effectLst>
                  <a:outerShdw blurRad="38100" dist="38100" dir="2700000" algn="tl">
                    <a:srgbClr val="000000">
                      <a:alpha val="43137"/>
                    </a:srgbClr>
                  </a:outerShdw>
                </a:effectLst>
              </a:rPr>
              <a:t>goddess</a:t>
            </a:r>
            <a:r>
              <a:rPr lang="uk-UA" sz="2400" b="1" i="1" dirty="0" smtClean="0">
                <a:effectLst>
                  <a:outerShdw blurRad="38100" dist="38100" dir="2700000" algn="tl">
                    <a:srgbClr val="000000">
                      <a:alpha val="43137"/>
                    </a:srgbClr>
                  </a:outerShdw>
                </a:effectLst>
              </a:rPr>
              <a:t> </a:t>
            </a:r>
            <a:r>
              <a:rPr lang="uk-UA" sz="2400" b="1" i="1" dirty="0" err="1" smtClean="0">
                <a:effectLst>
                  <a:outerShdw blurRad="38100" dist="38100" dir="2700000" algn="tl">
                    <a:srgbClr val="000000">
                      <a:alpha val="43137"/>
                    </a:srgbClr>
                  </a:outerShdw>
                </a:effectLst>
              </a:rPr>
              <a:t>Isis</a:t>
            </a:r>
            <a:endParaRPr lang="ru-RU" sz="2400" b="1" i="1" dirty="0">
              <a:effectLst>
                <a:outerShdw blurRad="38100" dist="38100" dir="2700000" algn="tl">
                  <a:srgbClr val="000000">
                    <a:alpha val="43137"/>
                  </a:srgbClr>
                </a:outerShdw>
              </a:effectLst>
            </a:endParaRPr>
          </a:p>
        </p:txBody>
      </p:sp>
      <p:pic>
        <p:nvPicPr>
          <p:cNvPr id="9" name="Рисунок 8" descr="D:\ІРИНА\Osiris-Papercraft.jpg"/>
          <p:cNvPicPr/>
          <p:nvPr/>
        </p:nvPicPr>
        <p:blipFill>
          <a:blip r:embed="rId4">
            <a:extLst>
              <a:ext uri="{28A0092B-C50C-407E-A947-70E740481C1C}">
                <a14:useLocalDpi xmlns:a14="http://schemas.microsoft.com/office/drawing/2010/main" val="0"/>
              </a:ext>
            </a:extLst>
          </a:blip>
          <a:srcRect/>
          <a:stretch>
            <a:fillRect/>
          </a:stretch>
        </p:blipFill>
        <p:spPr bwMode="auto">
          <a:xfrm>
            <a:off x="6120214" y="3557079"/>
            <a:ext cx="2740719" cy="3212976"/>
          </a:xfrm>
          <a:prstGeom prst="rect">
            <a:avLst/>
          </a:prstGeom>
          <a:noFill/>
          <a:ln>
            <a:noFill/>
          </a:ln>
        </p:spPr>
      </p:pic>
    </p:spTree>
    <p:extLst>
      <p:ext uri="{BB962C8B-B14F-4D97-AF65-F5344CB8AC3E}">
        <p14:creationId xmlns:p14="http://schemas.microsoft.com/office/powerpoint/2010/main" val="1572947425"/>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bg>
      <p:bgPr>
        <a:gradFill flip="none" rotWithShape="1">
          <a:gsLst>
            <a:gs pos="0">
              <a:srgbClr val="5E9EFF"/>
            </a:gs>
            <a:gs pos="39999">
              <a:srgbClr val="85C2FF"/>
            </a:gs>
            <a:gs pos="70000">
              <a:srgbClr val="C4D6EB"/>
            </a:gs>
            <a:gs pos="100000">
              <a:srgbClr val="FFEBFA"/>
            </a:gs>
          </a:gsLst>
          <a:lin ang="162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23528" y="4869160"/>
            <a:ext cx="8229600" cy="1872208"/>
          </a:xfrm>
        </p:spPr>
        <p:txBody>
          <a:bodyPr>
            <a:normAutofit fontScale="90000"/>
          </a:bodyPr>
          <a:lstStyle/>
          <a:p>
            <a:r>
              <a:rPr lang="uk-UA" dirty="0" err="1"/>
              <a:t>Most</a:t>
            </a:r>
            <a:r>
              <a:rPr lang="uk-UA" dirty="0"/>
              <a:t> </a:t>
            </a:r>
            <a:r>
              <a:rPr lang="uk-UA" dirty="0" err="1"/>
              <a:t>Egyptians</a:t>
            </a:r>
            <a:r>
              <a:rPr lang="uk-UA" dirty="0"/>
              <a:t> </a:t>
            </a:r>
            <a:r>
              <a:rPr lang="uk-UA" dirty="0" err="1"/>
              <a:t>prayed</a:t>
            </a:r>
            <a:r>
              <a:rPr lang="uk-UA" dirty="0"/>
              <a:t> </a:t>
            </a:r>
            <a:r>
              <a:rPr lang="uk-UA" dirty="0" err="1"/>
              <a:t>at</a:t>
            </a:r>
            <a:r>
              <a:rPr lang="uk-UA" dirty="0"/>
              <a:t> </a:t>
            </a:r>
            <a:r>
              <a:rPr lang="uk-UA" dirty="0" err="1"/>
              <a:t>home</a:t>
            </a:r>
            <a:r>
              <a:rPr lang="uk-UA" dirty="0"/>
              <a:t>. </a:t>
            </a:r>
            <a:r>
              <a:rPr lang="uk-UA" dirty="0" err="1"/>
              <a:t>The</a:t>
            </a:r>
            <a:r>
              <a:rPr lang="uk-UA" dirty="0"/>
              <a:t> </a:t>
            </a:r>
            <a:r>
              <a:rPr lang="uk-UA" dirty="0" err="1"/>
              <a:t>gods</a:t>
            </a:r>
            <a:r>
              <a:rPr lang="uk-UA" dirty="0"/>
              <a:t> </a:t>
            </a:r>
            <a:r>
              <a:rPr lang="uk-UA" dirty="0" err="1"/>
              <a:t>and</a:t>
            </a:r>
            <a:r>
              <a:rPr lang="uk-UA" dirty="0"/>
              <a:t> </a:t>
            </a:r>
            <a:r>
              <a:rPr lang="uk-UA" dirty="0" err="1"/>
              <a:t>goddesses</a:t>
            </a:r>
            <a:r>
              <a:rPr lang="uk-UA" dirty="0"/>
              <a:t> </a:t>
            </a:r>
            <a:r>
              <a:rPr lang="uk-UA" dirty="0" err="1"/>
              <a:t>lived</a:t>
            </a:r>
            <a:r>
              <a:rPr lang="uk-UA" dirty="0"/>
              <a:t> </a:t>
            </a:r>
            <a:r>
              <a:rPr lang="uk-UA" dirty="0" err="1"/>
              <a:t>in</a:t>
            </a:r>
            <a:r>
              <a:rPr lang="uk-UA" dirty="0"/>
              <a:t> </a:t>
            </a:r>
            <a:r>
              <a:rPr lang="uk-UA" dirty="0" err="1"/>
              <a:t>great</a:t>
            </a:r>
            <a:r>
              <a:rPr lang="uk-UA" dirty="0"/>
              <a:t> </a:t>
            </a:r>
            <a:r>
              <a:rPr lang="uk-UA" dirty="0" err="1"/>
              <a:t>temples</a:t>
            </a:r>
            <a:r>
              <a:rPr lang="uk-UA" dirty="0"/>
              <a:t>. </a:t>
            </a:r>
            <a:endParaRPr lang="ru-RU" dirty="0"/>
          </a:p>
        </p:txBody>
      </p:sp>
      <p:pic>
        <p:nvPicPr>
          <p:cNvPr id="4" name="Рисунок 3" descr="D:\ІРИНА\egypttemp-title.jpg"/>
          <p:cNvPicPr/>
          <p:nvPr/>
        </p:nvPicPr>
        <p:blipFill>
          <a:blip r:embed="rId2">
            <a:extLst>
              <a:ext uri="{28A0092B-C50C-407E-A947-70E740481C1C}">
                <a14:useLocalDpi xmlns:a14="http://schemas.microsoft.com/office/drawing/2010/main" val="0"/>
              </a:ext>
            </a:extLst>
          </a:blip>
          <a:srcRect/>
          <a:stretch>
            <a:fillRect/>
          </a:stretch>
        </p:blipFill>
        <p:spPr bwMode="auto">
          <a:xfrm>
            <a:off x="179512" y="188640"/>
            <a:ext cx="8784976" cy="4608512"/>
          </a:xfrm>
          <a:prstGeom prst="rect">
            <a:avLst/>
          </a:prstGeom>
          <a:noFill/>
          <a:ln>
            <a:noFill/>
          </a:ln>
        </p:spPr>
      </p:pic>
    </p:spTree>
    <p:extLst>
      <p:ext uri="{BB962C8B-B14F-4D97-AF65-F5344CB8AC3E}">
        <p14:creationId xmlns:p14="http://schemas.microsoft.com/office/powerpoint/2010/main" val="186102454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6" presetClass="entr" presetSubtype="0" fill="hold" nodeType="with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down)">
                                      <p:cBhvr>
                                        <p:cTn id="7" dur="580">
                                          <p:stCondLst>
                                            <p:cond delay="0"/>
                                          </p:stCondLst>
                                        </p:cTn>
                                        <p:tgtEl>
                                          <p:spTgt spid="4"/>
                                        </p:tgtEl>
                                      </p:cBhvr>
                                    </p:animEffect>
                                    <p:anim calcmode="lin" valueType="num">
                                      <p:cBhvr>
                                        <p:cTn id="8" dur="1822" tmFilter="0,0; 0.14,0.36; 0.43,0.73; 0.71,0.91; 1.0,1.0">
                                          <p:stCondLst>
                                            <p:cond delay="0"/>
                                          </p:stCondLst>
                                        </p:cTn>
                                        <p:tgtEl>
                                          <p:spTgt spid="4"/>
                                        </p:tgtEl>
                                        <p:attrNameLst>
                                          <p:attrName>ppt_x</p:attrName>
                                        </p:attrNameLst>
                                      </p:cBhvr>
                                      <p:tavLst>
                                        <p:tav tm="0">
                                          <p:val>
                                            <p:strVal val="#ppt_x-0.25"/>
                                          </p:val>
                                        </p:tav>
                                        <p:tav tm="100000">
                                          <p:val>
                                            <p:strVal val="#ppt_x"/>
                                          </p:val>
                                        </p:tav>
                                      </p:tavLst>
                                    </p:anim>
                                    <p:anim calcmode="lin" valueType="num">
                                      <p:cBhvr>
                                        <p:cTn id="9" dur="664" tmFilter="0.0,0.0; 0.25,0.07; 0.50,0.2; 0.75,0.467; 1.0,1.0">
                                          <p:stCondLst>
                                            <p:cond delay="0"/>
                                          </p:stCondLst>
                                        </p:cTn>
                                        <p:tgtEl>
                                          <p:spTgt spid="4"/>
                                        </p:tgtEl>
                                        <p:attrNameLst>
                                          <p:attrName>ppt_y</p:attrName>
                                        </p:attrNameLst>
                                      </p:cBhvr>
                                      <p:tavLst>
                                        <p:tav tm="0" fmla="#ppt_y-sin(pi*$)/3">
                                          <p:val>
                                            <p:fltVal val="0.5"/>
                                          </p:val>
                                        </p:tav>
                                        <p:tav tm="100000">
                                          <p:val>
                                            <p:fltVal val="1"/>
                                          </p:val>
                                        </p:tav>
                                      </p:tavLst>
                                    </p:anim>
                                    <p:anim calcmode="lin" valueType="num">
                                      <p:cBhvr>
                                        <p:cTn id="10" dur="664" tmFilter="0, 0; 0.125,0.2665; 0.25,0.4; 0.375,0.465; 0.5,0.5;  0.625,0.535; 0.75,0.6; 0.875,0.7335; 1,1">
                                          <p:stCondLst>
                                            <p:cond delay="664"/>
                                          </p:stCondLst>
                                        </p:cTn>
                                        <p:tgtEl>
                                          <p:spTgt spid="4"/>
                                        </p:tgtEl>
                                        <p:attrNameLst>
                                          <p:attrName>ppt_y</p:attrName>
                                        </p:attrNameLst>
                                      </p:cBhvr>
                                      <p:tavLst>
                                        <p:tav tm="0" fmla="#ppt_y-sin(pi*$)/9">
                                          <p:val>
                                            <p:fltVal val="0"/>
                                          </p:val>
                                        </p:tav>
                                        <p:tav tm="100000">
                                          <p:val>
                                            <p:fltVal val="1"/>
                                          </p:val>
                                        </p:tav>
                                      </p:tavLst>
                                    </p:anim>
                                    <p:anim calcmode="lin" valueType="num">
                                      <p:cBhvr>
                                        <p:cTn id="11" dur="332" tmFilter="0, 0; 0.125,0.2665; 0.25,0.4; 0.375,0.465; 0.5,0.5;  0.625,0.535; 0.75,0.6; 0.875,0.7335; 1,1">
                                          <p:stCondLst>
                                            <p:cond delay="1324"/>
                                          </p:stCondLst>
                                        </p:cTn>
                                        <p:tgtEl>
                                          <p:spTgt spid="4"/>
                                        </p:tgtEl>
                                        <p:attrNameLst>
                                          <p:attrName>ppt_y</p:attrName>
                                        </p:attrNameLst>
                                      </p:cBhvr>
                                      <p:tavLst>
                                        <p:tav tm="0" fmla="#ppt_y-sin(pi*$)/27">
                                          <p:val>
                                            <p:fltVal val="0"/>
                                          </p:val>
                                        </p:tav>
                                        <p:tav tm="100000">
                                          <p:val>
                                            <p:fltVal val="1"/>
                                          </p:val>
                                        </p:tav>
                                      </p:tavLst>
                                    </p:anim>
                                    <p:anim calcmode="lin" valueType="num">
                                      <p:cBhvr>
                                        <p:cTn id="12" dur="164" tmFilter="0, 0; 0.125,0.2665; 0.25,0.4; 0.375,0.465; 0.5,0.5;  0.625,0.535; 0.75,0.6; 0.875,0.7335; 1,1">
                                          <p:stCondLst>
                                            <p:cond delay="1656"/>
                                          </p:stCondLst>
                                        </p:cTn>
                                        <p:tgtEl>
                                          <p:spTgt spid="4"/>
                                        </p:tgtEl>
                                        <p:attrNameLst>
                                          <p:attrName>ppt_y</p:attrName>
                                        </p:attrNameLst>
                                      </p:cBhvr>
                                      <p:tavLst>
                                        <p:tav tm="0" fmla="#ppt_y-sin(pi*$)/81">
                                          <p:val>
                                            <p:fltVal val="0"/>
                                          </p:val>
                                        </p:tav>
                                        <p:tav tm="100000">
                                          <p:val>
                                            <p:fltVal val="1"/>
                                          </p:val>
                                        </p:tav>
                                      </p:tavLst>
                                    </p:anim>
                                    <p:animScale>
                                      <p:cBhvr>
                                        <p:cTn id="13" dur="26">
                                          <p:stCondLst>
                                            <p:cond delay="650"/>
                                          </p:stCondLst>
                                        </p:cTn>
                                        <p:tgtEl>
                                          <p:spTgt spid="4"/>
                                        </p:tgtEl>
                                      </p:cBhvr>
                                      <p:to x="100000" y="60000"/>
                                    </p:animScale>
                                    <p:animScale>
                                      <p:cBhvr>
                                        <p:cTn id="14" dur="166" decel="50000">
                                          <p:stCondLst>
                                            <p:cond delay="676"/>
                                          </p:stCondLst>
                                        </p:cTn>
                                        <p:tgtEl>
                                          <p:spTgt spid="4"/>
                                        </p:tgtEl>
                                      </p:cBhvr>
                                      <p:to x="100000" y="100000"/>
                                    </p:animScale>
                                    <p:animScale>
                                      <p:cBhvr>
                                        <p:cTn id="15" dur="26">
                                          <p:stCondLst>
                                            <p:cond delay="1312"/>
                                          </p:stCondLst>
                                        </p:cTn>
                                        <p:tgtEl>
                                          <p:spTgt spid="4"/>
                                        </p:tgtEl>
                                      </p:cBhvr>
                                      <p:to x="100000" y="80000"/>
                                    </p:animScale>
                                    <p:animScale>
                                      <p:cBhvr>
                                        <p:cTn id="16" dur="166" decel="50000">
                                          <p:stCondLst>
                                            <p:cond delay="1338"/>
                                          </p:stCondLst>
                                        </p:cTn>
                                        <p:tgtEl>
                                          <p:spTgt spid="4"/>
                                        </p:tgtEl>
                                      </p:cBhvr>
                                      <p:to x="100000" y="100000"/>
                                    </p:animScale>
                                    <p:animScale>
                                      <p:cBhvr>
                                        <p:cTn id="17" dur="26">
                                          <p:stCondLst>
                                            <p:cond delay="1642"/>
                                          </p:stCondLst>
                                        </p:cTn>
                                        <p:tgtEl>
                                          <p:spTgt spid="4"/>
                                        </p:tgtEl>
                                      </p:cBhvr>
                                      <p:to x="100000" y="90000"/>
                                    </p:animScale>
                                    <p:animScale>
                                      <p:cBhvr>
                                        <p:cTn id="18" dur="166" decel="50000">
                                          <p:stCondLst>
                                            <p:cond delay="1668"/>
                                          </p:stCondLst>
                                        </p:cTn>
                                        <p:tgtEl>
                                          <p:spTgt spid="4"/>
                                        </p:tgtEl>
                                      </p:cBhvr>
                                      <p:to x="100000" y="100000"/>
                                    </p:animScale>
                                    <p:animScale>
                                      <p:cBhvr>
                                        <p:cTn id="19" dur="26">
                                          <p:stCondLst>
                                            <p:cond delay="1808"/>
                                          </p:stCondLst>
                                        </p:cTn>
                                        <p:tgtEl>
                                          <p:spTgt spid="4"/>
                                        </p:tgtEl>
                                      </p:cBhvr>
                                      <p:to x="100000" y="95000"/>
                                    </p:animScale>
                                    <p:animScale>
                                      <p:cBhvr>
                                        <p:cTn id="20" dur="166" decel="50000">
                                          <p:stCondLst>
                                            <p:cond delay="1834"/>
                                          </p:stCondLst>
                                        </p:cTn>
                                        <p:tgtEl>
                                          <p:spTgt spid="4"/>
                                        </p:tgtEl>
                                      </p:cBhvr>
                                      <p:to x="100000" y="100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43408"/>
            <a:ext cx="8229600" cy="1224136"/>
          </a:xfrm>
        </p:spPr>
        <p:txBody>
          <a:bodyPr>
            <a:normAutofit/>
          </a:bodyPr>
          <a:lstStyle/>
          <a:p>
            <a:r>
              <a:rPr lang="uk-UA" b="1" dirty="0" err="1"/>
              <a:t>Architecture</a:t>
            </a:r>
            <a:endParaRPr lang="ru-RU" dirty="0"/>
          </a:p>
        </p:txBody>
      </p:sp>
      <p:pic>
        <p:nvPicPr>
          <p:cNvPr id="3" name="Рисунок 2" descr="D:\ІРИНА\загружено (2).jpg"/>
          <p:cNvPicPr/>
          <p:nvPr/>
        </p:nvPicPr>
        <p:blipFill>
          <a:blip r:embed="rId3">
            <a:extLst>
              <a:ext uri="{28A0092B-C50C-407E-A947-70E740481C1C}">
                <a14:useLocalDpi xmlns:a14="http://schemas.microsoft.com/office/drawing/2010/main" val="0"/>
              </a:ext>
            </a:extLst>
          </a:blip>
          <a:srcRect/>
          <a:stretch>
            <a:fillRect/>
          </a:stretch>
        </p:blipFill>
        <p:spPr bwMode="auto">
          <a:xfrm>
            <a:off x="336781" y="2780928"/>
            <a:ext cx="8422203" cy="3744416"/>
          </a:xfrm>
          <a:prstGeom prst="rect">
            <a:avLst/>
          </a:prstGeom>
          <a:noFill/>
          <a:ln>
            <a:noFill/>
          </a:ln>
        </p:spPr>
      </p:pic>
      <p:sp>
        <p:nvSpPr>
          <p:cNvPr id="4" name="Прямоугольник 3"/>
          <p:cNvSpPr/>
          <p:nvPr/>
        </p:nvSpPr>
        <p:spPr>
          <a:xfrm>
            <a:off x="323528" y="692696"/>
            <a:ext cx="8820472" cy="1938992"/>
          </a:xfrm>
          <a:prstGeom prst="rect">
            <a:avLst/>
          </a:prstGeom>
        </p:spPr>
        <p:txBody>
          <a:bodyPr wrap="square">
            <a:spAutoFit/>
          </a:bodyPr>
          <a:lstStyle/>
          <a:p>
            <a:r>
              <a:rPr lang="uk-UA" sz="2400" b="1" dirty="0" err="1"/>
              <a:t>Egypt's</a:t>
            </a:r>
            <a:r>
              <a:rPr lang="uk-UA" sz="2400" b="1" dirty="0"/>
              <a:t> </a:t>
            </a:r>
            <a:r>
              <a:rPr lang="uk-UA" sz="2400" b="1" dirty="0" err="1"/>
              <a:t>pyramids</a:t>
            </a:r>
            <a:r>
              <a:rPr lang="uk-UA" sz="2400" b="1" dirty="0"/>
              <a:t> </a:t>
            </a:r>
            <a:r>
              <a:rPr lang="uk-UA" sz="2400" b="1" dirty="0" err="1"/>
              <a:t>are</a:t>
            </a:r>
            <a:r>
              <a:rPr lang="uk-UA" sz="2400" b="1" dirty="0"/>
              <a:t> </a:t>
            </a:r>
            <a:r>
              <a:rPr lang="uk-UA" sz="2400" b="1" dirty="0" err="1"/>
              <a:t>among</a:t>
            </a:r>
            <a:r>
              <a:rPr lang="uk-UA" sz="2400" b="1" dirty="0"/>
              <a:t> </a:t>
            </a:r>
            <a:r>
              <a:rPr lang="uk-UA" sz="2400" b="1" dirty="0" err="1"/>
              <a:t>the</a:t>
            </a:r>
            <a:r>
              <a:rPr lang="uk-UA" sz="2400" b="1" dirty="0"/>
              <a:t> </a:t>
            </a:r>
            <a:r>
              <a:rPr lang="uk-UA" sz="2400" b="1" dirty="0" err="1"/>
              <a:t>oldest</a:t>
            </a:r>
            <a:r>
              <a:rPr lang="uk-UA" sz="2400" b="1" dirty="0"/>
              <a:t> </a:t>
            </a:r>
            <a:r>
              <a:rPr lang="uk-UA" sz="2400" b="1" dirty="0" err="1"/>
              <a:t>buildings</a:t>
            </a:r>
            <a:r>
              <a:rPr lang="uk-UA" sz="2400" b="1" dirty="0"/>
              <a:t> </a:t>
            </a:r>
            <a:r>
              <a:rPr lang="uk-UA" sz="2400" b="1" dirty="0" err="1"/>
              <a:t>in</a:t>
            </a:r>
            <a:r>
              <a:rPr lang="uk-UA" sz="2400" b="1" dirty="0"/>
              <a:t> </a:t>
            </a:r>
            <a:r>
              <a:rPr lang="uk-UA" sz="2400" b="1" dirty="0" err="1"/>
              <a:t>the</a:t>
            </a:r>
            <a:r>
              <a:rPr lang="uk-UA" sz="2400" b="1" dirty="0"/>
              <a:t> </a:t>
            </a:r>
            <a:r>
              <a:rPr lang="uk-UA" sz="2400" b="1" dirty="0" err="1"/>
              <a:t>world</a:t>
            </a:r>
            <a:r>
              <a:rPr lang="uk-UA" sz="2400" b="1" dirty="0"/>
              <a:t>. </a:t>
            </a:r>
            <a:r>
              <a:rPr lang="uk-UA" sz="2400" b="1" dirty="0" err="1"/>
              <a:t>About</a:t>
            </a:r>
            <a:r>
              <a:rPr lang="uk-UA" sz="2400" b="1" dirty="0"/>
              <a:t> 90 </a:t>
            </a:r>
            <a:r>
              <a:rPr lang="uk-UA" sz="2400" b="1" dirty="0" err="1"/>
              <a:t>of</a:t>
            </a:r>
            <a:r>
              <a:rPr lang="uk-UA" sz="2400" b="1" dirty="0"/>
              <a:t> </a:t>
            </a:r>
            <a:r>
              <a:rPr lang="uk-UA" sz="2400" b="1" dirty="0" err="1"/>
              <a:t>them</a:t>
            </a:r>
            <a:r>
              <a:rPr lang="uk-UA" sz="2400" b="1" dirty="0"/>
              <a:t> </a:t>
            </a:r>
            <a:r>
              <a:rPr lang="uk-UA" sz="2400" b="1" dirty="0" err="1"/>
              <a:t>still</a:t>
            </a:r>
            <a:r>
              <a:rPr lang="uk-UA" sz="2400" b="1" dirty="0"/>
              <a:t> </a:t>
            </a:r>
            <a:r>
              <a:rPr lang="uk-UA" sz="2400" b="1" dirty="0" err="1"/>
              <a:t>stand</a:t>
            </a:r>
            <a:r>
              <a:rPr lang="uk-UA" sz="2400" b="1" dirty="0"/>
              <a:t> </a:t>
            </a:r>
            <a:r>
              <a:rPr lang="uk-UA" sz="2400" b="1" dirty="0" err="1"/>
              <a:t>on</a:t>
            </a:r>
            <a:r>
              <a:rPr lang="uk-UA" sz="2400" b="1" dirty="0"/>
              <a:t> </a:t>
            </a:r>
            <a:r>
              <a:rPr lang="uk-UA" sz="2400" b="1" dirty="0" err="1"/>
              <a:t>the</a:t>
            </a:r>
            <a:r>
              <a:rPr lang="uk-UA" sz="2400" b="1" dirty="0"/>
              <a:t> </a:t>
            </a:r>
            <a:r>
              <a:rPr lang="uk-UA" sz="2400" b="1" dirty="0" err="1"/>
              <a:t>Nile</a:t>
            </a:r>
            <a:r>
              <a:rPr lang="uk-UA" sz="2400" b="1" dirty="0"/>
              <a:t> </a:t>
            </a:r>
            <a:r>
              <a:rPr lang="uk-UA" sz="2400" b="1" dirty="0" err="1"/>
              <a:t>River</a:t>
            </a:r>
            <a:r>
              <a:rPr lang="uk-UA" sz="2400" b="1" dirty="0"/>
              <a:t>. </a:t>
            </a:r>
            <a:r>
              <a:rPr lang="uk-UA" sz="2400" b="1" dirty="0" err="1"/>
              <a:t>The</a:t>
            </a:r>
            <a:r>
              <a:rPr lang="uk-UA" sz="2400" b="1" dirty="0"/>
              <a:t> </a:t>
            </a:r>
            <a:r>
              <a:rPr lang="uk-UA" sz="2400" b="1" dirty="0" err="1"/>
              <a:t>three</a:t>
            </a:r>
            <a:r>
              <a:rPr lang="uk-UA" sz="2400" b="1" dirty="0"/>
              <a:t> </a:t>
            </a:r>
            <a:r>
              <a:rPr lang="uk-UA" sz="2400" b="1" dirty="0" err="1"/>
              <a:t>large</a:t>
            </a:r>
            <a:r>
              <a:rPr lang="uk-UA" sz="2400" b="1" dirty="0"/>
              <a:t> </a:t>
            </a:r>
            <a:r>
              <a:rPr lang="uk-UA" sz="2400" b="1" dirty="0" err="1"/>
              <a:t>pyramids</a:t>
            </a:r>
            <a:r>
              <a:rPr lang="uk-UA" sz="2400" b="1" dirty="0"/>
              <a:t> </a:t>
            </a:r>
            <a:r>
              <a:rPr lang="uk-UA" sz="2400" b="1" dirty="0" err="1"/>
              <a:t>at</a:t>
            </a:r>
            <a:r>
              <a:rPr lang="uk-UA" sz="2400" b="1" dirty="0"/>
              <a:t> </a:t>
            </a:r>
            <a:r>
              <a:rPr lang="uk-UA" sz="2400" b="1" dirty="0" err="1">
                <a:effectLst>
                  <a:outerShdw blurRad="38100" dist="38100" dir="2700000" algn="tl">
                    <a:srgbClr val="000000">
                      <a:alpha val="43137"/>
                    </a:srgbClr>
                  </a:outerShdw>
                </a:effectLst>
              </a:rPr>
              <a:t>Giza</a:t>
            </a:r>
            <a:r>
              <a:rPr lang="uk-UA" sz="2400" b="1" dirty="0"/>
              <a:t> </a:t>
            </a:r>
            <a:r>
              <a:rPr lang="uk-UA" sz="2400" b="1" dirty="0" err="1"/>
              <a:t>belong</a:t>
            </a:r>
            <a:r>
              <a:rPr lang="uk-UA" sz="2400" b="1" dirty="0"/>
              <a:t> </a:t>
            </a:r>
            <a:r>
              <a:rPr lang="uk-UA" sz="2400" b="1" dirty="0" err="1"/>
              <a:t>to</a:t>
            </a:r>
            <a:r>
              <a:rPr lang="uk-UA" sz="2400" b="1" dirty="0"/>
              <a:t> </a:t>
            </a:r>
            <a:r>
              <a:rPr lang="uk-UA" sz="2400" b="1" dirty="0" err="1"/>
              <a:t>the</a:t>
            </a:r>
            <a:r>
              <a:rPr lang="uk-UA" sz="2400" b="1" dirty="0"/>
              <a:t> </a:t>
            </a:r>
            <a:r>
              <a:rPr lang="uk-UA" sz="2400" b="1" dirty="0" err="1"/>
              <a:t>Seven</a:t>
            </a:r>
            <a:r>
              <a:rPr lang="uk-UA" sz="2400" b="1" dirty="0"/>
              <a:t> </a:t>
            </a:r>
            <a:r>
              <a:rPr lang="uk-UA" sz="2400" b="1" dirty="0" err="1"/>
              <a:t>Wonders</a:t>
            </a:r>
            <a:r>
              <a:rPr lang="uk-UA" sz="2400" b="1" dirty="0"/>
              <a:t> </a:t>
            </a:r>
            <a:r>
              <a:rPr lang="uk-UA" sz="2400" b="1" dirty="0" err="1"/>
              <a:t>of</a:t>
            </a:r>
            <a:r>
              <a:rPr lang="uk-UA" sz="2400" b="1" dirty="0"/>
              <a:t> </a:t>
            </a:r>
            <a:r>
              <a:rPr lang="uk-UA" sz="2400" b="1" dirty="0" err="1"/>
              <a:t>the</a:t>
            </a:r>
            <a:r>
              <a:rPr lang="uk-UA" sz="2400" b="1" dirty="0"/>
              <a:t> </a:t>
            </a:r>
            <a:r>
              <a:rPr lang="uk-UA" sz="2400" b="1" dirty="0" err="1"/>
              <a:t>Ancient</a:t>
            </a:r>
            <a:r>
              <a:rPr lang="uk-UA" sz="2400" b="1" dirty="0"/>
              <a:t> </a:t>
            </a:r>
            <a:r>
              <a:rPr lang="uk-UA" sz="2400" b="1" dirty="0" err="1"/>
              <a:t>World</a:t>
            </a:r>
            <a:r>
              <a:rPr lang="uk-UA" sz="2400" b="1" dirty="0"/>
              <a:t>. </a:t>
            </a:r>
            <a:r>
              <a:rPr lang="uk-UA" sz="2400" b="1" dirty="0" err="1"/>
              <a:t>The</a:t>
            </a:r>
            <a:r>
              <a:rPr lang="uk-UA" sz="2400" b="1" dirty="0"/>
              <a:t> Great </a:t>
            </a:r>
            <a:r>
              <a:rPr lang="uk-UA" sz="2400" b="1" dirty="0" err="1"/>
              <a:t>Pyramid</a:t>
            </a:r>
            <a:r>
              <a:rPr lang="uk-UA" sz="2400" b="1" dirty="0"/>
              <a:t> </a:t>
            </a:r>
            <a:r>
              <a:rPr lang="uk-UA" sz="2400" b="1" dirty="0" err="1"/>
              <a:t>is</a:t>
            </a:r>
            <a:r>
              <a:rPr lang="uk-UA" sz="2400" b="1" dirty="0"/>
              <a:t> </a:t>
            </a:r>
            <a:r>
              <a:rPr lang="uk-UA" sz="2400" b="1" dirty="0" err="1"/>
              <a:t>about</a:t>
            </a:r>
            <a:r>
              <a:rPr lang="uk-UA" sz="2400" b="1" dirty="0"/>
              <a:t> 140 </a:t>
            </a:r>
            <a:r>
              <a:rPr lang="uk-UA" sz="2400" b="1" dirty="0" err="1"/>
              <a:t>metres</a:t>
            </a:r>
            <a:r>
              <a:rPr lang="uk-UA" sz="2400" b="1" dirty="0"/>
              <a:t> </a:t>
            </a:r>
            <a:r>
              <a:rPr lang="uk-UA" sz="2400" b="1" dirty="0" err="1"/>
              <a:t>high</a:t>
            </a:r>
            <a:r>
              <a:rPr lang="uk-UA" sz="2400" b="1" dirty="0"/>
              <a:t> </a:t>
            </a:r>
            <a:r>
              <a:rPr lang="uk-UA" sz="2400" b="1" dirty="0" err="1"/>
              <a:t>and</a:t>
            </a:r>
            <a:r>
              <a:rPr lang="uk-UA" sz="2400" b="1" dirty="0"/>
              <a:t> </a:t>
            </a:r>
            <a:r>
              <a:rPr lang="uk-UA" sz="2400" b="1" dirty="0" err="1"/>
              <a:t>was</a:t>
            </a:r>
            <a:r>
              <a:rPr lang="uk-UA" sz="2400" b="1" dirty="0"/>
              <a:t> </a:t>
            </a:r>
            <a:r>
              <a:rPr lang="uk-UA" sz="2400" b="1" dirty="0" err="1"/>
              <a:t>built</a:t>
            </a:r>
            <a:r>
              <a:rPr lang="uk-UA" sz="2400" b="1" dirty="0"/>
              <a:t> </a:t>
            </a:r>
            <a:r>
              <a:rPr lang="uk-UA" sz="2400" b="1" dirty="0" err="1"/>
              <a:t>with</a:t>
            </a:r>
            <a:r>
              <a:rPr lang="uk-UA" sz="2400" b="1" dirty="0"/>
              <a:t> </a:t>
            </a:r>
            <a:r>
              <a:rPr lang="uk-UA" sz="2400" b="1" dirty="0" err="1"/>
              <a:t>over</a:t>
            </a:r>
            <a:r>
              <a:rPr lang="uk-UA" sz="2400" b="1" dirty="0"/>
              <a:t> 2 </a:t>
            </a:r>
            <a:r>
              <a:rPr lang="uk-UA" sz="2400" b="1" dirty="0" err="1"/>
              <a:t>million</a:t>
            </a:r>
            <a:r>
              <a:rPr lang="uk-UA" sz="2400" b="1" dirty="0"/>
              <a:t> </a:t>
            </a:r>
            <a:r>
              <a:rPr lang="uk-UA" sz="2400" b="1" dirty="0" err="1"/>
              <a:t>blocks</a:t>
            </a:r>
            <a:r>
              <a:rPr lang="uk-UA" sz="2400" b="1" dirty="0"/>
              <a:t> </a:t>
            </a:r>
            <a:r>
              <a:rPr lang="uk-UA" sz="2400" b="1" dirty="0" err="1"/>
              <a:t>of</a:t>
            </a:r>
            <a:r>
              <a:rPr lang="uk-UA" sz="2400" b="1" dirty="0"/>
              <a:t> </a:t>
            </a:r>
            <a:r>
              <a:rPr lang="uk-UA" sz="2400" b="1" dirty="0" err="1"/>
              <a:t>limestone</a:t>
            </a:r>
            <a:endParaRPr lang="ru-RU" sz="2400" b="1" dirty="0"/>
          </a:p>
        </p:txBody>
      </p:sp>
    </p:spTree>
    <p:extLst>
      <p:ext uri="{BB962C8B-B14F-4D97-AF65-F5344CB8AC3E}">
        <p14:creationId xmlns:p14="http://schemas.microsoft.com/office/powerpoint/2010/main" val="244039713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barn(inVertical)">
                                      <p:cBhvr>
                                        <p:cTn id="7" dur="1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bg>
      <p:bgPr>
        <a:pattFill prst="pct10">
          <a:fgClr>
            <a:schemeClr val="tx2">
              <a:lumMod val="40000"/>
              <a:lumOff val="60000"/>
            </a:schemeClr>
          </a:fgClr>
          <a:bgClr>
            <a:schemeClr val="bg1"/>
          </a:bgClr>
        </a:patt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dirty="0"/>
              <a:t>T</a:t>
            </a:r>
            <a:r>
              <a:rPr lang="uk-UA" dirty="0" err="1" smtClean="0"/>
              <a:t>he</a:t>
            </a:r>
            <a:r>
              <a:rPr lang="uk-UA" dirty="0" smtClean="0"/>
              <a:t> </a:t>
            </a:r>
            <a:r>
              <a:rPr lang="uk-UA" b="1" dirty="0">
                <a:effectLst>
                  <a:outerShdw blurRad="38100" dist="38100" dir="2700000" algn="tl">
                    <a:srgbClr val="000000">
                      <a:alpha val="43137"/>
                    </a:srgbClr>
                  </a:outerShdw>
                </a:effectLst>
              </a:rPr>
              <a:t>Great </a:t>
            </a:r>
            <a:r>
              <a:rPr lang="uk-UA" b="1" dirty="0" err="1" smtClean="0">
                <a:effectLst>
                  <a:outerShdw blurRad="38100" dist="38100" dir="2700000" algn="tl">
                    <a:srgbClr val="000000">
                      <a:alpha val="43137"/>
                    </a:srgbClr>
                  </a:outerShdw>
                </a:effectLst>
              </a:rPr>
              <a:t>Sphinx</a:t>
            </a:r>
            <a:r>
              <a:rPr lang="en-US" b="1" dirty="0" smtClean="0">
                <a:effectLst>
                  <a:outerShdw blurRad="38100" dist="38100" dir="2700000" algn="tl">
                    <a:srgbClr val="000000">
                      <a:alpha val="43137"/>
                    </a:srgbClr>
                  </a:outerShdw>
                </a:effectLst>
              </a:rPr>
              <a:t> </a:t>
            </a:r>
            <a:r>
              <a:rPr lang="en-US" dirty="0" smtClean="0"/>
              <a:t>is</a:t>
            </a:r>
            <a:r>
              <a:rPr lang="uk-UA" dirty="0" smtClean="0"/>
              <a:t> </a:t>
            </a:r>
            <a:r>
              <a:rPr lang="uk-UA" dirty="0"/>
              <a:t>a </a:t>
            </a:r>
            <a:r>
              <a:rPr lang="uk-UA" dirty="0" err="1"/>
              <a:t>masterpiece</a:t>
            </a:r>
            <a:r>
              <a:rPr lang="uk-UA" dirty="0"/>
              <a:t> </a:t>
            </a:r>
            <a:r>
              <a:rPr lang="uk-UA" dirty="0" err="1"/>
              <a:t>of</a:t>
            </a:r>
            <a:r>
              <a:rPr lang="uk-UA" dirty="0"/>
              <a:t> </a:t>
            </a:r>
            <a:r>
              <a:rPr lang="uk-UA" dirty="0" err="1"/>
              <a:t>Egyptian</a:t>
            </a:r>
            <a:r>
              <a:rPr lang="uk-UA" dirty="0"/>
              <a:t> </a:t>
            </a:r>
            <a:r>
              <a:rPr lang="uk-UA" dirty="0" err="1"/>
              <a:t>sculptors</a:t>
            </a:r>
            <a:r>
              <a:rPr lang="uk-UA" dirty="0"/>
              <a:t>. </a:t>
            </a:r>
            <a:endParaRPr lang="ru-RU" dirty="0"/>
          </a:p>
        </p:txBody>
      </p:sp>
      <p:pic>
        <p:nvPicPr>
          <p:cNvPr id="3" name="Рисунок 2" descr="D:\ІРИНА\images (2).jpg"/>
          <p:cNvPicPr/>
          <p:nvPr/>
        </p:nvPicPr>
        <p:blipFill>
          <a:blip r:embed="rId2">
            <a:extLst>
              <a:ext uri="{28A0092B-C50C-407E-A947-70E740481C1C}">
                <a14:useLocalDpi xmlns:a14="http://schemas.microsoft.com/office/drawing/2010/main" val="0"/>
              </a:ext>
            </a:extLst>
          </a:blip>
          <a:srcRect/>
          <a:stretch>
            <a:fillRect/>
          </a:stretch>
        </p:blipFill>
        <p:spPr bwMode="auto">
          <a:xfrm>
            <a:off x="3275856" y="1710329"/>
            <a:ext cx="5579883" cy="4516715"/>
          </a:xfrm>
          <a:prstGeom prst="rect">
            <a:avLst/>
          </a:prstGeom>
          <a:noFill/>
          <a:ln>
            <a:noFill/>
          </a:ln>
        </p:spPr>
      </p:pic>
      <p:sp>
        <p:nvSpPr>
          <p:cNvPr id="4" name="Прямоугольник 3"/>
          <p:cNvSpPr/>
          <p:nvPr/>
        </p:nvSpPr>
        <p:spPr>
          <a:xfrm>
            <a:off x="179512" y="1988840"/>
            <a:ext cx="2808312" cy="5016758"/>
          </a:xfrm>
          <a:prstGeom prst="rect">
            <a:avLst/>
          </a:prstGeom>
        </p:spPr>
        <p:txBody>
          <a:bodyPr wrap="square">
            <a:spAutoFit/>
          </a:bodyPr>
          <a:lstStyle/>
          <a:p>
            <a:pPr algn="ctr"/>
            <a:r>
              <a:rPr lang="uk-UA" sz="4000" dirty="0" err="1" smtClean="0">
                <a:latin typeface="+mj-lt"/>
              </a:rPr>
              <a:t>It</a:t>
            </a:r>
            <a:r>
              <a:rPr lang="uk-UA" sz="4000" dirty="0" smtClean="0">
                <a:latin typeface="+mj-lt"/>
              </a:rPr>
              <a:t> </a:t>
            </a:r>
            <a:r>
              <a:rPr lang="uk-UA" sz="4000" dirty="0" err="1" smtClean="0">
                <a:latin typeface="+mj-lt"/>
              </a:rPr>
              <a:t>is</a:t>
            </a:r>
            <a:r>
              <a:rPr lang="uk-UA" sz="4000" dirty="0" smtClean="0">
                <a:latin typeface="+mj-lt"/>
              </a:rPr>
              <a:t> a </a:t>
            </a:r>
            <a:r>
              <a:rPr lang="uk-UA" sz="4000" dirty="0" err="1" smtClean="0">
                <a:latin typeface="+mj-lt"/>
              </a:rPr>
              <a:t>stone</a:t>
            </a:r>
            <a:r>
              <a:rPr lang="uk-UA" sz="4000" dirty="0" smtClean="0">
                <a:latin typeface="+mj-lt"/>
              </a:rPr>
              <a:t> </a:t>
            </a:r>
            <a:r>
              <a:rPr lang="uk-UA" sz="4000" dirty="0" err="1" smtClean="0">
                <a:latin typeface="+mj-lt"/>
              </a:rPr>
              <a:t>statue</a:t>
            </a:r>
            <a:r>
              <a:rPr lang="uk-UA" sz="4000" dirty="0" smtClean="0">
                <a:latin typeface="+mj-lt"/>
              </a:rPr>
              <a:t> </a:t>
            </a:r>
            <a:r>
              <a:rPr lang="uk-UA" sz="4000" dirty="0" err="1" smtClean="0">
                <a:latin typeface="+mj-lt"/>
              </a:rPr>
              <a:t>with</a:t>
            </a:r>
            <a:r>
              <a:rPr lang="uk-UA" sz="4000" dirty="0" smtClean="0">
                <a:latin typeface="+mj-lt"/>
              </a:rPr>
              <a:t> </a:t>
            </a:r>
            <a:r>
              <a:rPr lang="uk-UA" sz="4000" dirty="0" err="1" smtClean="0">
                <a:latin typeface="+mj-lt"/>
              </a:rPr>
              <a:t>the</a:t>
            </a:r>
            <a:r>
              <a:rPr lang="uk-UA" sz="4000" dirty="0" smtClean="0">
                <a:latin typeface="+mj-lt"/>
              </a:rPr>
              <a:t> </a:t>
            </a:r>
            <a:r>
              <a:rPr lang="uk-UA" sz="4000" dirty="0" err="1" smtClean="0">
                <a:latin typeface="+mj-lt"/>
              </a:rPr>
              <a:t>head</a:t>
            </a:r>
            <a:r>
              <a:rPr lang="uk-UA" sz="4000" dirty="0" smtClean="0">
                <a:latin typeface="+mj-lt"/>
              </a:rPr>
              <a:t> </a:t>
            </a:r>
            <a:r>
              <a:rPr lang="uk-UA" sz="4000" dirty="0" err="1" smtClean="0">
                <a:latin typeface="+mj-lt"/>
              </a:rPr>
              <a:t>of</a:t>
            </a:r>
            <a:r>
              <a:rPr lang="uk-UA" sz="4000" dirty="0" smtClean="0">
                <a:latin typeface="+mj-lt"/>
              </a:rPr>
              <a:t> a </a:t>
            </a:r>
            <a:r>
              <a:rPr lang="uk-UA" sz="4000" dirty="0" err="1" smtClean="0">
                <a:latin typeface="+mj-lt"/>
              </a:rPr>
              <a:t>person</a:t>
            </a:r>
            <a:r>
              <a:rPr lang="uk-UA" sz="4000" dirty="0" smtClean="0">
                <a:latin typeface="+mj-lt"/>
              </a:rPr>
              <a:t> </a:t>
            </a:r>
            <a:r>
              <a:rPr lang="uk-UA" sz="4000" dirty="0" err="1" smtClean="0">
                <a:latin typeface="+mj-lt"/>
              </a:rPr>
              <a:t>and</a:t>
            </a:r>
            <a:r>
              <a:rPr lang="uk-UA" sz="4000" dirty="0" smtClean="0">
                <a:latin typeface="+mj-lt"/>
              </a:rPr>
              <a:t> </a:t>
            </a:r>
            <a:r>
              <a:rPr lang="uk-UA" sz="4000" dirty="0" err="1" smtClean="0">
                <a:latin typeface="+mj-lt"/>
              </a:rPr>
              <a:t>the</a:t>
            </a:r>
            <a:r>
              <a:rPr lang="uk-UA" sz="4000" dirty="0" smtClean="0">
                <a:latin typeface="+mj-lt"/>
              </a:rPr>
              <a:t> </a:t>
            </a:r>
            <a:r>
              <a:rPr lang="uk-UA" sz="4000" dirty="0" err="1" smtClean="0">
                <a:latin typeface="+mj-lt"/>
              </a:rPr>
              <a:t>body</a:t>
            </a:r>
            <a:r>
              <a:rPr lang="uk-UA" sz="4000" dirty="0" smtClean="0">
                <a:latin typeface="+mj-lt"/>
              </a:rPr>
              <a:t> </a:t>
            </a:r>
            <a:r>
              <a:rPr lang="uk-UA" sz="4000" dirty="0" err="1" smtClean="0">
                <a:latin typeface="+mj-lt"/>
              </a:rPr>
              <a:t>of</a:t>
            </a:r>
            <a:r>
              <a:rPr lang="uk-UA" sz="4000" dirty="0" smtClean="0">
                <a:latin typeface="+mj-lt"/>
              </a:rPr>
              <a:t> a </a:t>
            </a:r>
            <a:r>
              <a:rPr lang="uk-UA" sz="4000" dirty="0" err="1" smtClean="0">
                <a:latin typeface="+mj-lt"/>
              </a:rPr>
              <a:t>lion</a:t>
            </a:r>
            <a:r>
              <a:rPr lang="uk-UA" sz="4000" dirty="0" smtClean="0">
                <a:latin typeface="+mj-lt"/>
              </a:rPr>
              <a:t>.</a:t>
            </a:r>
            <a:r>
              <a:rPr lang="ru-RU" sz="4000" dirty="0" smtClean="0">
                <a:latin typeface="+mj-lt"/>
              </a:rPr>
              <a:t/>
            </a:r>
            <a:br>
              <a:rPr lang="ru-RU" sz="4000" dirty="0" smtClean="0">
                <a:latin typeface="+mj-lt"/>
              </a:rPr>
            </a:br>
            <a:endParaRPr lang="ru-RU" sz="4000" dirty="0">
              <a:latin typeface="+mj-lt"/>
            </a:endParaRPr>
          </a:p>
        </p:txBody>
      </p:sp>
    </p:spTree>
    <p:extLst>
      <p:ext uri="{BB962C8B-B14F-4D97-AF65-F5344CB8AC3E}">
        <p14:creationId xmlns:p14="http://schemas.microsoft.com/office/powerpoint/2010/main" val="146290537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p:cTn id="7" dur="1700" fill="hold"/>
                                        <p:tgtEl>
                                          <p:spTgt spid="3"/>
                                        </p:tgtEl>
                                        <p:attrNameLst>
                                          <p:attrName>ppt_w</p:attrName>
                                        </p:attrNameLst>
                                      </p:cBhvr>
                                      <p:tavLst>
                                        <p:tav tm="0">
                                          <p:val>
                                            <p:fltVal val="0"/>
                                          </p:val>
                                        </p:tav>
                                        <p:tav tm="100000">
                                          <p:val>
                                            <p:strVal val="#ppt_w"/>
                                          </p:val>
                                        </p:tav>
                                      </p:tavLst>
                                    </p:anim>
                                    <p:anim calcmode="lin" valueType="num">
                                      <p:cBhvr>
                                        <p:cTn id="8" dur="1700" fill="hold"/>
                                        <p:tgtEl>
                                          <p:spTgt spid="3"/>
                                        </p:tgtEl>
                                        <p:attrNameLst>
                                          <p:attrName>ppt_h</p:attrName>
                                        </p:attrNameLst>
                                      </p:cBhvr>
                                      <p:tavLst>
                                        <p:tav tm="0">
                                          <p:val>
                                            <p:fltVal val="0"/>
                                          </p:val>
                                        </p:tav>
                                        <p:tav tm="100000">
                                          <p:val>
                                            <p:strVal val="#ppt_h"/>
                                          </p:val>
                                        </p:tav>
                                      </p:tavLst>
                                    </p:anim>
                                    <p:animEffect transition="in" filter="fade">
                                      <p:cBhvr>
                                        <p:cTn id="9" dur="17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426170"/>
          </a:xfrm>
        </p:spPr>
        <p:txBody>
          <a:bodyPr>
            <a:noAutofit/>
          </a:bodyPr>
          <a:lstStyle/>
          <a:p>
            <a:r>
              <a:rPr lang="en-US" sz="6000" b="1" dirty="0">
                <a:solidFill>
                  <a:schemeClr val="tx2">
                    <a:lumMod val="75000"/>
                  </a:schemeClr>
                </a:solidFill>
              </a:rPr>
              <a:t>Kinds of Travelling</a:t>
            </a:r>
            <a:r>
              <a:rPr lang="ru-RU" sz="6000" b="1" dirty="0">
                <a:solidFill>
                  <a:schemeClr val="tx2">
                    <a:lumMod val="75000"/>
                  </a:schemeClr>
                </a:solidFill>
              </a:rPr>
              <a:t/>
            </a:r>
            <a:br>
              <a:rPr lang="ru-RU" sz="6000" b="1" dirty="0">
                <a:solidFill>
                  <a:schemeClr val="tx2">
                    <a:lumMod val="75000"/>
                  </a:schemeClr>
                </a:solidFill>
              </a:rPr>
            </a:br>
            <a:endParaRPr lang="ru-RU" sz="6000" b="1" dirty="0">
              <a:solidFill>
                <a:schemeClr val="tx2">
                  <a:lumMod val="75000"/>
                </a:schemeClr>
              </a:solidFill>
            </a:endParaRPr>
          </a:p>
        </p:txBody>
      </p:sp>
      <p:sp>
        <p:nvSpPr>
          <p:cNvPr id="3" name="Объект 2"/>
          <p:cNvSpPr>
            <a:spLocks noGrp="1"/>
          </p:cNvSpPr>
          <p:nvPr>
            <p:ph idx="1"/>
          </p:nvPr>
        </p:nvSpPr>
        <p:spPr>
          <a:xfrm>
            <a:off x="457200" y="764704"/>
            <a:ext cx="8229600" cy="5361459"/>
          </a:xfrm>
        </p:spPr>
        <p:txBody>
          <a:bodyPr>
            <a:noAutofit/>
          </a:bodyPr>
          <a:lstStyle/>
          <a:p>
            <a:pPr marL="0" indent="0">
              <a:buNone/>
            </a:pPr>
            <a:endParaRPr lang="ru-RU" dirty="0" smtClean="0"/>
          </a:p>
          <a:p>
            <a:pPr lvl="0"/>
            <a:r>
              <a:rPr lang="en-US" dirty="0">
                <a:solidFill>
                  <a:srgbClr val="002060"/>
                </a:solidFill>
              </a:rPr>
              <a:t>by plane</a:t>
            </a:r>
            <a:endParaRPr lang="ru-RU" dirty="0">
              <a:solidFill>
                <a:srgbClr val="002060"/>
              </a:solidFill>
            </a:endParaRPr>
          </a:p>
          <a:p>
            <a:pPr lvl="0"/>
            <a:r>
              <a:rPr lang="en-US" dirty="0">
                <a:solidFill>
                  <a:srgbClr val="002060"/>
                </a:solidFill>
              </a:rPr>
              <a:t>by bus</a:t>
            </a:r>
            <a:endParaRPr lang="ru-RU" dirty="0">
              <a:solidFill>
                <a:srgbClr val="002060"/>
              </a:solidFill>
            </a:endParaRPr>
          </a:p>
          <a:p>
            <a:pPr lvl="0"/>
            <a:r>
              <a:rPr lang="en-US" dirty="0" smtClean="0">
                <a:solidFill>
                  <a:srgbClr val="002060"/>
                </a:solidFill>
              </a:rPr>
              <a:t>by </a:t>
            </a:r>
            <a:r>
              <a:rPr lang="en-US" dirty="0">
                <a:solidFill>
                  <a:srgbClr val="002060"/>
                </a:solidFill>
              </a:rPr>
              <a:t>ship</a:t>
            </a:r>
            <a:endParaRPr lang="ru-RU" dirty="0">
              <a:solidFill>
                <a:srgbClr val="002060"/>
              </a:solidFill>
            </a:endParaRPr>
          </a:p>
          <a:p>
            <a:pPr lvl="0"/>
            <a:r>
              <a:rPr lang="en-US" dirty="0">
                <a:solidFill>
                  <a:srgbClr val="002060"/>
                </a:solidFill>
              </a:rPr>
              <a:t>by motorcycle</a:t>
            </a:r>
            <a:endParaRPr lang="ru-RU" dirty="0">
              <a:solidFill>
                <a:srgbClr val="002060"/>
              </a:solidFill>
            </a:endParaRPr>
          </a:p>
          <a:p>
            <a:pPr lvl="0"/>
            <a:r>
              <a:rPr lang="en-US" dirty="0">
                <a:solidFill>
                  <a:srgbClr val="002060"/>
                </a:solidFill>
              </a:rPr>
              <a:t>by car</a:t>
            </a:r>
            <a:endParaRPr lang="ru-RU" dirty="0">
              <a:solidFill>
                <a:srgbClr val="002060"/>
              </a:solidFill>
            </a:endParaRPr>
          </a:p>
          <a:p>
            <a:pPr lvl="0"/>
            <a:r>
              <a:rPr lang="en-US" dirty="0">
                <a:solidFill>
                  <a:srgbClr val="002060"/>
                </a:solidFill>
              </a:rPr>
              <a:t>by train</a:t>
            </a:r>
            <a:endParaRPr lang="ru-RU" dirty="0">
              <a:solidFill>
                <a:srgbClr val="002060"/>
              </a:solidFill>
            </a:endParaRPr>
          </a:p>
          <a:p>
            <a:pPr lvl="0"/>
            <a:r>
              <a:rPr lang="en-US" dirty="0">
                <a:solidFill>
                  <a:srgbClr val="002060"/>
                </a:solidFill>
              </a:rPr>
              <a:t>by bike</a:t>
            </a:r>
            <a:endParaRPr lang="ru-RU" dirty="0">
              <a:solidFill>
                <a:srgbClr val="002060"/>
              </a:solidFill>
            </a:endParaRPr>
          </a:p>
          <a:p>
            <a:pPr lvl="0"/>
            <a:r>
              <a:rPr lang="en-US" dirty="0">
                <a:solidFill>
                  <a:srgbClr val="002060"/>
                </a:solidFill>
              </a:rPr>
              <a:t>on foot</a:t>
            </a:r>
            <a:endParaRPr lang="ru-RU" dirty="0">
              <a:solidFill>
                <a:srgbClr val="002060"/>
              </a:solidFill>
            </a:endParaRPr>
          </a:p>
          <a:p>
            <a:endParaRPr lang="ru-RU" dirty="0"/>
          </a:p>
        </p:txBody>
      </p:sp>
      <p:pic>
        <p:nvPicPr>
          <p:cNvPr id="2050" name="Picture 2" descr="C:\Users\Администратор\Desktop\завантаження (9).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843808" y="1241805"/>
            <a:ext cx="3024336" cy="1685925"/>
          </a:xfrm>
          <a:prstGeom prst="rect">
            <a:avLst/>
          </a:prstGeom>
          <a:noFill/>
          <a:extLst>
            <a:ext uri="{909E8E84-426E-40DD-AFC4-6F175D3DCCD1}">
              <a14:hiddenFill xmlns:a14="http://schemas.microsoft.com/office/drawing/2010/main">
                <a:solidFill>
                  <a:srgbClr val="FFFFFF"/>
                </a:solidFill>
              </a14:hiddenFill>
            </a:ext>
          </a:extLst>
        </p:spPr>
      </p:pic>
      <p:pic>
        <p:nvPicPr>
          <p:cNvPr id="2051" name="Picture 3" descr="C:\Users\Администратор\Desktop\images.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724128" y="2276872"/>
            <a:ext cx="3293612" cy="1759454"/>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Администратор\Desktop\завантаження (10).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2886670" y="3861048"/>
            <a:ext cx="2882771" cy="1918353"/>
          </a:xfrm>
          <a:prstGeom prst="rect">
            <a:avLst/>
          </a:prstGeom>
          <a:noFill/>
          <a:extLst>
            <a:ext uri="{909E8E84-426E-40DD-AFC4-6F175D3DCCD1}">
              <a14:hiddenFill xmlns:a14="http://schemas.microsoft.com/office/drawing/2010/main">
                <a:solidFill>
                  <a:srgbClr val="FFFFFF"/>
                </a:solidFill>
              </a14:hiddenFill>
            </a:ext>
          </a:extLst>
        </p:spPr>
      </p:pic>
      <p:pic>
        <p:nvPicPr>
          <p:cNvPr id="2053" name="Picture 5" descr="C:\Users\Администратор\Desktop\завантаження (11).jpg"/>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5723430" y="4820224"/>
            <a:ext cx="3284457" cy="183929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59726527"/>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shadeToTitle="1">
        <a:solidFill>
          <a:schemeClr val="bg1"/>
        </a:soli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en-US" b="1" dirty="0" err="1" smtClean="0">
                <a:effectLst>
                  <a:outerShdw blurRad="38100" dist="38100" dir="2700000" algn="tl">
                    <a:srgbClr val="000000">
                      <a:alpha val="43137"/>
                    </a:srgbClr>
                  </a:outerShdw>
                </a:effectLst>
              </a:rPr>
              <a:t>T</a:t>
            </a:r>
            <a:r>
              <a:rPr lang="uk-UA" b="1" dirty="0" err="1" smtClean="0">
                <a:effectLst>
                  <a:outerShdw blurRad="38100" dist="38100" dir="2700000" algn="tl">
                    <a:srgbClr val="000000">
                      <a:alpha val="43137"/>
                    </a:srgbClr>
                  </a:outerShdw>
                </a:effectLst>
              </a:rPr>
              <a:t>he</a:t>
            </a:r>
            <a:r>
              <a:rPr lang="uk-UA" b="1" dirty="0" smtClean="0">
                <a:effectLst>
                  <a:outerShdw blurRad="38100" dist="38100" dir="2700000" algn="tl">
                    <a:srgbClr val="000000">
                      <a:alpha val="43137"/>
                    </a:srgbClr>
                  </a:outerShdw>
                </a:effectLst>
              </a:rPr>
              <a:t> </a:t>
            </a:r>
            <a:r>
              <a:rPr lang="uk-UA" b="1" dirty="0" err="1">
                <a:effectLst>
                  <a:outerShdw blurRad="38100" dist="38100" dir="2700000" algn="tl">
                    <a:srgbClr val="000000">
                      <a:alpha val="43137"/>
                    </a:srgbClr>
                  </a:outerShdw>
                </a:effectLst>
              </a:rPr>
              <a:t>Rosetta</a:t>
            </a:r>
            <a:r>
              <a:rPr lang="uk-UA" b="1" dirty="0">
                <a:effectLst>
                  <a:outerShdw blurRad="38100" dist="38100" dir="2700000" algn="tl">
                    <a:srgbClr val="000000">
                      <a:alpha val="43137"/>
                    </a:srgbClr>
                  </a:outerShdw>
                </a:effectLst>
              </a:rPr>
              <a:t> </a:t>
            </a:r>
            <a:r>
              <a:rPr lang="uk-UA" b="1" dirty="0" err="1">
                <a:effectLst>
                  <a:outerShdw blurRad="38100" dist="38100" dir="2700000" algn="tl">
                    <a:srgbClr val="000000">
                      <a:alpha val="43137"/>
                    </a:srgbClr>
                  </a:outerShdw>
                </a:effectLst>
              </a:rPr>
              <a:t>Stone</a:t>
            </a:r>
            <a:endParaRPr lang="ru-RU" dirty="0">
              <a:effectLst>
                <a:outerShdw blurRad="38100" dist="38100" dir="2700000" algn="tl">
                  <a:srgbClr val="000000">
                    <a:alpha val="43137"/>
                  </a:srgbClr>
                </a:outerShdw>
              </a:effectLst>
            </a:endParaRPr>
          </a:p>
        </p:txBody>
      </p:sp>
      <p:sp>
        <p:nvSpPr>
          <p:cNvPr id="3" name="Прямоугольник 2"/>
          <p:cNvSpPr/>
          <p:nvPr/>
        </p:nvSpPr>
        <p:spPr>
          <a:xfrm>
            <a:off x="5508104" y="1412776"/>
            <a:ext cx="3456384" cy="3785652"/>
          </a:xfrm>
          <a:prstGeom prst="rect">
            <a:avLst/>
          </a:prstGeom>
        </p:spPr>
        <p:txBody>
          <a:bodyPr wrap="square">
            <a:spAutoFit/>
          </a:bodyPr>
          <a:lstStyle/>
          <a:p>
            <a:r>
              <a:rPr lang="uk-UA" sz="2400" dirty="0" err="1"/>
              <a:t>The</a:t>
            </a:r>
            <a:r>
              <a:rPr lang="uk-UA" sz="2400" dirty="0"/>
              <a:t> </a:t>
            </a:r>
            <a:r>
              <a:rPr lang="uk-UA" sz="2400" dirty="0" err="1"/>
              <a:t>Rosetta</a:t>
            </a:r>
            <a:r>
              <a:rPr lang="uk-UA" sz="2400" dirty="0"/>
              <a:t> </a:t>
            </a:r>
            <a:r>
              <a:rPr lang="uk-UA" sz="2400" dirty="0" err="1"/>
              <a:t>Stone</a:t>
            </a:r>
            <a:r>
              <a:rPr lang="uk-UA" sz="2400" dirty="0"/>
              <a:t> </a:t>
            </a:r>
            <a:r>
              <a:rPr lang="uk-UA" sz="2400" dirty="0" err="1"/>
              <a:t>is</a:t>
            </a:r>
            <a:r>
              <a:rPr lang="uk-UA" sz="2400" dirty="0"/>
              <a:t> a </a:t>
            </a:r>
            <a:r>
              <a:rPr lang="uk-UA" sz="2400" dirty="0" err="1"/>
              <a:t>stone</a:t>
            </a:r>
            <a:r>
              <a:rPr lang="uk-UA" sz="2400" dirty="0"/>
              <a:t> </a:t>
            </a:r>
            <a:r>
              <a:rPr lang="uk-UA" sz="2400" dirty="0" err="1"/>
              <a:t>with</a:t>
            </a:r>
            <a:r>
              <a:rPr lang="uk-UA" sz="2400" dirty="0"/>
              <a:t> </a:t>
            </a:r>
            <a:r>
              <a:rPr lang="uk-UA" sz="2400" dirty="0" err="1"/>
              <a:t>writing</a:t>
            </a:r>
            <a:r>
              <a:rPr lang="uk-UA" sz="2400" dirty="0"/>
              <a:t> </a:t>
            </a:r>
            <a:r>
              <a:rPr lang="uk-UA" sz="2400" dirty="0" err="1"/>
              <a:t>on</a:t>
            </a:r>
            <a:r>
              <a:rPr lang="uk-UA" sz="2400" dirty="0"/>
              <a:t> </a:t>
            </a:r>
            <a:r>
              <a:rPr lang="uk-UA" sz="2400" dirty="0" err="1"/>
              <a:t>it</a:t>
            </a:r>
            <a:r>
              <a:rPr lang="uk-UA" sz="2400" dirty="0"/>
              <a:t> </a:t>
            </a:r>
            <a:r>
              <a:rPr lang="uk-UA" sz="2400" dirty="0" err="1"/>
              <a:t>in</a:t>
            </a:r>
            <a:r>
              <a:rPr lang="uk-UA" sz="2400" dirty="0"/>
              <a:t> </a:t>
            </a:r>
            <a:r>
              <a:rPr lang="uk-UA" sz="2400" dirty="0" err="1"/>
              <a:t>two</a:t>
            </a:r>
            <a:r>
              <a:rPr lang="uk-UA" sz="2400" dirty="0"/>
              <a:t> </a:t>
            </a:r>
            <a:r>
              <a:rPr lang="uk-UA" sz="2400" dirty="0" err="1"/>
              <a:t>languages</a:t>
            </a:r>
            <a:r>
              <a:rPr lang="uk-UA" sz="2400" dirty="0"/>
              <a:t> (</a:t>
            </a:r>
            <a:r>
              <a:rPr lang="uk-UA" sz="2400" dirty="0" err="1"/>
              <a:t>Egyptian</a:t>
            </a:r>
            <a:r>
              <a:rPr lang="uk-UA" sz="2400" dirty="0"/>
              <a:t> </a:t>
            </a:r>
            <a:r>
              <a:rPr lang="uk-UA" sz="2400" dirty="0" err="1"/>
              <a:t>and</a:t>
            </a:r>
            <a:r>
              <a:rPr lang="uk-UA" sz="2400" dirty="0"/>
              <a:t> </a:t>
            </a:r>
            <a:r>
              <a:rPr lang="uk-UA" sz="2400" dirty="0" err="1"/>
              <a:t>Greek</a:t>
            </a:r>
            <a:r>
              <a:rPr lang="uk-UA" sz="2400" dirty="0" smtClean="0"/>
              <a:t>)</a:t>
            </a:r>
            <a:r>
              <a:rPr lang="en-US" sz="2400" dirty="0" smtClean="0"/>
              <a:t>. </a:t>
            </a:r>
            <a:r>
              <a:rPr lang="uk-UA" sz="2400" dirty="0" err="1" smtClean="0"/>
              <a:t>The</a:t>
            </a:r>
            <a:r>
              <a:rPr lang="uk-UA" sz="2400" dirty="0" smtClean="0"/>
              <a:t> </a:t>
            </a:r>
            <a:r>
              <a:rPr lang="uk-UA" sz="2400" dirty="0" err="1"/>
              <a:t>Rosetta</a:t>
            </a:r>
            <a:r>
              <a:rPr lang="uk-UA" sz="2400" dirty="0"/>
              <a:t> </a:t>
            </a:r>
            <a:r>
              <a:rPr lang="uk-UA" sz="2400" dirty="0" err="1"/>
              <a:t>Stone</a:t>
            </a:r>
            <a:r>
              <a:rPr lang="uk-UA" sz="2400" dirty="0"/>
              <a:t> </a:t>
            </a:r>
            <a:r>
              <a:rPr lang="uk-UA" sz="2400" dirty="0" err="1"/>
              <a:t>was</a:t>
            </a:r>
            <a:r>
              <a:rPr lang="uk-UA" sz="2400" dirty="0"/>
              <a:t> </a:t>
            </a:r>
            <a:r>
              <a:rPr lang="uk-UA" sz="2400" dirty="0" err="1"/>
              <a:t>found</a:t>
            </a:r>
            <a:r>
              <a:rPr lang="uk-UA" sz="2400" dirty="0"/>
              <a:t> </a:t>
            </a:r>
            <a:r>
              <a:rPr lang="uk-UA" sz="2400" dirty="0" err="1"/>
              <a:t>in</a:t>
            </a:r>
            <a:r>
              <a:rPr lang="uk-UA" sz="2400" dirty="0"/>
              <a:t> 1799.</a:t>
            </a:r>
            <a:endParaRPr lang="ru-RU" sz="2400" dirty="0"/>
          </a:p>
          <a:p>
            <a:r>
              <a:rPr lang="uk-UA" sz="2400" dirty="0" err="1"/>
              <a:t>It</a:t>
            </a:r>
            <a:r>
              <a:rPr lang="uk-UA" sz="2400" dirty="0"/>
              <a:t> </a:t>
            </a:r>
            <a:r>
              <a:rPr lang="uk-UA" sz="2400" dirty="0" err="1"/>
              <a:t>is</a:t>
            </a:r>
            <a:r>
              <a:rPr lang="uk-UA" sz="2400" dirty="0"/>
              <a:t> </a:t>
            </a:r>
            <a:r>
              <a:rPr lang="uk-UA" sz="2400" dirty="0" err="1"/>
              <a:t>called</a:t>
            </a:r>
            <a:r>
              <a:rPr lang="uk-UA" sz="2400" dirty="0"/>
              <a:t> </a:t>
            </a:r>
            <a:r>
              <a:rPr lang="uk-UA" sz="2400" dirty="0" err="1"/>
              <a:t>the</a:t>
            </a:r>
            <a:r>
              <a:rPr lang="uk-UA" sz="2400" dirty="0"/>
              <a:t> </a:t>
            </a:r>
            <a:r>
              <a:rPr lang="uk-UA" sz="2400" dirty="0" err="1"/>
              <a:t>Rosetta</a:t>
            </a:r>
            <a:r>
              <a:rPr lang="uk-UA" sz="2400" dirty="0"/>
              <a:t> </a:t>
            </a:r>
            <a:r>
              <a:rPr lang="uk-UA" sz="2400" dirty="0" err="1"/>
              <a:t>Stone</a:t>
            </a:r>
            <a:r>
              <a:rPr lang="uk-UA" sz="2400" dirty="0"/>
              <a:t> </a:t>
            </a:r>
            <a:r>
              <a:rPr lang="uk-UA" sz="2400" dirty="0" err="1"/>
              <a:t>because</a:t>
            </a:r>
            <a:r>
              <a:rPr lang="uk-UA" sz="2400" dirty="0"/>
              <a:t> </a:t>
            </a:r>
            <a:r>
              <a:rPr lang="uk-UA" sz="2400" dirty="0" err="1"/>
              <a:t>it</a:t>
            </a:r>
            <a:r>
              <a:rPr lang="uk-UA" sz="2400" dirty="0"/>
              <a:t> </a:t>
            </a:r>
            <a:r>
              <a:rPr lang="uk-UA" sz="2400" dirty="0" err="1"/>
              <a:t>was</a:t>
            </a:r>
            <a:r>
              <a:rPr lang="uk-UA" sz="2400" dirty="0"/>
              <a:t> </a:t>
            </a:r>
            <a:r>
              <a:rPr lang="uk-UA" sz="2400" dirty="0" err="1"/>
              <a:t>discovered</a:t>
            </a:r>
            <a:r>
              <a:rPr lang="uk-UA" sz="2400" dirty="0"/>
              <a:t> </a:t>
            </a:r>
            <a:r>
              <a:rPr lang="uk-UA" sz="2400" dirty="0" err="1"/>
              <a:t>in</a:t>
            </a:r>
            <a:r>
              <a:rPr lang="uk-UA" sz="2400" dirty="0"/>
              <a:t> a </a:t>
            </a:r>
            <a:r>
              <a:rPr lang="uk-UA" sz="2400" dirty="0" err="1"/>
              <a:t>town</a:t>
            </a:r>
            <a:r>
              <a:rPr lang="uk-UA" sz="2400" dirty="0"/>
              <a:t> </a:t>
            </a:r>
            <a:r>
              <a:rPr lang="uk-UA" sz="2400" dirty="0" err="1"/>
              <a:t>called</a:t>
            </a:r>
            <a:r>
              <a:rPr lang="uk-UA" sz="2400" dirty="0"/>
              <a:t> </a:t>
            </a:r>
            <a:r>
              <a:rPr lang="uk-UA" sz="2400" dirty="0" err="1"/>
              <a:t>Rosetta</a:t>
            </a:r>
            <a:r>
              <a:rPr lang="uk-UA" sz="2400" dirty="0"/>
              <a:t>.</a:t>
            </a:r>
            <a:endParaRPr lang="ru-RU" sz="2400" dirty="0"/>
          </a:p>
          <a:p>
            <a:endParaRPr lang="ru-RU" sz="2400" dirty="0"/>
          </a:p>
        </p:txBody>
      </p:sp>
      <p:pic>
        <p:nvPicPr>
          <p:cNvPr id="4" name="Рисунок 3" descr="D:\ІРИНА\загружено (3).jpg"/>
          <p:cNvPicPr/>
          <p:nvPr/>
        </p:nvPicPr>
        <p:blipFill>
          <a:blip r:embed="rId2">
            <a:extLst>
              <a:ext uri="{28A0092B-C50C-407E-A947-70E740481C1C}">
                <a14:useLocalDpi xmlns:a14="http://schemas.microsoft.com/office/drawing/2010/main" val="0"/>
              </a:ext>
            </a:extLst>
          </a:blip>
          <a:srcRect/>
          <a:stretch>
            <a:fillRect/>
          </a:stretch>
        </p:blipFill>
        <p:spPr bwMode="auto">
          <a:xfrm>
            <a:off x="251520" y="476672"/>
            <a:ext cx="2238375" cy="2040255"/>
          </a:xfrm>
          <a:prstGeom prst="rect">
            <a:avLst/>
          </a:prstGeom>
          <a:noFill/>
          <a:ln>
            <a:noFill/>
          </a:ln>
        </p:spPr>
      </p:pic>
      <p:pic>
        <p:nvPicPr>
          <p:cNvPr id="5" name="Рисунок 4" descr="D:\ІРИНА\6824e99743a0900c60917b42a0a069db.jpg"/>
          <p:cNvPicPr/>
          <p:nvPr/>
        </p:nvPicPr>
        <p:blipFill>
          <a:blip r:embed="rId3">
            <a:extLst>
              <a:ext uri="{28A0092B-C50C-407E-A947-70E740481C1C}">
                <a14:useLocalDpi xmlns:a14="http://schemas.microsoft.com/office/drawing/2010/main" val="0"/>
              </a:ext>
            </a:extLst>
          </a:blip>
          <a:srcRect/>
          <a:stretch>
            <a:fillRect/>
          </a:stretch>
        </p:blipFill>
        <p:spPr bwMode="auto">
          <a:xfrm>
            <a:off x="1547664" y="3429000"/>
            <a:ext cx="3544153" cy="2763520"/>
          </a:xfrm>
          <a:prstGeom prst="rect">
            <a:avLst/>
          </a:prstGeom>
          <a:noFill/>
          <a:ln>
            <a:noFill/>
          </a:ln>
        </p:spPr>
      </p:pic>
    </p:spTree>
    <p:extLst>
      <p:ext uri="{BB962C8B-B14F-4D97-AF65-F5344CB8AC3E}">
        <p14:creationId xmlns:p14="http://schemas.microsoft.com/office/powerpoint/2010/main" val="125434445"/>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0"/>
            <a:ext cx="8229600" cy="836712"/>
          </a:xfrm>
        </p:spPr>
        <p:txBody>
          <a:bodyPr>
            <a:normAutofit/>
          </a:bodyPr>
          <a:lstStyle/>
          <a:p>
            <a:r>
              <a:rPr lang="en-US" b="1" dirty="0" smtClean="0">
                <a:latin typeface="Times New Roman" pitchFamily="18" charset="0"/>
                <a:cs typeface="Times New Roman" pitchFamily="18" charset="0"/>
              </a:rPr>
              <a:t>1. Choose the right answer.</a:t>
            </a:r>
            <a:endParaRPr lang="ru-RU" b="1" dirty="0">
              <a:latin typeface="Times New Roman" pitchFamily="18" charset="0"/>
              <a:cs typeface="Times New Roman" pitchFamily="18" charset="0"/>
            </a:endParaRPr>
          </a:p>
        </p:txBody>
      </p:sp>
      <p:sp>
        <p:nvSpPr>
          <p:cNvPr id="5" name="Объект 4"/>
          <p:cNvSpPr>
            <a:spLocks noGrp="1"/>
          </p:cNvSpPr>
          <p:nvPr>
            <p:ph idx="1"/>
          </p:nvPr>
        </p:nvSpPr>
        <p:spPr>
          <a:xfrm>
            <a:off x="251520" y="836712"/>
            <a:ext cx="8435280" cy="5904656"/>
          </a:xfrm>
        </p:spPr>
        <p:txBody>
          <a:bodyPr>
            <a:noAutofit/>
          </a:bodyPr>
          <a:lstStyle/>
          <a:p>
            <a:pPr marL="0" indent="0">
              <a:buNone/>
            </a:pPr>
            <a:r>
              <a:rPr lang="en-US" sz="1600" b="1" dirty="0" smtClean="0">
                <a:latin typeface="Times New Roman" pitchFamily="18" charset="0"/>
                <a:cs typeface="Times New Roman" pitchFamily="18" charset="0"/>
              </a:rPr>
              <a:t>1. Egypt is situated in ___________Africa.</a:t>
            </a:r>
          </a:p>
          <a:p>
            <a:pPr marL="514350" indent="-514350">
              <a:buAutoNum type="alphaLcParenR"/>
            </a:pPr>
            <a:r>
              <a:rPr lang="en-US" sz="1600" dirty="0">
                <a:latin typeface="Times New Roman" pitchFamily="18" charset="0"/>
                <a:cs typeface="Times New Roman" pitchFamily="18" charset="0"/>
              </a:rPr>
              <a:t>s</a:t>
            </a:r>
            <a:r>
              <a:rPr lang="en-US" sz="1600" dirty="0" smtClean="0">
                <a:latin typeface="Times New Roman" pitchFamily="18" charset="0"/>
                <a:cs typeface="Times New Roman" pitchFamily="18" charset="0"/>
              </a:rPr>
              <a:t>outhern    b) west    c) northern</a:t>
            </a:r>
          </a:p>
          <a:p>
            <a:pPr marL="0" indent="0">
              <a:buNone/>
            </a:pPr>
            <a:r>
              <a:rPr lang="en-US" sz="1600" b="1" dirty="0" smtClean="0">
                <a:latin typeface="Times New Roman" pitchFamily="18" charset="0"/>
                <a:cs typeface="Times New Roman" pitchFamily="18" charset="0"/>
              </a:rPr>
              <a:t>2. Ancient Egypt arose around the Nile River about ____________years ago.</a:t>
            </a:r>
          </a:p>
          <a:p>
            <a:pPr marL="514350" indent="-514350">
              <a:buAutoNum type="alphaLcParenR"/>
            </a:pPr>
            <a:r>
              <a:rPr lang="en-US" sz="1600" dirty="0" smtClean="0">
                <a:latin typeface="Times New Roman" pitchFamily="18" charset="0"/>
                <a:cs typeface="Times New Roman" pitchFamily="18" charset="0"/>
              </a:rPr>
              <a:t>4, 000       b) 5, 000        c) 2, 000</a:t>
            </a:r>
          </a:p>
          <a:p>
            <a:pPr marL="0" indent="0">
              <a:buNone/>
            </a:pPr>
            <a:r>
              <a:rPr lang="en-US" sz="1600" b="1" dirty="0" smtClean="0">
                <a:latin typeface="Times New Roman" pitchFamily="18" charset="0"/>
                <a:cs typeface="Times New Roman" pitchFamily="18" charset="0"/>
              </a:rPr>
              <a:t>3. The Nile flows into the ____________.</a:t>
            </a:r>
          </a:p>
          <a:p>
            <a:pPr marL="0" indent="0">
              <a:buNone/>
            </a:pPr>
            <a:r>
              <a:rPr lang="en-US" sz="1600" dirty="0" smtClean="0">
                <a:latin typeface="Times New Roman" pitchFamily="18" charset="0"/>
                <a:cs typeface="Times New Roman" pitchFamily="18" charset="0"/>
              </a:rPr>
              <a:t>a) Black Sea  b)  North Sea  c) Mediterranean Sea</a:t>
            </a:r>
          </a:p>
          <a:p>
            <a:pPr marL="0" indent="0">
              <a:buNone/>
            </a:pPr>
            <a:r>
              <a:rPr lang="en-US" sz="1600" b="1" dirty="0" smtClean="0">
                <a:latin typeface="Times New Roman" pitchFamily="18" charset="0"/>
                <a:cs typeface="Times New Roman" pitchFamily="18" charset="0"/>
              </a:rPr>
              <a:t>4. The upper class of Egyptians consisted of____________ .</a:t>
            </a:r>
          </a:p>
          <a:p>
            <a:pPr>
              <a:buAutoNum type="alphaLcParenR"/>
            </a:pPr>
            <a:r>
              <a:rPr lang="en-US" sz="1600" dirty="0">
                <a:latin typeface="Times New Roman" pitchFamily="18" charset="0"/>
                <a:cs typeface="Times New Roman" pitchFamily="18" charset="0"/>
              </a:rPr>
              <a:t>p</a:t>
            </a:r>
            <a:r>
              <a:rPr lang="en-US" sz="1600" dirty="0" smtClean="0">
                <a:latin typeface="Times New Roman" pitchFamily="18" charset="0"/>
                <a:cs typeface="Times New Roman" pitchFamily="18" charset="0"/>
              </a:rPr>
              <a:t>haraoh and his family     b) unskilled workers    c) traders</a:t>
            </a:r>
          </a:p>
          <a:p>
            <a:pPr marL="0" indent="0">
              <a:buNone/>
            </a:pPr>
            <a:r>
              <a:rPr lang="en-US" sz="1600" b="1" dirty="0" smtClean="0">
                <a:latin typeface="Times New Roman" pitchFamily="18" charset="0"/>
                <a:cs typeface="Times New Roman" pitchFamily="18" charset="0"/>
              </a:rPr>
              <a:t>5. ________ was the main source of food in Ancient Egypt.</a:t>
            </a:r>
          </a:p>
          <a:p>
            <a:pPr>
              <a:buAutoNum type="alphaLcParenR"/>
            </a:pPr>
            <a:r>
              <a:rPr lang="en-US" sz="1600" dirty="0" smtClean="0">
                <a:latin typeface="Times New Roman" pitchFamily="18" charset="0"/>
                <a:cs typeface="Times New Roman" pitchFamily="18" charset="0"/>
              </a:rPr>
              <a:t>Fish              b) meat                  c) bread</a:t>
            </a:r>
          </a:p>
          <a:p>
            <a:pPr marL="0" indent="0">
              <a:buNone/>
            </a:pPr>
            <a:r>
              <a:rPr lang="en-US" sz="1600" b="1" dirty="0" smtClean="0">
                <a:latin typeface="Times New Roman" pitchFamily="18" charset="0"/>
                <a:cs typeface="Times New Roman" pitchFamily="18" charset="0"/>
              </a:rPr>
              <a:t>6. The ancient Egyptians believed in ________________ god(s).</a:t>
            </a:r>
          </a:p>
          <a:p>
            <a:pPr>
              <a:buAutoNum type="alphaLcParenR"/>
            </a:pPr>
            <a:r>
              <a:rPr lang="en-US" sz="1600" dirty="0" smtClean="0">
                <a:latin typeface="Times New Roman" pitchFamily="18" charset="0"/>
                <a:cs typeface="Times New Roman" pitchFamily="18" charset="0"/>
              </a:rPr>
              <a:t>several        b) one       c) three</a:t>
            </a:r>
          </a:p>
          <a:p>
            <a:pPr marL="0" indent="0">
              <a:buNone/>
            </a:pPr>
            <a:r>
              <a:rPr lang="en-US" sz="1600" b="1" dirty="0" smtClean="0">
                <a:latin typeface="Times New Roman" pitchFamily="18" charset="0"/>
                <a:cs typeface="Times New Roman" pitchFamily="18" charset="0"/>
              </a:rPr>
              <a:t>7. The three large pyramids are situated in ________________.</a:t>
            </a:r>
          </a:p>
          <a:p>
            <a:pPr>
              <a:buAutoNum type="alphaLcParenR"/>
            </a:pPr>
            <a:r>
              <a:rPr lang="en-US" sz="1600" dirty="0" smtClean="0">
                <a:latin typeface="Times New Roman" pitchFamily="18" charset="0"/>
                <a:cs typeface="Times New Roman" pitchFamily="18" charset="0"/>
              </a:rPr>
              <a:t>Cairo             b) Giza         c) Alexandria</a:t>
            </a:r>
          </a:p>
          <a:p>
            <a:pPr marL="228600" indent="-228600">
              <a:buAutoNum type="arabicPeriod" startAt="8"/>
            </a:pPr>
            <a:r>
              <a:rPr lang="en-US" sz="1600" b="1" dirty="0" smtClean="0">
                <a:latin typeface="Times New Roman" pitchFamily="18" charset="0"/>
                <a:cs typeface="Times New Roman" pitchFamily="18" charset="0"/>
              </a:rPr>
              <a:t>The Sphinx is a stone statue with the head of a person and the body of  _____________.</a:t>
            </a:r>
          </a:p>
          <a:p>
            <a:pPr marL="228600" indent="-228600">
              <a:buAutoNum type="alphaLcParenR"/>
            </a:pPr>
            <a:r>
              <a:rPr lang="en-US" sz="1600" dirty="0" smtClean="0">
                <a:latin typeface="Times New Roman" pitchFamily="18" charset="0"/>
                <a:cs typeface="Times New Roman" pitchFamily="18" charset="0"/>
              </a:rPr>
              <a:t>cat          b) lion                c) tiger</a:t>
            </a:r>
          </a:p>
          <a:p>
            <a:pPr marL="0" indent="0">
              <a:buNone/>
            </a:pPr>
            <a:r>
              <a:rPr lang="en-US" sz="1600" b="1" dirty="0">
                <a:latin typeface="Times New Roman" pitchFamily="18" charset="0"/>
                <a:cs typeface="Times New Roman" pitchFamily="18" charset="0"/>
              </a:rPr>
              <a:t>9</a:t>
            </a:r>
            <a:r>
              <a:rPr lang="en-US" sz="1600" b="1" dirty="0" smtClean="0">
                <a:latin typeface="Times New Roman" pitchFamily="18" charset="0"/>
                <a:cs typeface="Times New Roman" pitchFamily="18" charset="0"/>
              </a:rPr>
              <a:t>. The Rosetta Stone is a stone with writing  on it in ____________  languages.</a:t>
            </a:r>
          </a:p>
          <a:p>
            <a:pPr marL="228600" indent="-228600">
              <a:buAutoNum type="alphaLcParenR"/>
            </a:pPr>
            <a:r>
              <a:rPr lang="en-US" sz="1600" dirty="0" smtClean="0">
                <a:latin typeface="Times New Roman" pitchFamily="18" charset="0"/>
                <a:cs typeface="Times New Roman" pitchFamily="18" charset="0"/>
              </a:rPr>
              <a:t>two                   b) one                         c) three</a:t>
            </a:r>
          </a:p>
          <a:p>
            <a:pPr marL="0" indent="0">
              <a:buNone/>
            </a:pPr>
            <a:r>
              <a:rPr lang="en-US" sz="1600" b="1" dirty="0" smtClean="0">
                <a:latin typeface="Times New Roman" pitchFamily="18" charset="0"/>
                <a:cs typeface="Times New Roman" pitchFamily="18" charset="0"/>
              </a:rPr>
              <a:t>10. It is called  the Rosetta Stone because of_____________.</a:t>
            </a:r>
          </a:p>
          <a:p>
            <a:pPr marL="0" indent="0">
              <a:buNone/>
            </a:pPr>
            <a:r>
              <a:rPr lang="en-US" sz="1600" dirty="0" smtClean="0">
                <a:latin typeface="Times New Roman" pitchFamily="18" charset="0"/>
                <a:cs typeface="Times New Roman" pitchFamily="18" charset="0"/>
              </a:rPr>
              <a:t>a) a town called Rosetta            b) an architect                c) a famous  building   </a:t>
            </a:r>
          </a:p>
        </p:txBody>
      </p:sp>
    </p:spTree>
    <p:extLst>
      <p:ext uri="{BB962C8B-B14F-4D97-AF65-F5344CB8AC3E}">
        <p14:creationId xmlns:p14="http://schemas.microsoft.com/office/powerpoint/2010/main" val="2443057822"/>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Администратор\Desktop\Spasibo-za-vnimanie-na-anglijskom-1.jpg"/>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399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8601411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xit" presetSubtype="32" fill="hold" nodeType="withEffect">
                                  <p:stCondLst>
                                    <p:cond delay="0"/>
                                  </p:stCondLst>
                                  <p:childTnLst>
                                    <p:anim calcmode="lin" valueType="num">
                                      <p:cBhvr>
                                        <p:cTn id="6" dur="3500"/>
                                        <p:tgtEl>
                                          <p:spTgt spid="1026"/>
                                        </p:tgtEl>
                                        <p:attrNameLst>
                                          <p:attrName>ppt_w</p:attrName>
                                        </p:attrNameLst>
                                      </p:cBhvr>
                                      <p:tavLst>
                                        <p:tav tm="0">
                                          <p:val>
                                            <p:strVal val="ppt_w"/>
                                          </p:val>
                                        </p:tav>
                                        <p:tav tm="100000">
                                          <p:val>
                                            <p:fltVal val="0"/>
                                          </p:val>
                                        </p:tav>
                                      </p:tavLst>
                                    </p:anim>
                                    <p:anim calcmode="lin" valueType="num">
                                      <p:cBhvr>
                                        <p:cTn id="7" dur="3500"/>
                                        <p:tgtEl>
                                          <p:spTgt spid="1026"/>
                                        </p:tgtEl>
                                        <p:attrNameLst>
                                          <p:attrName>ppt_h</p:attrName>
                                        </p:attrNameLst>
                                      </p:cBhvr>
                                      <p:tavLst>
                                        <p:tav tm="0">
                                          <p:val>
                                            <p:strVal val="ppt_h"/>
                                          </p:val>
                                        </p:tav>
                                        <p:tav tm="100000">
                                          <p:val>
                                            <p:fltVal val="0"/>
                                          </p:val>
                                        </p:tav>
                                      </p:tavLst>
                                    </p:anim>
                                    <p:animEffect transition="out" filter="fade">
                                      <p:cBhvr>
                                        <p:cTn id="8" dur="3500"/>
                                        <p:tgtEl>
                                          <p:spTgt spid="1026"/>
                                        </p:tgtEl>
                                      </p:cBhvr>
                                    </p:animEffect>
                                    <p:set>
                                      <p:cBhvr>
                                        <p:cTn id="9" dur="1" fill="hold">
                                          <p:stCondLst>
                                            <p:cond delay="3499"/>
                                          </p:stCondLst>
                                        </p:cTn>
                                        <p:tgtEl>
                                          <p:spTgt spid="102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3" name="Объект 2"/>
          <p:cNvSpPr>
            <a:spLocks noGrp="1"/>
          </p:cNvSpPr>
          <p:nvPr>
            <p:ph idx="1"/>
          </p:nvPr>
        </p:nvSpPr>
        <p:spPr/>
        <p:txBody>
          <a:bodyPr/>
          <a:lstStyle/>
          <a:p>
            <a:pPr marL="0" indent="0" algn="ctr">
              <a:buNone/>
            </a:pPr>
            <a:r>
              <a:rPr lang="en-US" b="1" i="1" dirty="0" smtClean="0">
                <a:solidFill>
                  <a:schemeClr val="bg1"/>
                </a:solidFill>
              </a:rPr>
              <a:t>Reasons </a:t>
            </a:r>
            <a:endParaRPr lang="en-US" b="1" i="1" dirty="0">
              <a:solidFill>
                <a:schemeClr val="bg1"/>
              </a:solidFill>
            </a:endParaRPr>
          </a:p>
          <a:p>
            <a:pPr lvl="0" algn="ctr"/>
            <a:r>
              <a:rPr lang="en-US" b="1" i="1" dirty="0">
                <a:solidFill>
                  <a:schemeClr val="bg1"/>
                </a:solidFill>
              </a:rPr>
              <a:t>of travelling </a:t>
            </a:r>
            <a:endParaRPr lang="ru-RU" dirty="0">
              <a:solidFill>
                <a:schemeClr val="bg1"/>
              </a:solidFill>
            </a:endParaRPr>
          </a:p>
          <a:p>
            <a:endParaRPr lang="ru-RU" b="1" dirty="0"/>
          </a:p>
        </p:txBody>
      </p:sp>
      <p:graphicFrame>
        <p:nvGraphicFramePr>
          <p:cNvPr id="4" name="Схема 3"/>
          <p:cNvGraphicFramePr/>
          <p:nvPr>
            <p:extLst>
              <p:ext uri="{D42A27DB-BD31-4B8C-83A1-F6EECF244321}">
                <p14:modId xmlns:p14="http://schemas.microsoft.com/office/powerpoint/2010/main" val="1356238157"/>
              </p:ext>
            </p:extLst>
          </p:nvPr>
        </p:nvGraphicFramePr>
        <p:xfrm>
          <a:off x="683568" y="620689"/>
          <a:ext cx="7920880" cy="5832648"/>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Tree>
    <p:extLst>
      <p:ext uri="{BB962C8B-B14F-4D97-AF65-F5344CB8AC3E}">
        <p14:creationId xmlns:p14="http://schemas.microsoft.com/office/powerpoint/2010/main" val="251061386"/>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en-US" b="1" dirty="0"/>
              <a:t>Take a Break to Egypt</a:t>
            </a:r>
            <a:r>
              <a:rPr lang="ru-RU" dirty="0"/>
              <a:t/>
            </a:r>
            <a:br>
              <a:rPr lang="ru-RU" dirty="0"/>
            </a:br>
            <a:endParaRPr lang="ru-RU" dirty="0"/>
          </a:p>
        </p:txBody>
      </p:sp>
      <p:sp>
        <p:nvSpPr>
          <p:cNvPr id="3" name="Объект 2"/>
          <p:cNvSpPr>
            <a:spLocks noGrp="1"/>
          </p:cNvSpPr>
          <p:nvPr>
            <p:ph idx="1"/>
          </p:nvPr>
        </p:nvSpPr>
        <p:spPr>
          <a:xfrm>
            <a:off x="457200" y="692696"/>
            <a:ext cx="8229600" cy="5688632"/>
          </a:xfrm>
        </p:spPr>
        <p:txBody>
          <a:bodyPr>
            <a:normAutofit/>
          </a:bodyPr>
          <a:lstStyle/>
          <a:p>
            <a:pPr>
              <a:spcBef>
                <a:spcPts val="0"/>
              </a:spcBef>
            </a:pPr>
            <a:endParaRPr lang="ru-RU" sz="1800" dirty="0"/>
          </a:p>
          <a:p>
            <a:pPr>
              <a:spcBef>
                <a:spcPts val="0"/>
              </a:spcBef>
            </a:pPr>
            <a:r>
              <a:rPr lang="en-US" sz="1800" b="1" dirty="0" smtClean="0"/>
              <a:t>Egypt </a:t>
            </a:r>
            <a:r>
              <a:rPr lang="en-US" sz="1800" b="1" dirty="0"/>
              <a:t>ˈ</a:t>
            </a:r>
            <a:r>
              <a:rPr lang="en-US" sz="1800" dirty="0" err="1" smtClean="0"/>
              <a:t>iːʤɪpt</a:t>
            </a:r>
            <a:endParaRPr lang="en-US" sz="1800" dirty="0" smtClean="0"/>
          </a:p>
          <a:p>
            <a:pPr>
              <a:spcBef>
                <a:spcPts val="0"/>
              </a:spcBef>
            </a:pPr>
            <a:endParaRPr lang="en-US" sz="1800" dirty="0" smtClean="0"/>
          </a:p>
          <a:p>
            <a:pPr>
              <a:spcBef>
                <a:spcPts val="0"/>
              </a:spcBef>
            </a:pPr>
            <a:r>
              <a:rPr lang="en-US" sz="1800" b="1" dirty="0" smtClean="0"/>
              <a:t>Egyptian </a:t>
            </a:r>
            <a:r>
              <a:rPr lang="en-US" sz="1800" dirty="0" err="1"/>
              <a:t>ɪˈdʒɪpʃ</a:t>
            </a:r>
            <a:r>
              <a:rPr lang="en-US" sz="1800" dirty="0"/>
              <a:t>(ə)n</a:t>
            </a:r>
            <a:r>
              <a:rPr lang="en-US" sz="1800" dirty="0" smtClean="0"/>
              <a:t>  </a:t>
            </a:r>
            <a:r>
              <a:rPr lang="en-US" sz="1800" dirty="0"/>
              <a:t>- someone from Egypt (noun); relating to Egypt or its people (adj</a:t>
            </a:r>
            <a:r>
              <a:rPr lang="en-US" sz="1800" dirty="0" smtClean="0"/>
              <a:t>.)</a:t>
            </a:r>
          </a:p>
          <a:p>
            <a:pPr marL="0" indent="0">
              <a:spcBef>
                <a:spcPts val="0"/>
              </a:spcBef>
              <a:buNone/>
            </a:pPr>
            <a:endParaRPr lang="ru-RU" sz="1800" dirty="0"/>
          </a:p>
          <a:p>
            <a:pPr>
              <a:spcBef>
                <a:spcPts val="0"/>
              </a:spcBef>
            </a:pPr>
            <a:r>
              <a:rPr lang="en-US" sz="1800" b="1" dirty="0"/>
              <a:t>Pyramid</a:t>
            </a:r>
            <a:r>
              <a:rPr lang="en-US" sz="1800" dirty="0"/>
              <a:t> </a:t>
            </a:r>
            <a:r>
              <a:rPr lang="en-US" sz="1800" dirty="0" smtClean="0"/>
              <a:t>  ‘</a:t>
            </a:r>
            <a:r>
              <a:rPr lang="en-US" sz="1800" dirty="0" err="1" smtClean="0"/>
              <a:t>pɪrəmɪd</a:t>
            </a:r>
            <a:r>
              <a:rPr lang="en-US" sz="1800" dirty="0" smtClean="0"/>
              <a:t>  - a </a:t>
            </a:r>
            <a:r>
              <a:rPr lang="en-US" sz="1800" dirty="0"/>
              <a:t>large stone building with four</a:t>
            </a:r>
            <a:r>
              <a:rPr lang="en-US" sz="1800" cap="small" dirty="0"/>
              <a:t> triangular</a:t>
            </a:r>
            <a:r>
              <a:rPr lang="en-US" sz="1800" dirty="0"/>
              <a:t> walls that slope in to a point at the top, especially in Egypt and Central </a:t>
            </a:r>
            <a:r>
              <a:rPr lang="en-US" sz="1800" dirty="0" smtClean="0"/>
              <a:t>America</a:t>
            </a:r>
          </a:p>
          <a:p>
            <a:pPr>
              <a:spcBef>
                <a:spcPts val="0"/>
              </a:spcBef>
            </a:pPr>
            <a:endParaRPr lang="ru-RU" sz="1800" dirty="0"/>
          </a:p>
          <a:p>
            <a:pPr>
              <a:spcBef>
                <a:spcPts val="0"/>
              </a:spcBef>
            </a:pPr>
            <a:r>
              <a:rPr lang="en-US" sz="1800" b="1" dirty="0" smtClean="0"/>
              <a:t>Sphinx</a:t>
            </a:r>
            <a:r>
              <a:rPr lang="en-US" sz="1800" dirty="0" smtClean="0"/>
              <a:t>    </a:t>
            </a:r>
            <a:r>
              <a:rPr lang="en-US" sz="1800" dirty="0" err="1"/>
              <a:t>sfɪŋks</a:t>
            </a:r>
            <a:r>
              <a:rPr lang="en-US" sz="1800" dirty="0" smtClean="0"/>
              <a:t>     – an </a:t>
            </a:r>
            <a:r>
              <a:rPr lang="en-US" sz="1800" dirty="0"/>
              <a:t>ancient Egyptian monument of a lion with a human head, lying </a:t>
            </a:r>
            <a:r>
              <a:rPr lang="en-US" sz="1800" dirty="0" smtClean="0"/>
              <a:t>down</a:t>
            </a:r>
          </a:p>
          <a:p>
            <a:pPr>
              <a:spcBef>
                <a:spcPts val="0"/>
              </a:spcBef>
            </a:pPr>
            <a:endParaRPr lang="ru-RU" sz="1800" dirty="0"/>
          </a:p>
          <a:p>
            <a:pPr>
              <a:spcBef>
                <a:spcPts val="0"/>
              </a:spcBef>
            </a:pPr>
            <a:r>
              <a:rPr lang="en-US" sz="1800" b="1" dirty="0"/>
              <a:t>Exhibit</a:t>
            </a:r>
            <a:r>
              <a:rPr lang="en-US" sz="1800" dirty="0"/>
              <a:t> </a:t>
            </a:r>
            <a:r>
              <a:rPr lang="en-US" sz="1800" dirty="0" smtClean="0"/>
              <a:t>  </a:t>
            </a:r>
            <a:r>
              <a:rPr lang="en-US" sz="1800" dirty="0" err="1"/>
              <a:t>ɪɡˈzɪbɪt</a:t>
            </a:r>
            <a:r>
              <a:rPr lang="en-US" sz="1800" dirty="0" smtClean="0"/>
              <a:t>   - </a:t>
            </a:r>
            <a:r>
              <a:rPr lang="en-US" sz="1800" dirty="0"/>
              <a:t>something, for example a painting, that is put in a public place so that people can go to see it</a:t>
            </a:r>
            <a:endParaRPr lang="ru-RU" sz="1800" dirty="0"/>
          </a:p>
          <a:p>
            <a:pPr marL="0" indent="0">
              <a:spcBef>
                <a:spcPts val="0"/>
              </a:spcBef>
              <a:buNone/>
            </a:pPr>
            <a:endParaRPr lang="ru-RU" sz="1800" dirty="0"/>
          </a:p>
          <a:p>
            <a:pPr>
              <a:spcBef>
                <a:spcPts val="0"/>
              </a:spcBef>
            </a:pPr>
            <a:r>
              <a:rPr lang="en-US" sz="1800" b="1" dirty="0" smtClean="0"/>
              <a:t>Bazaar </a:t>
            </a:r>
            <a:r>
              <a:rPr lang="en-US" sz="1800" dirty="0" err="1"/>
              <a:t>bəˈ</a:t>
            </a:r>
            <a:r>
              <a:rPr lang="en-US" sz="1800" dirty="0" err="1" smtClean="0"/>
              <a:t>zɑ</a:t>
            </a:r>
            <a:r>
              <a:rPr lang="en-US" sz="1800" dirty="0" smtClean="0"/>
              <a:t>ː  - </a:t>
            </a:r>
            <a:r>
              <a:rPr lang="en-US" sz="1800" dirty="0"/>
              <a:t>a market or area where there are a lot of small shops, especially in India or the Middle East</a:t>
            </a:r>
            <a:endParaRPr lang="ru-RU" sz="1800" dirty="0"/>
          </a:p>
          <a:p>
            <a:pPr marL="0" indent="0">
              <a:spcBef>
                <a:spcPts val="0"/>
              </a:spcBef>
              <a:buNone/>
            </a:pPr>
            <a:endParaRPr lang="ru-RU" sz="1800" dirty="0"/>
          </a:p>
          <a:p>
            <a:pPr>
              <a:spcBef>
                <a:spcPts val="0"/>
              </a:spcBef>
            </a:pPr>
            <a:r>
              <a:rPr lang="en-US" sz="1800" b="1" dirty="0" smtClean="0"/>
              <a:t>Pharaoh</a:t>
            </a:r>
            <a:r>
              <a:rPr lang="en-US" sz="1800" dirty="0" smtClean="0"/>
              <a:t>   </a:t>
            </a:r>
            <a:r>
              <a:rPr lang="en-US" sz="1800" dirty="0"/>
              <a:t>ˈ</a:t>
            </a:r>
            <a:r>
              <a:rPr lang="en-US" sz="1800" dirty="0" err="1"/>
              <a:t>fɛərəu</a:t>
            </a:r>
            <a:r>
              <a:rPr lang="en-US" sz="1800" dirty="0" smtClean="0"/>
              <a:t>  </a:t>
            </a:r>
            <a:r>
              <a:rPr lang="en-US" sz="1800" dirty="0"/>
              <a:t>-  a ruler of ancient Egypt</a:t>
            </a:r>
            <a:endParaRPr lang="ru-RU" sz="1800" dirty="0"/>
          </a:p>
          <a:p>
            <a:pPr marL="0" indent="0">
              <a:spcBef>
                <a:spcPts val="0"/>
              </a:spcBef>
              <a:buNone/>
            </a:pPr>
            <a:endParaRPr lang="ru-RU" sz="1800" dirty="0"/>
          </a:p>
          <a:p>
            <a:pPr marL="0" indent="0">
              <a:spcBef>
                <a:spcPts val="0"/>
              </a:spcBef>
              <a:buNone/>
            </a:pPr>
            <a:endParaRPr lang="ru-RU" sz="1800" dirty="0"/>
          </a:p>
          <a:p>
            <a:pPr>
              <a:spcBef>
                <a:spcPts val="0"/>
              </a:spcBef>
            </a:pPr>
            <a:endParaRPr lang="ru-RU" sz="1800" dirty="0"/>
          </a:p>
        </p:txBody>
      </p:sp>
    </p:spTree>
    <p:extLst>
      <p:ext uri="{BB962C8B-B14F-4D97-AF65-F5344CB8AC3E}">
        <p14:creationId xmlns:p14="http://schemas.microsoft.com/office/powerpoint/2010/main" val="404839145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835696" y="0"/>
            <a:ext cx="5045028" cy="688977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07216021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Объект 2"/>
          <p:cNvSpPr>
            <a:spLocks noGrp="1"/>
          </p:cNvSpPr>
          <p:nvPr>
            <p:ph idx="1"/>
          </p:nvPr>
        </p:nvSpPr>
        <p:spPr>
          <a:xfrm>
            <a:off x="457200" y="0"/>
            <a:ext cx="8229600" cy="6858000"/>
          </a:xfrm>
        </p:spPr>
        <p:txBody>
          <a:bodyPr/>
          <a:lstStyle/>
          <a:p>
            <a:r>
              <a:rPr lang="en-US" b="1" dirty="0" smtClean="0"/>
              <a:t>Cairo </a:t>
            </a:r>
            <a:r>
              <a:rPr lang="en-US" dirty="0" smtClean="0"/>
              <a:t>[ </a:t>
            </a:r>
            <a:r>
              <a:rPr lang="en-US" dirty="0"/>
              <a:t>ˈ</a:t>
            </a:r>
            <a:r>
              <a:rPr lang="en-US" dirty="0" err="1" smtClean="0"/>
              <a:t>kaɪrəʊ</a:t>
            </a:r>
            <a:r>
              <a:rPr lang="en-US" dirty="0" smtClean="0"/>
              <a:t> ] – the capital of Egypt</a:t>
            </a:r>
          </a:p>
          <a:p>
            <a:endParaRPr lang="en-US" dirty="0" smtClean="0"/>
          </a:p>
          <a:p>
            <a:r>
              <a:rPr lang="en-US" b="1" dirty="0" smtClean="0"/>
              <a:t>Couscous</a:t>
            </a:r>
            <a:r>
              <a:rPr lang="en-US" dirty="0" smtClean="0"/>
              <a:t> [‘</a:t>
            </a:r>
            <a:r>
              <a:rPr lang="en-US" dirty="0" err="1" smtClean="0"/>
              <a:t>kuːs.kuːs</a:t>
            </a:r>
            <a:r>
              <a:rPr lang="en-US" dirty="0" smtClean="0"/>
              <a:t>] – a type of North African food made of crushed wheat</a:t>
            </a:r>
          </a:p>
          <a:p>
            <a:endParaRPr lang="en-US" dirty="0" smtClean="0"/>
          </a:p>
          <a:p>
            <a:r>
              <a:rPr lang="en-US" b="1" dirty="0" smtClean="0"/>
              <a:t>Falafel</a:t>
            </a:r>
            <a:r>
              <a:rPr lang="en-US" dirty="0" smtClean="0"/>
              <a:t> [</a:t>
            </a:r>
            <a:r>
              <a:rPr lang="en-US" dirty="0" err="1" smtClean="0"/>
              <a:t>fə</a:t>
            </a:r>
            <a:r>
              <a:rPr lang="en-US" dirty="0" err="1"/>
              <a:t>ˈ</a:t>
            </a:r>
            <a:r>
              <a:rPr lang="en-US" dirty="0" err="1" smtClean="0"/>
              <a:t>læf.əl</a:t>
            </a:r>
            <a:r>
              <a:rPr lang="en-US" dirty="0" smtClean="0"/>
              <a:t>] – </a:t>
            </a:r>
            <a:r>
              <a:rPr lang="en-US" dirty="0"/>
              <a:t>f</a:t>
            </a:r>
            <a:r>
              <a:rPr lang="en-US" dirty="0" smtClean="0"/>
              <a:t>ried balls of an </a:t>
            </a:r>
            <a:r>
              <a:rPr lang="en-US" dirty="0" err="1" smtClean="0"/>
              <a:t>arabic</a:t>
            </a:r>
            <a:r>
              <a:rPr lang="en-US" dirty="0" smtClean="0"/>
              <a:t> food made with chickpeas </a:t>
            </a:r>
          </a:p>
          <a:p>
            <a:endParaRPr lang="en-US" dirty="0" smtClean="0"/>
          </a:p>
          <a:p>
            <a:r>
              <a:rPr lang="en-US" b="1" dirty="0" smtClean="0"/>
              <a:t>Chickpeas</a:t>
            </a:r>
            <a:r>
              <a:rPr lang="en-US" dirty="0" smtClean="0"/>
              <a:t> [ˈ</a:t>
            </a:r>
            <a:r>
              <a:rPr lang="en-US" dirty="0" err="1" smtClean="0"/>
              <a:t>tʃɪkpiːz</a:t>
            </a:r>
            <a:r>
              <a:rPr lang="en-US" dirty="0" smtClean="0"/>
              <a:t>] – a large brown pea (Turkish peas)</a:t>
            </a:r>
            <a:endParaRPr lang="ru-RU" dirty="0"/>
          </a:p>
        </p:txBody>
      </p:sp>
      <p:pic>
        <p:nvPicPr>
          <p:cNvPr id="3074" name="Picture 2" descr="C:\Users\Администратор\Desktop\view-over-cairo-city-with-mosque-of-sultan-hassan.jpg"/>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7127776" y="0"/>
            <a:ext cx="2016224" cy="1261920"/>
          </a:xfrm>
          <a:prstGeom prst="rect">
            <a:avLst/>
          </a:prstGeom>
          <a:noFill/>
          <a:extLst>
            <a:ext uri="{909E8E84-426E-40DD-AFC4-6F175D3DCCD1}">
              <a14:hiddenFill xmlns:a14="http://schemas.microsoft.com/office/drawing/2010/main">
                <a:solidFill>
                  <a:srgbClr val="FFFFFF"/>
                </a:solidFill>
              </a14:hiddenFill>
            </a:ext>
          </a:extLst>
        </p:spPr>
      </p:pic>
      <p:pic>
        <p:nvPicPr>
          <p:cNvPr id="3075" name="Picture 3" descr="C:\Users\Администратор\Desktop\завантаження (1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516216" y="1700808"/>
            <a:ext cx="1957760" cy="1152128"/>
          </a:xfrm>
          <a:prstGeom prst="rect">
            <a:avLst/>
          </a:prstGeom>
          <a:noFill/>
          <a:extLst>
            <a:ext uri="{909E8E84-426E-40DD-AFC4-6F175D3DCCD1}">
              <a14:hiddenFill xmlns:a14="http://schemas.microsoft.com/office/drawing/2010/main">
                <a:solidFill>
                  <a:srgbClr val="FFFFFF"/>
                </a:solidFill>
              </a14:hiddenFill>
            </a:ext>
          </a:extLst>
        </p:spPr>
      </p:pic>
      <p:pic>
        <p:nvPicPr>
          <p:cNvPr id="3076" name="Picture 4" descr="C:\Users\Администратор\Desktop\108361-HERO-e24c5025-f426-49c0-ad85-9ccbc92fa0ef-0-472x31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176242" y="3356992"/>
            <a:ext cx="2318854" cy="1224135"/>
          </a:xfrm>
          <a:prstGeom prst="rect">
            <a:avLst/>
          </a:prstGeom>
          <a:noFill/>
          <a:extLst>
            <a:ext uri="{909E8E84-426E-40DD-AFC4-6F175D3DCCD1}">
              <a14:hiddenFill xmlns:a14="http://schemas.microsoft.com/office/drawing/2010/main">
                <a:solidFill>
                  <a:srgbClr val="FFFFFF"/>
                </a:solidFill>
              </a14:hiddenFill>
            </a:ext>
          </a:extLst>
        </p:spPr>
      </p:pic>
      <p:pic>
        <p:nvPicPr>
          <p:cNvPr id="3077" name="Picture 5" descr="C:\Users\Администратор\Desktop\завантаження (13).jpg"/>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4968552" y="5182365"/>
            <a:ext cx="2526544" cy="151592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0496115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350"/>
            <a:ext cx="8892480" cy="68770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137097241"/>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21044900">
            <a:off x="1426444" y="1253520"/>
            <a:ext cx="6435863" cy="438742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93931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blipFill>
          <a:blip r:embed="rId2"/>
          <a:tile tx="0" ty="0" sx="100000" sy="100000" flip="none" algn="tl"/>
        </a:blip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a:bodyPr>
          <a:lstStyle/>
          <a:p>
            <a:r>
              <a:rPr lang="en-US" sz="2800" b="1" dirty="0" smtClean="0">
                <a:solidFill>
                  <a:srgbClr val="002060"/>
                </a:solidFill>
              </a:rPr>
              <a:t>Copy the table and complete it. In pairs, ask and answer questions, as in the example.</a:t>
            </a:r>
            <a:endParaRPr lang="ru-RU" sz="2800" b="1" dirty="0">
              <a:solidFill>
                <a:srgbClr val="002060"/>
              </a:solidFill>
            </a:endParaRPr>
          </a:p>
        </p:txBody>
      </p:sp>
      <p:graphicFrame>
        <p:nvGraphicFramePr>
          <p:cNvPr id="4" name="Объект 3"/>
          <p:cNvGraphicFramePr>
            <a:graphicFrameLocks noGrp="1"/>
          </p:cNvGraphicFramePr>
          <p:nvPr>
            <p:ph idx="1"/>
            <p:extLst>
              <p:ext uri="{D42A27DB-BD31-4B8C-83A1-F6EECF244321}">
                <p14:modId xmlns:p14="http://schemas.microsoft.com/office/powerpoint/2010/main" val="2866306191"/>
              </p:ext>
            </p:extLst>
          </p:nvPr>
        </p:nvGraphicFramePr>
        <p:xfrm>
          <a:off x="457200" y="2204864"/>
          <a:ext cx="8229600" cy="2448272"/>
        </p:xfrm>
        <a:graphic>
          <a:graphicData uri="http://schemas.openxmlformats.org/drawingml/2006/table">
            <a:tbl>
              <a:tblPr firstRow="1" bandRow="1">
                <a:tableStyleId>{5C22544A-7EE6-4342-B048-85BDC9FD1C3A}</a:tableStyleId>
              </a:tblPr>
              <a:tblGrid>
                <a:gridCol w="2057400"/>
                <a:gridCol w="2057400"/>
                <a:gridCol w="2057400"/>
                <a:gridCol w="2057400"/>
              </a:tblGrid>
              <a:tr h="1224136">
                <a:tc>
                  <a:txBody>
                    <a:bodyPr/>
                    <a:lstStyle/>
                    <a:p>
                      <a:pPr algn="ctr"/>
                      <a:r>
                        <a:rPr lang="en-US" sz="2000" dirty="0" smtClean="0"/>
                        <a:t>HAS DONE</a:t>
                      </a:r>
                      <a:endParaRPr lang="ru-RU" sz="2000" dirty="0"/>
                    </a:p>
                  </a:txBody>
                  <a:tcPr/>
                </a:tc>
                <a:tc>
                  <a:txBody>
                    <a:bodyPr/>
                    <a:lstStyle/>
                    <a:p>
                      <a:pPr algn="ctr"/>
                      <a:r>
                        <a:rPr lang="en-US" sz="2000" dirty="0" smtClean="0"/>
                        <a:t>WHEN</a:t>
                      </a:r>
                      <a:endParaRPr lang="ru-RU" sz="2000" dirty="0"/>
                    </a:p>
                  </a:txBody>
                  <a:tcPr/>
                </a:tc>
                <a:tc>
                  <a:txBody>
                    <a:bodyPr/>
                    <a:lstStyle/>
                    <a:p>
                      <a:pPr algn="ctr"/>
                      <a:r>
                        <a:rPr lang="en-US" sz="2000" dirty="0" smtClean="0"/>
                        <a:t>WHAT</a:t>
                      </a:r>
                      <a:r>
                        <a:rPr lang="en-US" sz="2000" baseline="0" dirty="0" smtClean="0"/>
                        <a:t> IT WAS LIKE</a:t>
                      </a:r>
                      <a:endParaRPr lang="ru-RU" sz="2000" dirty="0"/>
                    </a:p>
                  </a:txBody>
                  <a:tcPr/>
                </a:tc>
                <a:tc>
                  <a:txBody>
                    <a:bodyPr/>
                    <a:lstStyle/>
                    <a:p>
                      <a:pPr algn="ctr"/>
                      <a:r>
                        <a:rPr lang="en-US" sz="2000" dirty="0" smtClean="0"/>
                        <a:t>WHAT HE DID THERE</a:t>
                      </a:r>
                      <a:endParaRPr lang="ru-RU" sz="2000" dirty="0"/>
                    </a:p>
                  </a:txBody>
                  <a:tcPr/>
                </a:tc>
              </a:tr>
              <a:tr h="1224136">
                <a:tc>
                  <a:txBody>
                    <a:bodyPr/>
                    <a:lstStyle/>
                    <a:p>
                      <a:pPr algn="ctr"/>
                      <a:r>
                        <a:rPr lang="en-US" sz="1800" dirty="0" smtClean="0"/>
                        <a:t>Visited</a:t>
                      </a:r>
                      <a:r>
                        <a:rPr lang="en-US" sz="1800" baseline="0" dirty="0" smtClean="0"/>
                        <a:t> the Khan al-</a:t>
                      </a:r>
                      <a:r>
                        <a:rPr lang="en-US" sz="1800" baseline="0" dirty="0" err="1" smtClean="0"/>
                        <a:t>Khalili</a:t>
                      </a:r>
                      <a:r>
                        <a:rPr lang="en-US" sz="1800" baseline="0" dirty="0" smtClean="0"/>
                        <a:t> bazaar</a:t>
                      </a:r>
                      <a:endParaRPr lang="ru-RU" sz="1800" dirty="0"/>
                    </a:p>
                  </a:txBody>
                  <a:tcPr/>
                </a:tc>
                <a:tc>
                  <a:txBody>
                    <a:bodyPr/>
                    <a:lstStyle/>
                    <a:p>
                      <a:pPr algn="ctr"/>
                      <a:r>
                        <a:rPr lang="en-US" sz="2000" dirty="0" smtClean="0"/>
                        <a:t>Tuesday</a:t>
                      </a:r>
                      <a:endParaRPr lang="ru-RU" sz="2000" dirty="0"/>
                    </a:p>
                  </a:txBody>
                  <a:tcPr/>
                </a:tc>
                <a:tc>
                  <a:txBody>
                    <a:bodyPr/>
                    <a:lstStyle/>
                    <a:p>
                      <a:pPr algn="ctr"/>
                      <a:r>
                        <a:rPr lang="en-US" sz="2000" dirty="0" smtClean="0"/>
                        <a:t>noisy and crowded</a:t>
                      </a:r>
                      <a:endParaRPr lang="ru-RU" sz="2000" dirty="0"/>
                    </a:p>
                  </a:txBody>
                  <a:tcPr/>
                </a:tc>
                <a:tc>
                  <a:txBody>
                    <a:bodyPr/>
                    <a:lstStyle/>
                    <a:p>
                      <a:pPr algn="ctr"/>
                      <a:r>
                        <a:rPr lang="en-US" sz="2000" dirty="0" smtClean="0"/>
                        <a:t>bought souvenirs</a:t>
                      </a:r>
                      <a:endParaRPr lang="ru-RU" sz="2000" dirty="0"/>
                    </a:p>
                  </a:txBody>
                  <a:tcPr/>
                </a:tc>
              </a:tr>
            </a:tbl>
          </a:graphicData>
        </a:graphic>
      </p:graphicFrame>
    </p:spTree>
    <p:extLst>
      <p:ext uri="{BB962C8B-B14F-4D97-AF65-F5344CB8AC3E}">
        <p14:creationId xmlns:p14="http://schemas.microsoft.com/office/powerpoint/2010/main" val="3399854880"/>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450</TotalTime>
  <Words>844</Words>
  <Application>Microsoft Office PowerPoint</Application>
  <PresentationFormat>Экран (4:3)</PresentationFormat>
  <Paragraphs>104</Paragraphs>
  <Slides>22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22</vt:i4>
      </vt:variant>
    </vt:vector>
  </HeadingPairs>
  <TitlesOfParts>
    <vt:vector size="23" baseType="lpstr">
      <vt:lpstr>Тема Office</vt:lpstr>
      <vt:lpstr>TRAVELLING</vt:lpstr>
      <vt:lpstr>Kinds of Travelling </vt:lpstr>
      <vt:lpstr>Презентация PowerPoint</vt:lpstr>
      <vt:lpstr>Take a Break to Egypt </vt:lpstr>
      <vt:lpstr>Презентация PowerPoint</vt:lpstr>
      <vt:lpstr>Презентация PowerPoint</vt:lpstr>
      <vt:lpstr>Презентация PowerPoint</vt:lpstr>
      <vt:lpstr>Презентация PowerPoint</vt:lpstr>
      <vt:lpstr>Copy the table and complete it. In pairs, ask and answer questions, as in the example.</vt:lpstr>
      <vt:lpstr>Презентация PowerPoint</vt:lpstr>
      <vt:lpstr>Презентация PowerPoint</vt:lpstr>
      <vt:lpstr>Ancient Egypt, one of history's first civilizations arose around the Nile River about 5,000 years ago. It lasted for over 2,000 years. The Nile River was the centre of Ancient Egypt. </vt:lpstr>
      <vt:lpstr>The people of ancient Egypt </vt:lpstr>
      <vt:lpstr>Презентация PowerPoint</vt:lpstr>
      <vt:lpstr>Egyptian houses were made of dried mud and had flat roofs. Poor people lived in simple huts while the richer people in the cities lived in buildings that had up to three floors. </vt:lpstr>
      <vt:lpstr>Religion </vt:lpstr>
      <vt:lpstr>Most Egyptians prayed at home. The gods and goddesses lived in great temples. </vt:lpstr>
      <vt:lpstr>Architecture</vt:lpstr>
      <vt:lpstr>The Great Sphinx is a masterpiece of Egyptian sculptors. </vt:lpstr>
      <vt:lpstr>The Rosetta Stone</vt:lpstr>
      <vt:lpstr>1. Choose the right answer.</vt:lpstr>
      <vt:lpstr>Презентация PowerPoint</vt:lpstr>
    </vt:vector>
  </TitlesOfParts>
  <Company>Curnos™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XTreme.ws</dc:creator>
  <cp:lastModifiedBy>Toshiba</cp:lastModifiedBy>
  <cp:revision>41</cp:revision>
  <dcterms:created xsi:type="dcterms:W3CDTF">2015-12-13T19:04:53Z</dcterms:created>
  <dcterms:modified xsi:type="dcterms:W3CDTF">2016-11-21T16:36:11Z</dcterms:modified>
</cp:coreProperties>
</file>