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7" d="100"/>
          <a:sy n="77" d="100"/>
        </p:scale>
        <p:origin x="-10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cut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916832"/>
            <a:ext cx="6172200" cy="44580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1475656" y="318204"/>
            <a:ext cx="61926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Ukrainian musicians and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singers</a:t>
            </a: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987062"/>
            <a:ext cx="3431704" cy="2573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88840"/>
            <a:ext cx="3377952" cy="257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988840"/>
            <a:ext cx="31683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4509120"/>
            <a:ext cx="3296852" cy="213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995936" y="260648"/>
            <a:ext cx="4608512" cy="6264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S. </a:t>
            </a:r>
            <a:r>
              <a:rPr lang="en-US" sz="4000" dirty="0" err="1" smtClean="0"/>
              <a:t>Krushelnytska</a:t>
            </a:r>
            <a:r>
              <a:rPr lang="en-US" sz="4000" dirty="0" smtClean="0"/>
              <a:t> was a world famous singer.</a:t>
            </a:r>
            <a:endParaRPr lang="ru-RU" sz="4000" dirty="0" smtClean="0"/>
          </a:p>
          <a:p>
            <a:pPr algn="ctr">
              <a:buNone/>
            </a:pPr>
            <a:r>
              <a:rPr lang="en-US" sz="4000" dirty="0" smtClean="0"/>
              <a:t>She combined a colorful voice of great range with a fiery temperament and enormous acting ability.</a:t>
            </a:r>
            <a:endParaRPr lang="ru-RU" sz="4000" dirty="0" smtClean="0"/>
          </a:p>
          <a:p>
            <a:pPr algn="ctr"/>
            <a:endParaRPr lang="ru-RU" sz="4000" dirty="0"/>
          </a:p>
        </p:txBody>
      </p:sp>
      <p:pic>
        <p:nvPicPr>
          <p:cNvPr id="1075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460245" cy="51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372200" y="188640"/>
            <a:ext cx="2376264" cy="6669360"/>
          </a:xfrm>
        </p:spPr>
        <p:txBody>
          <a:bodyPr>
            <a:no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en-US" sz="2400" dirty="0" smtClean="0"/>
              <a:t>D. </a:t>
            </a:r>
            <a:r>
              <a:rPr lang="en-US" sz="2400" dirty="0" err="1" smtClean="0"/>
              <a:t>Oistrakh</a:t>
            </a:r>
            <a:r>
              <a:rPr lang="en-US" sz="2400" dirty="0" smtClean="0"/>
              <a:t> was born in Odessa.</a:t>
            </a:r>
            <a:endParaRPr lang="ru-RU" sz="2400" dirty="0" smtClean="0"/>
          </a:p>
          <a:p>
            <a:pPr algn="ctr"/>
            <a:r>
              <a:rPr lang="en-US" sz="2400" dirty="0" smtClean="0"/>
              <a:t>He was a violin virtuoso. He started  teaching violin at the Moscow Conservatoire and in 1937 he won the first prize in the violin competition. </a:t>
            </a:r>
            <a:endParaRPr lang="ru-RU" sz="2400" dirty="0" smtClean="0"/>
          </a:p>
          <a:p>
            <a:pPr algn="ctr"/>
            <a:endParaRPr lang="ru-RU" sz="2400" dirty="0"/>
          </a:p>
        </p:txBody>
      </p:sp>
      <p:pic>
        <p:nvPicPr>
          <p:cNvPr id="1085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8333" b="8333"/>
          <a:stretch>
            <a:fillRect/>
          </a:stretch>
        </p:blipFill>
        <p:spPr bwMode="auto">
          <a:xfrm>
            <a:off x="0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Ani</a:t>
            </a:r>
            <a:r>
              <a:rPr lang="en-US" dirty="0" smtClean="0"/>
              <a:t> </a:t>
            </a:r>
            <a:r>
              <a:rPr lang="en-US" dirty="0" err="1" smtClean="0"/>
              <a:t>Lorak</a:t>
            </a:r>
            <a:r>
              <a:rPr lang="en-US" dirty="0" smtClean="0"/>
              <a:t> is a Ukrainian…singer.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 rap ;                b) pop;               c) jazz;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2. She won the Big Apple music competition in New York in …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a)1996;                    b)1999;                       c)2000;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3. She was awarded the title of </a:t>
            </a:r>
            <a:r>
              <a:rPr lang="en-US" dirty="0" err="1" smtClean="0"/>
              <a:t>Honoured</a:t>
            </a:r>
            <a:r>
              <a:rPr lang="en-US" dirty="0" smtClean="0"/>
              <a:t> Artist of Ukraine in…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a)1996;                            b)1999;               c)2001;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4. More success came in 2008 when </a:t>
            </a:r>
            <a:r>
              <a:rPr lang="en-US" dirty="0" err="1" smtClean="0"/>
              <a:t>Ani</a:t>
            </a:r>
            <a:r>
              <a:rPr lang="en-US" dirty="0" smtClean="0"/>
              <a:t> represented Ukraine in the Eurovision Song Contest in….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a)Belgrade ;                    b)Kyiv ;                c)Baku;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400" b="1" i="1" dirty="0" smtClean="0">
                <a:solidFill>
                  <a:srgbClr val="FF0000"/>
                </a:solidFill>
              </a:rPr>
              <a:t>“Life without music would be a mistake”</a:t>
            </a:r>
            <a:endParaRPr lang="ru-RU" sz="4400" dirty="0" smtClean="0">
              <a:solidFill>
                <a:srgbClr val="FF0000"/>
              </a:solidFill>
            </a:endParaRPr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                    </a:t>
            </a:r>
            <a:r>
              <a:rPr lang="en-US" sz="3600" dirty="0" smtClean="0">
                <a:solidFill>
                  <a:srgbClr val="FF0000"/>
                </a:solidFill>
              </a:rPr>
              <a:t>Friedrich Nietzsche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14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552" y="260648"/>
          <a:ext cx="8064896" cy="6093296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4032448"/>
                <a:gridCol w="4032448"/>
              </a:tblGrid>
              <a:tr h="1561989">
                <a:tc>
                  <a:txBody>
                    <a:bodyPr/>
                    <a:lstStyle/>
                    <a:p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Semen </a:t>
                      </a:r>
                      <a:r>
                        <a:rPr kumimoji="0" lang="en-US" sz="2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Hulak-Artemovsky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500"/>
                        </a:spcAft>
                      </a:pPr>
                      <a:r>
                        <a:rPr lang="en-US" sz="2800" b="1" i="1" dirty="0">
                          <a:latin typeface="Times New Roman" pitchFamily="18" charset="0"/>
                          <a:cs typeface="Times New Roman" pitchFamily="18" charset="0"/>
                        </a:rPr>
                        <a:t>composer</a:t>
                      </a:r>
                      <a:endParaRPr lang="ru-RU" sz="28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96579">
                <a:tc>
                  <a:txBody>
                    <a:bodyPr/>
                    <a:lstStyle/>
                    <a:p>
                      <a:r>
                        <a:rPr kumimoji="0" lang="en-US" sz="2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Solomiia</a:t>
                      </a:r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Krushelnytska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violinist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17364">
                <a:tc>
                  <a:txBody>
                    <a:bodyPr/>
                    <a:lstStyle/>
                    <a:p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David </a:t>
                      </a:r>
                      <a:r>
                        <a:rPr kumimoji="0" lang="en-US" sz="2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Oistrakh</a:t>
                      </a:r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pianist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17364">
                <a:tc>
                  <a:txBody>
                    <a:bodyPr/>
                    <a:lstStyle/>
                    <a:p>
                      <a:r>
                        <a:rPr kumimoji="0" lang="en-US" sz="2800" b="1" i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Svyatoslav</a:t>
                      </a:r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Richter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800" b="1" i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singer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260648"/>
            <a:ext cx="4334200" cy="6264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200" dirty="0" err="1" smtClean="0"/>
              <a:t>Hulak-Artemovsky</a:t>
            </a:r>
            <a:r>
              <a:rPr lang="en-US" sz="3200" dirty="0" smtClean="0"/>
              <a:t> was the author of the first significant  Ukrainian</a:t>
            </a:r>
            <a:endParaRPr lang="ru-RU" sz="3200" dirty="0" smtClean="0"/>
          </a:p>
          <a:p>
            <a:pPr algn="ctr">
              <a:buNone/>
            </a:pPr>
            <a:r>
              <a:rPr lang="en-US" sz="3200" dirty="0" smtClean="0"/>
              <a:t> opera , </a:t>
            </a:r>
            <a:r>
              <a:rPr lang="en-US" sz="3200" dirty="0" err="1" smtClean="0"/>
              <a:t>Zaporozhets</a:t>
            </a:r>
            <a:r>
              <a:rPr lang="en-US" sz="3200" dirty="0" smtClean="0"/>
              <a:t>  </a:t>
            </a:r>
            <a:r>
              <a:rPr lang="en-US" sz="3200" dirty="0" err="1" smtClean="0"/>
              <a:t>za</a:t>
            </a:r>
            <a:r>
              <a:rPr lang="en-US" sz="3200" dirty="0" smtClean="0"/>
              <a:t> </a:t>
            </a:r>
            <a:r>
              <a:rPr lang="en-US" sz="3200" dirty="0" err="1" smtClean="0"/>
              <a:t>Dunaiem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pPr algn="ctr">
              <a:buNone/>
            </a:pPr>
            <a:r>
              <a:rPr lang="en-US" sz="3200" dirty="0" smtClean="0"/>
              <a:t>He wrote many songs and several big musical works based on Ukrainian folk music.</a:t>
            </a:r>
            <a:endParaRPr lang="ru-RU" sz="3200" dirty="0" smtClean="0"/>
          </a:p>
          <a:p>
            <a:pPr algn="ctr"/>
            <a:endParaRPr lang="ru-RU" sz="3200" dirty="0"/>
          </a:p>
        </p:txBody>
      </p:sp>
      <p:pic>
        <p:nvPicPr>
          <p:cNvPr id="1054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41044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3528" y="188640"/>
            <a:ext cx="4320480" cy="6264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/>
              <a:t>S. Richter was a famous pianist who toured as a soloist with the Philadelphia Orchestra in 1957, gave concerts in China.</a:t>
            </a:r>
            <a:endParaRPr lang="ru-RU" sz="3600" dirty="0" smtClean="0"/>
          </a:p>
          <a:p>
            <a:pPr algn="ctr">
              <a:buNone/>
            </a:pPr>
            <a:r>
              <a:rPr lang="en-US" sz="3600" dirty="0" smtClean="0"/>
              <a:t>He was born in the small town of </a:t>
            </a:r>
            <a:r>
              <a:rPr lang="en-US" sz="3600" dirty="0" err="1" smtClean="0"/>
              <a:t>Zhytomyr</a:t>
            </a:r>
            <a:r>
              <a:rPr lang="en-US" sz="3600" dirty="0" smtClean="0"/>
              <a:t>.</a:t>
            </a:r>
            <a:endParaRPr lang="ru-RU" sz="3600" dirty="0" smtClean="0"/>
          </a:p>
          <a:p>
            <a:pPr algn="ctr"/>
            <a:endParaRPr lang="ru-RU" sz="3600" dirty="0"/>
          </a:p>
        </p:txBody>
      </p:sp>
      <p:pic>
        <p:nvPicPr>
          <p:cNvPr id="1064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620688"/>
            <a:ext cx="3672408" cy="4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238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school11</cp:lastModifiedBy>
  <cp:revision>7</cp:revision>
  <dcterms:created xsi:type="dcterms:W3CDTF">2013-02-07T19:36:29Z</dcterms:created>
  <dcterms:modified xsi:type="dcterms:W3CDTF">2017-05-30T09:03:56Z</dcterms:modified>
</cp:coreProperties>
</file>