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29.07.2013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29.07.2013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16632"/>
            <a:ext cx="7406640" cy="1440160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/>
              <a:t>Extreme</a:t>
            </a:r>
            <a:r>
              <a:rPr lang="en-US" sz="4800" b="1" dirty="0" smtClean="0"/>
              <a:t> </a:t>
            </a:r>
            <a:r>
              <a:rPr lang="en-US" sz="6000" b="1" dirty="0" smtClean="0"/>
              <a:t>Sportspeople</a:t>
            </a:r>
            <a:endParaRPr lang="ru-RU" sz="6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700808"/>
            <a:ext cx="3528392" cy="49279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916832"/>
            <a:ext cx="3270660" cy="455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2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effectLst/>
              </a:rPr>
              <a:t>Relative </a:t>
            </a:r>
            <a:r>
              <a:rPr lang="en-US" b="1" dirty="0" smtClean="0">
                <a:effectLst/>
              </a:rPr>
              <a:t>pronouns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0768"/>
            <a:ext cx="6653386" cy="5088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980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Choose the correct </a:t>
            </a:r>
            <a:r>
              <a:rPr lang="en-US" dirty="0" smtClean="0">
                <a:effectLst/>
              </a:rPr>
              <a:t>alternatives.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1. Extreme sports are sports who/which are sometimes dangerous.</a:t>
            </a:r>
            <a:endParaRPr lang="ru-RU" sz="2400" dirty="0"/>
          </a:p>
          <a:p>
            <a:r>
              <a:rPr lang="en-US" sz="2400" dirty="0"/>
              <a:t>2. Champions are people who/whose are the best in their sport.</a:t>
            </a:r>
            <a:endParaRPr lang="ru-RU" sz="2400" dirty="0"/>
          </a:p>
          <a:p>
            <a:r>
              <a:rPr lang="en-US" sz="2400" dirty="0"/>
              <a:t>3. A pilot is a man or a woman who/which flies a plane.</a:t>
            </a:r>
            <a:endParaRPr lang="ru-RU" sz="2400" dirty="0"/>
          </a:p>
          <a:p>
            <a:r>
              <a:rPr lang="en-US" sz="2400" dirty="0"/>
              <a:t>4. Tara </a:t>
            </a:r>
            <a:r>
              <a:rPr lang="en-US" sz="2400" dirty="0" err="1"/>
              <a:t>Dakides</a:t>
            </a:r>
            <a:r>
              <a:rPr lang="en-US" sz="2400" dirty="0"/>
              <a:t> is a snowboarder who/whose hobby is surfing.</a:t>
            </a:r>
            <a:endParaRPr lang="ru-RU" sz="2400" dirty="0"/>
          </a:p>
          <a:p>
            <a:r>
              <a:rPr lang="en-US" sz="2400" dirty="0"/>
              <a:t>5. A rope is something that/who is necessary for rock climbing.</a:t>
            </a:r>
            <a:endParaRPr lang="ru-RU" sz="2400" dirty="0"/>
          </a:p>
          <a:p>
            <a:r>
              <a:rPr lang="en-US" dirty="0" smtClean="0"/>
              <a:t>Key: </a:t>
            </a:r>
            <a:r>
              <a:rPr lang="en-US" sz="2800" dirty="0" smtClean="0"/>
              <a:t>1. which; 2. who; 3. who; 4. whose; 5. that.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0840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effectLst/>
              </a:rPr>
              <a:t>Combine the sentences. Use who, which or </a:t>
            </a:r>
            <a:r>
              <a:rPr lang="en-US" dirty="0" smtClean="0">
                <a:effectLst/>
              </a:rPr>
              <a:t>whose.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1. Skateboarding is a great activity. It's popular with children.</a:t>
            </a:r>
            <a:endParaRPr lang="ru-RU" dirty="0"/>
          </a:p>
          <a:p>
            <a:r>
              <a:rPr lang="en-US" dirty="0"/>
              <a:t>2. Lucy Ellington is a rock climber. She started by climbing trees. </a:t>
            </a:r>
            <a:endParaRPr lang="ru-RU" dirty="0"/>
          </a:p>
          <a:p>
            <a:r>
              <a:rPr lang="en-US" dirty="0"/>
              <a:t>3. Dan Solomon is a motorbike rider. His tricks are fantastic.</a:t>
            </a:r>
            <a:endParaRPr lang="ru-RU" dirty="0"/>
          </a:p>
          <a:p>
            <a:r>
              <a:rPr lang="en-US" dirty="0"/>
              <a:t>4. Kayaking is a water sport. It looks really exciting. </a:t>
            </a:r>
            <a:endParaRPr lang="ru-RU" dirty="0"/>
          </a:p>
          <a:p>
            <a:r>
              <a:rPr lang="en-US" dirty="0"/>
              <a:t>5. Matt </a:t>
            </a:r>
            <a:r>
              <a:rPr lang="en-US" dirty="0" err="1"/>
              <a:t>McClean</a:t>
            </a:r>
            <a:r>
              <a:rPr lang="en-US" dirty="0"/>
              <a:t> is a snowboarder. He has won a lot of medals.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788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Check </a:t>
            </a:r>
            <a:r>
              <a:rPr lang="en-US" dirty="0" smtClean="0">
                <a:effectLst/>
              </a:rPr>
              <a:t>yourself.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1. Skateboarding is a great activity which is popular with children.</a:t>
            </a:r>
            <a:endParaRPr lang="ru-RU" dirty="0"/>
          </a:p>
          <a:p>
            <a:r>
              <a:rPr lang="en-US" dirty="0"/>
              <a:t>2. Lucy Ellington is a rock climber who started by climbing trees.</a:t>
            </a:r>
            <a:endParaRPr lang="ru-RU" dirty="0"/>
          </a:p>
          <a:p>
            <a:r>
              <a:rPr lang="en-US" dirty="0"/>
              <a:t>3. Dan Solomon is a motorbike rider whose tricks are fantastic.</a:t>
            </a:r>
            <a:endParaRPr lang="ru-RU" dirty="0"/>
          </a:p>
          <a:p>
            <a:r>
              <a:rPr lang="en-US" dirty="0"/>
              <a:t>4. Kayaking is a water sport which looks really exciting.</a:t>
            </a:r>
            <a:endParaRPr lang="ru-RU" dirty="0"/>
          </a:p>
          <a:p>
            <a:r>
              <a:rPr lang="en-US" dirty="0"/>
              <a:t>5. Matt </a:t>
            </a:r>
            <a:r>
              <a:rPr lang="en-US" dirty="0" err="1"/>
              <a:t>McClean</a:t>
            </a:r>
            <a:r>
              <a:rPr lang="en-US" dirty="0"/>
              <a:t> is a snowboarder who has won a lot of medals.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03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95409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Extreme </a:t>
            </a:r>
            <a:r>
              <a:rPr lang="en-US" dirty="0" smtClean="0">
                <a:effectLst/>
              </a:rPr>
              <a:t>adjectives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613" y="1170047"/>
            <a:ext cx="7920880" cy="174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7" y="2952168"/>
            <a:ext cx="4320479" cy="37530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989577"/>
            <a:ext cx="3707904" cy="375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0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effectLst/>
              </a:rPr>
              <a:t>Complete the table with the words in the </a:t>
            </a:r>
            <a:r>
              <a:rPr lang="en-US" dirty="0" smtClean="0">
                <a:effectLst/>
              </a:rPr>
              <a:t>box.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591" y="1447800"/>
            <a:ext cx="6734368" cy="41414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835696" y="5805264"/>
            <a:ext cx="64807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Key:</a:t>
            </a:r>
            <a:r>
              <a:rPr lang="en-US" sz="2000" dirty="0"/>
              <a:t> 2 – freezing; 3 – huge; 4 – tiny; 5 – amazing; 6 – fascinating; 7 – terrifying; 8 – exhausted.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46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>
            <a:normAutofit fontScale="90000"/>
          </a:bodyPr>
          <a:lstStyle/>
          <a:p>
            <a:r>
              <a:rPr lang="en-US" dirty="0">
                <a:effectLst/>
              </a:rPr>
              <a:t>Complete the sentences with the extreme </a:t>
            </a:r>
            <a:r>
              <a:rPr lang="en-US" dirty="0" smtClean="0">
                <a:effectLst/>
              </a:rPr>
              <a:t>adjectives.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268760"/>
            <a:ext cx="7498080" cy="5184576"/>
          </a:xfrm>
        </p:spPr>
        <p:txBody>
          <a:bodyPr>
            <a:no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1</a:t>
            </a:r>
            <a:r>
              <a:rPr lang="en-US" sz="2000" dirty="0"/>
              <a:t>. “It's very hot today”</a:t>
            </a:r>
            <a:endParaRPr lang="ru-RU" sz="2000" dirty="0"/>
          </a:p>
          <a:p>
            <a:r>
              <a:rPr lang="en-US" sz="2000" dirty="0"/>
              <a:t>     “Yes, it is. It's really ________.”</a:t>
            </a:r>
            <a:endParaRPr lang="ru-RU" sz="2000" dirty="0"/>
          </a:p>
          <a:p>
            <a:r>
              <a:rPr lang="en-US" sz="2000" dirty="0"/>
              <a:t>2. “I am too tired to play football.”</a:t>
            </a:r>
            <a:endParaRPr lang="ru-RU" sz="2000" dirty="0"/>
          </a:p>
          <a:p>
            <a:r>
              <a:rPr lang="en-US" sz="2000" dirty="0"/>
              <a:t>     “Me too. I am _________.”</a:t>
            </a:r>
            <a:endParaRPr lang="ru-RU" sz="2000" dirty="0"/>
          </a:p>
          <a:p>
            <a:r>
              <a:rPr lang="en-US" sz="2000" dirty="0"/>
              <a:t>3. “This </a:t>
            </a:r>
            <a:r>
              <a:rPr lang="en-US" sz="2000" dirty="0" err="1"/>
              <a:t>programme</a:t>
            </a:r>
            <a:r>
              <a:rPr lang="en-US" sz="2000" dirty="0"/>
              <a:t> is very interesting.”</a:t>
            </a:r>
            <a:endParaRPr lang="ru-RU" sz="2000" dirty="0"/>
          </a:p>
          <a:p>
            <a:r>
              <a:rPr lang="en-US" sz="2000" dirty="0"/>
              <a:t>    “Yes. It's _________.”</a:t>
            </a:r>
            <a:endParaRPr lang="ru-RU" sz="2000" dirty="0"/>
          </a:p>
          <a:p>
            <a:r>
              <a:rPr lang="en-US" sz="2000" dirty="0"/>
              <a:t>4. “It's cold outside.”</a:t>
            </a:r>
            <a:endParaRPr lang="ru-RU" sz="2000" dirty="0"/>
          </a:p>
          <a:p>
            <a:r>
              <a:rPr lang="en-US" sz="2000" dirty="0"/>
              <a:t>    “I know. It's __________.”</a:t>
            </a:r>
            <a:endParaRPr lang="ru-RU" sz="2000" dirty="0"/>
          </a:p>
          <a:p>
            <a:r>
              <a:rPr lang="en-US" sz="2000" dirty="0"/>
              <a:t>5. “Bob's story was very surprising.”</a:t>
            </a:r>
            <a:endParaRPr lang="ru-RU" sz="2000" dirty="0"/>
          </a:p>
          <a:p>
            <a:r>
              <a:rPr lang="en-US" sz="2000" dirty="0"/>
              <a:t>    “I agree. It was ________.”</a:t>
            </a:r>
            <a:endParaRPr lang="ru-RU" sz="2000" dirty="0"/>
          </a:p>
          <a:p>
            <a:endParaRPr lang="en-US" sz="2000" b="1" dirty="0" smtClean="0"/>
          </a:p>
          <a:p>
            <a:r>
              <a:rPr lang="en-US" sz="2000" b="1" dirty="0" smtClean="0"/>
              <a:t>Key</a:t>
            </a:r>
            <a:r>
              <a:rPr lang="en-US" sz="2000" b="1" dirty="0"/>
              <a:t>:</a:t>
            </a:r>
            <a:r>
              <a:rPr lang="en-US" sz="2000" dirty="0"/>
              <a:t> 1. boiling; 2. exhausted; 3. fascinating; 4. freezing; 5. amazing.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08720"/>
            <a:ext cx="3356615" cy="13853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109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effectLst/>
              </a:rPr>
              <a:t>HOME </a:t>
            </a:r>
            <a:r>
              <a:rPr lang="en-US" b="1" dirty="0" smtClean="0">
                <a:effectLst/>
              </a:rPr>
              <a:t>ASSIGNMENT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Your home assignment for next lesson will be to review grammar rules, learn extreme adjectives and do exercises 5 – 7 on page 75 (WB).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164" y="2876060"/>
            <a:ext cx="5929323" cy="370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26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4571" y="2937718"/>
            <a:ext cx="8057285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Thank you. Goodbye!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71" y="3861048"/>
            <a:ext cx="8057285" cy="29038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28" y="0"/>
            <a:ext cx="8079429" cy="291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32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Look at the pictures and complete the crossword.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985" y="1447800"/>
            <a:ext cx="5781580" cy="48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921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/>
          <a:lstStyle/>
          <a:p>
            <a:r>
              <a:rPr lang="en-US" sz="4800" dirty="0" smtClean="0"/>
              <a:t>Crossword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24744"/>
            <a:ext cx="5543697" cy="48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619672" y="6093296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Key:</a:t>
            </a:r>
            <a:r>
              <a:rPr lang="en-US" dirty="0"/>
              <a:t> 1. kayaking; 2. snowboarding; 3. caving; 4. rock climbing; 5. bungee – jumping; 6. skydiving.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811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10146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effectLst/>
              </a:rPr>
              <a:t/>
            </a:r>
            <a:br>
              <a:rPr lang="en-US" sz="4400" b="1" dirty="0" smtClean="0">
                <a:effectLst/>
              </a:rPr>
            </a:br>
            <a:r>
              <a:rPr lang="en-US" sz="4800" dirty="0" smtClean="0">
                <a:effectLst/>
              </a:rPr>
              <a:t>Objectives</a:t>
            </a:r>
            <a:r>
              <a:rPr lang="en-US" sz="4400" dirty="0">
                <a:effectLst/>
              </a:rPr>
              <a:t>: </a:t>
            </a: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to </a:t>
            </a:r>
            <a:r>
              <a:rPr lang="en-US" dirty="0"/>
              <a:t>improve students' listening, reading, speaking and writing skills;</a:t>
            </a:r>
            <a:endParaRPr lang="ru-RU" dirty="0"/>
          </a:p>
          <a:p>
            <a:pPr lvl="0"/>
            <a:r>
              <a:rPr lang="en-US" dirty="0"/>
              <a:t>to </a:t>
            </a:r>
            <a:r>
              <a:rPr lang="en-US" dirty="0" err="1"/>
              <a:t>practise</a:t>
            </a:r>
            <a:r>
              <a:rPr lang="en-US" dirty="0"/>
              <a:t> students' communicative skills in group work;</a:t>
            </a:r>
            <a:endParaRPr lang="ru-RU" dirty="0"/>
          </a:p>
          <a:p>
            <a:pPr lvl="0"/>
            <a:r>
              <a:rPr lang="en-US" dirty="0"/>
              <a:t>to </a:t>
            </a:r>
            <a:r>
              <a:rPr lang="en-US" dirty="0" err="1"/>
              <a:t>practise</a:t>
            </a:r>
            <a:r>
              <a:rPr lang="en-US" dirty="0"/>
              <a:t> using relative pronouns and extreme adjectives.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13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/>
              </a:rPr>
              <a:t>S</a:t>
            </a:r>
            <a:r>
              <a:rPr lang="en-US" dirty="0" smtClean="0">
                <a:effectLst/>
              </a:rPr>
              <a:t>tudy new words: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fascinating </a:t>
            </a:r>
            <a:r>
              <a:rPr lang="en-US" dirty="0"/>
              <a:t>– </a:t>
            </a:r>
            <a:r>
              <a:rPr lang="ru-RU" dirty="0" err="1"/>
              <a:t>захоплюючий</a:t>
            </a:r>
            <a:r>
              <a:rPr lang="en-US" dirty="0"/>
              <a:t>;</a:t>
            </a:r>
            <a:endParaRPr lang="ru-RU" dirty="0"/>
          </a:p>
          <a:p>
            <a:pPr lvl="0"/>
            <a:r>
              <a:rPr lang="en-US" dirty="0"/>
              <a:t>unexpected – </a:t>
            </a:r>
            <a:r>
              <a:rPr lang="ru-RU" dirty="0" err="1"/>
              <a:t>неоч</a:t>
            </a:r>
            <a:r>
              <a:rPr lang="en-US" dirty="0" err="1"/>
              <a:t>i</a:t>
            </a:r>
            <a:r>
              <a:rPr lang="ru-RU" dirty="0" err="1"/>
              <a:t>куваний</a:t>
            </a:r>
            <a:r>
              <a:rPr lang="en-US" dirty="0"/>
              <a:t>;</a:t>
            </a:r>
            <a:endParaRPr lang="ru-RU" dirty="0"/>
          </a:p>
          <a:p>
            <a:pPr lvl="0"/>
            <a:r>
              <a:rPr lang="en-US" dirty="0"/>
              <a:t>degree – </a:t>
            </a:r>
            <a:r>
              <a:rPr lang="ru-RU" dirty="0"/>
              <a:t>диплом</a:t>
            </a:r>
            <a:r>
              <a:rPr lang="en-US" dirty="0"/>
              <a:t>;</a:t>
            </a:r>
            <a:endParaRPr lang="ru-RU" dirty="0"/>
          </a:p>
          <a:p>
            <a:pPr lvl="0"/>
            <a:r>
              <a:rPr lang="en-US" dirty="0"/>
              <a:t>injury – </a:t>
            </a:r>
            <a:r>
              <a:rPr lang="ru-RU" dirty="0" err="1"/>
              <a:t>поранення</a:t>
            </a:r>
            <a:r>
              <a:rPr lang="en-US" dirty="0"/>
              <a:t>;</a:t>
            </a:r>
            <a:endParaRPr lang="ru-RU" dirty="0"/>
          </a:p>
          <a:p>
            <a:pPr lvl="0"/>
            <a:r>
              <a:rPr lang="en-US" dirty="0"/>
              <a:t>edge – </a:t>
            </a:r>
            <a:r>
              <a:rPr lang="ru-RU" dirty="0"/>
              <a:t>край</a:t>
            </a:r>
            <a:r>
              <a:rPr lang="en-US" dirty="0"/>
              <a:t>;</a:t>
            </a:r>
            <a:endParaRPr lang="ru-RU" dirty="0"/>
          </a:p>
          <a:p>
            <a:pPr lvl="0"/>
            <a:r>
              <a:rPr lang="en-US" dirty="0"/>
              <a:t>swap – </a:t>
            </a:r>
            <a:r>
              <a:rPr lang="ru-RU" dirty="0"/>
              <a:t>м</a:t>
            </a:r>
            <a:r>
              <a:rPr lang="en-US" dirty="0" err="1"/>
              <a:t>i</a:t>
            </a:r>
            <a:r>
              <a:rPr lang="ru-RU" dirty="0" err="1"/>
              <a:t>няти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084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effectLst/>
              </a:rPr>
              <a:t>Answer the questions with the correct </a:t>
            </a:r>
            <a:r>
              <a:rPr lang="en-US" dirty="0" smtClean="0">
                <a:effectLst/>
              </a:rPr>
              <a:t>names.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1. Who has had a lot on injuries?</a:t>
            </a:r>
            <a:endParaRPr lang="ru-RU" sz="2800" dirty="0"/>
          </a:p>
          <a:p>
            <a:r>
              <a:rPr lang="en-US" sz="2800" dirty="0"/>
              <a:t>2. Who flies planes?</a:t>
            </a:r>
            <a:endParaRPr lang="ru-RU" sz="2800" dirty="0"/>
          </a:p>
          <a:p>
            <a:r>
              <a:rPr lang="en-US" sz="2800" dirty="0"/>
              <a:t>3. Who has got an amazing plan?</a:t>
            </a:r>
            <a:endParaRPr lang="ru-RU" sz="2800" dirty="0"/>
          </a:p>
          <a:p>
            <a:r>
              <a:rPr lang="en-US" sz="2800" dirty="0"/>
              <a:t>4. Who likes surfing?</a:t>
            </a:r>
            <a:endParaRPr lang="ru-RU" sz="2800" dirty="0"/>
          </a:p>
          <a:p>
            <a:r>
              <a:rPr lang="en-US" sz="2800" dirty="0"/>
              <a:t> 5. Who is a computer game star?</a:t>
            </a:r>
            <a:endParaRPr lang="ru-RU" sz="2800" dirty="0"/>
          </a:p>
          <a:p>
            <a:r>
              <a:rPr lang="en-US" sz="2800" dirty="0"/>
              <a:t>6. Who has got a lot of world records?</a:t>
            </a:r>
            <a:endParaRPr lang="ru-RU" sz="2800" dirty="0"/>
          </a:p>
          <a:p>
            <a:r>
              <a:rPr lang="en-US" sz="2800" dirty="0"/>
              <a:t>7. Who gets frightened sometimes</a:t>
            </a:r>
            <a:r>
              <a:rPr lang="en-US" sz="2800" dirty="0" smtClean="0"/>
              <a:t>?</a:t>
            </a:r>
          </a:p>
          <a:p>
            <a:endParaRPr lang="ru-RU" sz="2800" dirty="0"/>
          </a:p>
          <a:p>
            <a:r>
              <a:rPr lang="en-US" sz="2800" b="1" dirty="0"/>
              <a:t>Key:</a:t>
            </a:r>
            <a:r>
              <a:rPr lang="en-US" sz="2800" dirty="0"/>
              <a:t> 1. Tara; 2. Cheryl; 3. Cheryl; 4. Tara; 5. Tara; 6. Cheryl; 7. Cheryl.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540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642194"/>
          </a:xfrm>
        </p:spPr>
        <p:txBody>
          <a:bodyPr>
            <a:noAutofit/>
          </a:bodyPr>
          <a:lstStyle/>
          <a:p>
            <a:r>
              <a:rPr lang="en-US" sz="2800" dirty="0">
                <a:effectLst/>
              </a:rPr>
              <a:t>Match the pictures with the words from the </a:t>
            </a:r>
            <a:r>
              <a:rPr lang="en-US" sz="2800" dirty="0" smtClean="0">
                <a:effectLst/>
              </a:rPr>
              <a:t>text:</a:t>
            </a:r>
            <a:br>
              <a:rPr lang="en-US" sz="2800" dirty="0" smtClean="0">
                <a:effectLst/>
              </a:rPr>
            </a:br>
            <a:r>
              <a:rPr lang="en-US" sz="2800" i="1" dirty="0" smtClean="0">
                <a:effectLst/>
              </a:rPr>
              <a:t>snowboard</a:t>
            </a:r>
            <a:r>
              <a:rPr lang="en-US" sz="2800" i="1" dirty="0">
                <a:effectLst/>
              </a:rPr>
              <a:t>, knee, balloon, accident.</a:t>
            </a:r>
            <a:r>
              <a:rPr lang="ru-RU" sz="2800" i="1" dirty="0">
                <a:effectLst/>
              </a:rPr>
              <a:t/>
            </a:r>
            <a:br>
              <a:rPr lang="ru-RU" sz="2800" i="1" dirty="0">
                <a:effectLst/>
              </a:rPr>
            </a:br>
            <a:endParaRPr lang="ru-RU" sz="2800" i="1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0"/>
            <a:ext cx="6408712" cy="44644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835696" y="6093296"/>
            <a:ext cx="6840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Key:</a:t>
            </a:r>
            <a:r>
              <a:rPr lang="en-US" sz="2400" dirty="0"/>
              <a:t> 1. balloon; 2. accident; 3. knee; 4. snowboard.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383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effectLst/>
              </a:rPr>
              <a:t>Match the words with the </a:t>
            </a:r>
            <a:r>
              <a:rPr lang="en-US" dirty="0" smtClean="0">
                <a:effectLst/>
              </a:rPr>
              <a:t>definitions.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endParaRPr lang="en-US" sz="2000" dirty="0"/>
          </a:p>
          <a:p>
            <a:r>
              <a:rPr lang="en-US" sz="2000" dirty="0" smtClean="0"/>
              <a:t>1</a:t>
            </a:r>
            <a:r>
              <a:rPr lang="en-US" sz="2000" dirty="0"/>
              <a:t>. swap                                </a:t>
            </a:r>
            <a:r>
              <a:rPr lang="en-US" sz="2000" dirty="0" smtClean="0"/>
              <a:t>a</a:t>
            </a:r>
            <a:r>
              <a:rPr lang="en-US" sz="2000" dirty="0"/>
              <a:t>) A prize for sportspeople.</a:t>
            </a:r>
            <a:endParaRPr lang="ru-RU" sz="2000" dirty="0"/>
          </a:p>
          <a:p>
            <a:r>
              <a:rPr lang="en-US" sz="2000" dirty="0"/>
              <a:t>2. injury                               </a:t>
            </a:r>
            <a:r>
              <a:rPr lang="en-US" sz="2000" dirty="0" smtClean="0"/>
              <a:t>b</a:t>
            </a:r>
            <a:r>
              <a:rPr lang="en-US" sz="2000" dirty="0"/>
              <a:t>) Not needed.</a:t>
            </a:r>
            <a:endParaRPr lang="ru-RU" sz="2000" dirty="0"/>
          </a:p>
          <a:p>
            <a:r>
              <a:rPr lang="en-US" sz="2000" dirty="0"/>
              <a:t>3. unnecessary                      </a:t>
            </a:r>
            <a:r>
              <a:rPr lang="en-US" sz="2000" dirty="0" smtClean="0"/>
              <a:t>c</a:t>
            </a:r>
            <a:r>
              <a:rPr lang="en-US" sz="2000" dirty="0"/>
              <a:t>) A winner.</a:t>
            </a:r>
            <a:endParaRPr lang="ru-RU" sz="2000" dirty="0"/>
          </a:p>
          <a:p>
            <a:r>
              <a:rPr lang="en-US" sz="2000" dirty="0"/>
              <a:t>4. champion                         </a:t>
            </a:r>
            <a:r>
              <a:rPr lang="en-US" sz="2000" dirty="0" smtClean="0"/>
              <a:t>d</a:t>
            </a:r>
            <a:r>
              <a:rPr lang="en-US" sz="2000" dirty="0"/>
              <a:t>) Change one thing for another thing.</a:t>
            </a:r>
            <a:endParaRPr lang="ru-RU" sz="2000" dirty="0"/>
          </a:p>
          <a:p>
            <a:r>
              <a:rPr lang="en-US" sz="2000" dirty="0"/>
              <a:t>5. activity                             </a:t>
            </a:r>
            <a:r>
              <a:rPr lang="en-US" sz="2000" dirty="0" smtClean="0"/>
              <a:t>e</a:t>
            </a:r>
            <a:r>
              <a:rPr lang="en-US" sz="2000" dirty="0"/>
              <a:t>) Something that you do.</a:t>
            </a:r>
            <a:endParaRPr lang="ru-RU" sz="2000" dirty="0"/>
          </a:p>
          <a:p>
            <a:r>
              <a:rPr lang="en-US" sz="2000" dirty="0"/>
              <a:t>6. medal                                </a:t>
            </a:r>
            <a:r>
              <a:rPr lang="en-US" sz="2000" dirty="0" smtClean="0"/>
              <a:t>f</a:t>
            </a:r>
            <a:r>
              <a:rPr lang="en-US" sz="2000" dirty="0"/>
              <a:t>) When you hurt yourself</a:t>
            </a:r>
            <a:r>
              <a:rPr lang="en-US" sz="2000" dirty="0" smtClean="0"/>
              <a:t>.</a:t>
            </a:r>
            <a:endParaRPr lang="en-US" sz="2000" b="1" dirty="0"/>
          </a:p>
          <a:p>
            <a:endParaRPr lang="en-US" sz="2000" b="1" dirty="0" smtClean="0"/>
          </a:p>
          <a:p>
            <a:endParaRPr lang="en-US" sz="2000" b="1" dirty="0"/>
          </a:p>
          <a:p>
            <a:r>
              <a:rPr lang="en-US" sz="2000" b="1" dirty="0" smtClean="0"/>
              <a:t>Key</a:t>
            </a:r>
            <a:r>
              <a:rPr lang="en-US" sz="2000" b="1" dirty="0"/>
              <a:t>:</a:t>
            </a:r>
            <a:r>
              <a:rPr lang="en-US" sz="2000" dirty="0"/>
              <a:t> 1. d); 2. f); 3. b); 4. c); 5. e); </a:t>
            </a:r>
            <a:endParaRPr lang="en-US" sz="2000" dirty="0" smtClean="0"/>
          </a:p>
          <a:p>
            <a:r>
              <a:rPr lang="en-US" sz="2000" dirty="0" smtClean="0"/>
              <a:t>6</a:t>
            </a:r>
            <a:r>
              <a:rPr lang="en-US" sz="2000" dirty="0"/>
              <a:t>. a).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306163"/>
            <a:ext cx="4067944" cy="254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4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2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25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88640"/>
            <a:ext cx="7498080" cy="792088"/>
          </a:xfrm>
        </p:spPr>
        <p:txBody>
          <a:bodyPr/>
          <a:lstStyle/>
          <a:p>
            <a:r>
              <a:rPr lang="en-US" dirty="0">
                <a:effectLst/>
              </a:rPr>
              <a:t>Discuss the following </a:t>
            </a:r>
            <a:r>
              <a:rPr lang="en-US" dirty="0" smtClean="0">
                <a:effectLst/>
              </a:rPr>
              <a:t>questions.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267672"/>
          </a:xfrm>
        </p:spPr>
        <p:txBody>
          <a:bodyPr/>
          <a:lstStyle/>
          <a:p>
            <a:pPr marL="82296" indent="0">
              <a:buNone/>
            </a:pPr>
            <a:r>
              <a:rPr lang="en-US" dirty="0" smtClean="0"/>
              <a:t>1</a:t>
            </a:r>
            <a:r>
              <a:rPr lang="en-US" dirty="0"/>
              <a:t>. Do you admire extreme sportspeople?</a:t>
            </a:r>
            <a:endParaRPr lang="ru-RU" dirty="0"/>
          </a:p>
          <a:p>
            <a:pPr marL="82296" indent="0">
              <a:buNone/>
            </a:pPr>
            <a:r>
              <a:rPr lang="en-US" dirty="0" smtClean="0"/>
              <a:t>2</a:t>
            </a:r>
            <a:r>
              <a:rPr lang="en-US" dirty="0"/>
              <a:t>. Do you think it's silly or unnecessary to do dangerous sports? 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564904"/>
            <a:ext cx="7272808" cy="3937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15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35</TotalTime>
  <Words>783</Words>
  <Application>Microsoft Office PowerPoint</Application>
  <PresentationFormat>Экран (4:3)</PresentationFormat>
  <Paragraphs>84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Extreme Sportspeople</vt:lpstr>
      <vt:lpstr>Look at the pictures and complete the crossword.</vt:lpstr>
      <vt:lpstr>Crossword</vt:lpstr>
      <vt:lpstr> Objectives:  </vt:lpstr>
      <vt:lpstr>Study new words:</vt:lpstr>
      <vt:lpstr>Answer the questions with the correct names.</vt:lpstr>
      <vt:lpstr>Match the pictures with the words from the text: snowboard, knee, balloon, accident. </vt:lpstr>
      <vt:lpstr>Match the words with the definitions.</vt:lpstr>
      <vt:lpstr>Discuss the following questions.</vt:lpstr>
      <vt:lpstr>Relative pronouns</vt:lpstr>
      <vt:lpstr>Choose the correct alternatives.</vt:lpstr>
      <vt:lpstr>Combine the sentences. Use who, which or whose.</vt:lpstr>
      <vt:lpstr>Check yourself.</vt:lpstr>
      <vt:lpstr>Extreme adjectives</vt:lpstr>
      <vt:lpstr>Complete the table with the words in the box.</vt:lpstr>
      <vt:lpstr>Complete the sentences with the extreme adjectives. </vt:lpstr>
      <vt:lpstr>HOME ASSIGNMENT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Extreme Sportspeople</dc:title>
  <dc:creator>Тарас</dc:creator>
  <cp:lastModifiedBy>Тарас</cp:lastModifiedBy>
  <cp:revision>9</cp:revision>
  <dcterms:created xsi:type="dcterms:W3CDTF">2013-07-28T08:09:12Z</dcterms:created>
  <dcterms:modified xsi:type="dcterms:W3CDTF">2013-07-29T08:33:06Z</dcterms:modified>
</cp:coreProperties>
</file>