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72;&#1087;&#1086;&#1085;\Desktop\&#1082;&#1072;&#1088;&#1087;&#1083;&#1102;&#1082;%2010%20&#1082;&#1083;&#1072;&#1089;\Track%20No19.mp3" TargetMode="Externa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3;&#1072;&#1087;&#1086;&#1085;\Desktop\Meals\Mcdonalds%20company%20Presentation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0"/>
            <a:ext cx="6585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Meals   What we eat</a:t>
            </a:r>
            <a:endParaRPr lang="ru-RU" sz="4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214422"/>
            <a:ext cx="735008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are  what  you  eat</a:t>
            </a:r>
            <a:endParaRPr lang="ru-RU" sz="4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197548_358927074198925_2144184209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2071678"/>
            <a:ext cx="4007725" cy="47863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214290"/>
            <a:ext cx="47820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American Food</a:t>
            </a:r>
            <a:endParaRPr lang="ru-RU" sz="5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sh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4404331" cy="2757494"/>
          </a:xfrm>
          <a:prstGeom prst="rect">
            <a:avLst/>
          </a:prstGeom>
        </p:spPr>
      </p:pic>
      <p:pic>
        <p:nvPicPr>
          <p:cNvPr id="6" name="Рисунок 5" descr="superdeal8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929066"/>
            <a:ext cx="5206994" cy="2928934"/>
          </a:xfrm>
          <a:prstGeom prst="rect">
            <a:avLst/>
          </a:prstGeom>
        </p:spPr>
      </p:pic>
      <p:pic>
        <p:nvPicPr>
          <p:cNvPr id="7" name="Рисунок 6" descr="Bankoboev.Ru_fast_fud_na_tarel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70165"/>
            <a:ext cx="3643306" cy="2687835"/>
          </a:xfrm>
          <a:prstGeom prst="rect">
            <a:avLst/>
          </a:prstGeom>
        </p:spPr>
      </p:pic>
      <p:pic>
        <p:nvPicPr>
          <p:cNvPr id="8" name="Рисунок 7" descr="229_fast_fu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1571612"/>
            <a:ext cx="4060039" cy="23098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214290"/>
            <a:ext cx="33009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Fast Food </a:t>
            </a:r>
            <a:endParaRPr lang="ru-RU" sz="5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/>
          </a:p>
        </p:txBody>
      </p:sp>
      <p:pic>
        <p:nvPicPr>
          <p:cNvPr id="5" name="Рисунок 4" descr="Fast_food1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682" y="3571876"/>
            <a:ext cx="3319317" cy="3286124"/>
          </a:xfrm>
          <a:prstGeom prst="rect">
            <a:avLst/>
          </a:prstGeom>
        </p:spPr>
      </p:pic>
      <p:pic>
        <p:nvPicPr>
          <p:cNvPr id="6" name="Рисунок 5" descr="kfc_menu_collage_gril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43182"/>
            <a:ext cx="5929322" cy="4000505"/>
          </a:xfrm>
          <a:prstGeom prst="rect">
            <a:avLst/>
          </a:prstGeom>
        </p:spPr>
      </p:pic>
      <p:pic>
        <p:nvPicPr>
          <p:cNvPr id="7" name="Рисунок 6" descr="1324906986_fastfood-pizzahut-pizz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14" y="1142984"/>
            <a:ext cx="3357586" cy="23462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428604"/>
            <a:ext cx="54553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</a:t>
            </a:r>
            <a:r>
              <a:rPr lang="en-US" sz="5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dish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4559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714488"/>
            <a:ext cx="6858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69624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Living a Healthier Life</a:t>
            </a:r>
            <a:endParaRPr lang="ru-RU" sz="5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85860"/>
            <a:ext cx="7805762" cy="52067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8987525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Ukrainian Borsch with Pampushkas ( Dumplings).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---. Add some salt, vinegar essence, tomato sauce, sugar, sauté the ingredients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till they get half-done. Onions carrots and parsley should be cut and roused in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butter. (2)---. When the contents start to boil, put in the prepared vegetables,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gently sautéed and diluted with the cold stock flour, bay leaves, and pepper.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(3)---. Put some sour cream curdled together with the finely cut greenery into the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plate.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(4)---. Recipe for making pampushkas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 take flour, sugar, diluted in warm waster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leaven (yeast), some vegetable oil. (5)--- Grate garlic with salt, add some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vegetable oil, boiled water, stir the mixture and pour the resulting sauce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over the baked rolls. (6) ----.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A. From this dough bake tiny round rolls.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B. The well-done borsch should be thickened with pounded grease and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cloves of garlic.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C. Cut beets into fine slices ( like French fries)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D. Enjoy Ukrainian borsch with pampushkas.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E. Serve the table with pampushkas.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F. Put segment-cut potato into the simmering stock and cook till it gets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half-done, add some cabbage.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642918"/>
            <a:ext cx="80317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Keys: 1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C, 2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F, 3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B, 4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E, 5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A, 6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БОРЩ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785926"/>
            <a:ext cx="6623160" cy="43862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18" y="357166"/>
            <a:ext cx="9111982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Healthy and Unhealthy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Stuart is thirteen years old. He is a vegetarian – he doesn’t eat meat. Stuart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eats fruit, vegetables and cheese. He usually drinks milk, not cola, and he doesn’t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eat chocolate or sweets. Stuart always walks to school and he usually swims every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day and he often plays basketball and football. Sally is thirteen years old, too.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She eats meat every day.  She loves hamburgers and cheeseburgers. She often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eats ‘fast food’. Sometimes she has an apple or an orange but she never eats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vegetables. Sally doesn’t often exercise. She sometimes dances at parties and in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the holidays she often swims or plays tennis with her friends.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Post reading</a:t>
            </a:r>
            <a:endParaRPr lang="ru-RU" sz="2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T: Discuss in pairs Sally and Stuart’s way of eating. Do you have the same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eating habits?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4572008"/>
            <a:ext cx="3411928" cy="2285992"/>
          </a:xfrm>
          <a:prstGeom prst="rect">
            <a:avLst/>
          </a:prstGeom>
        </p:spPr>
      </p:pic>
      <p:pic>
        <p:nvPicPr>
          <p:cNvPr id="6" name="Рисунок 5" descr="12sekr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4593988"/>
            <a:ext cx="2857520" cy="226401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802" y="357166"/>
            <a:ext cx="8877751" cy="4555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Listening to the interview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Read the statements below and say if they false or true.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George opened up a restaurant in Canada.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They mainly serve international dishes.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George thinks everybody knows the English to be excellent cooks.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chef of the restaurant is Argentinian.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They have traditional English breakfast and typical English desserts on the menu.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English dishes are not much popular in Argentina.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George misses a wonderful French cheese – Roquefort.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Stilton is English blue cheese.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They open in the morning and serve traditional English breakfast.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They do proper English teas in the morning-tea with cakes and sandwiches.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645645645645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4524376"/>
            <a:ext cx="3111499" cy="2333624"/>
          </a:xfrm>
          <a:prstGeom prst="rect">
            <a:avLst/>
          </a:prstGeom>
        </p:spPr>
      </p:pic>
      <p:pic>
        <p:nvPicPr>
          <p:cNvPr id="6" name="Track No1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643578"/>
            <a:ext cx="785794" cy="78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997976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Grammar revision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His friends like eating pizza.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Complete the dialogue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A: --------------------------------------?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B: They’re probably in the country having a picnic.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A: --------------------------------------?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B: They must be enjoying themselves because they’re smiling.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A: ------------------------------------?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B: Not, really. I don’t like eating outdoors.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A: -----------------------------------?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B: I love eating at a place with good  music and lots of people of my own age.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/>
          </a:p>
        </p:txBody>
      </p:sp>
      <p:pic>
        <p:nvPicPr>
          <p:cNvPr id="5" name="Рисунок 4" descr="pizza54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42852"/>
            <a:ext cx="4254293" cy="2714644"/>
          </a:xfrm>
          <a:prstGeom prst="rect">
            <a:avLst/>
          </a:prstGeom>
        </p:spPr>
      </p:pic>
      <p:pic>
        <p:nvPicPr>
          <p:cNvPr id="6" name="Рисунок 5" descr="img5017_13657965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5313911"/>
            <a:ext cx="3071834" cy="15440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9264780" cy="69249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Reading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Story of McDonalds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1937 the McDonalds brothers, Dick and Mack, opened a little drive-in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restaurant in Pasadena, California. They served hot dogs and milk shakes there.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1945 they had 20 waiters and all the teenagers in towns ate hamburgers at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McDonald’s.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1948 they already got paper boxes and bags for the hamburgers. They put the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price down from 30 cents to 15 cents. They cut the menu down from 25 things to 9.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There are no more waiters – it is self-service. So it is cheaper and faster. And they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have windows all around the kitchen – so everyone can see it’s clean. Parents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started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bringing their children to the restaurant. Poor families ate at McDonald’s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for the first time.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idea of simple , fast, but tasty food appeared to be successful, and in the 1960s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the McDonald’s  company opens hundreds of restaurants all over the States. In the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1970s they opened restaurants abroad: in Japan, Germany and Australia.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At present the McDonald’s company opens a new restaurant every 8 hours! There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are more than 30,000 restaurants in over 90 countries. The largest restaurant is in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Beijing in China and the smallest in Ginza, Tokyo. The northernmost restaurant is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in Fairbank, Alaska and the southernmost is in Gibson, New Zealand.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McDonald’s restaurants serve almost the same food in every country. But in Italy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they serve beer, in Norway the McLak (salmon burger) and in the Netherlands the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vegetarian Groenteburger!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14290"/>
            <a:ext cx="795533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October  Non – GMO month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357298"/>
            <a:ext cx="74942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Human Health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Environmental and Animal Health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Moral and Ethical concerns	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Labeling concerns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87d32740b7c9f4c0de7c8bef71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039413"/>
            <a:ext cx="3386773" cy="3818587"/>
          </a:xfrm>
          <a:prstGeom prst="rect">
            <a:avLst/>
          </a:prstGeom>
        </p:spPr>
      </p:pic>
      <p:pic>
        <p:nvPicPr>
          <p:cNvPr id="10" name="Рисунок 9" descr="3835243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800475"/>
            <a:ext cx="4572000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7166"/>
            <a:ext cx="897143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True or false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1947 the McDonalds brothers, Dick and Mack, opened a little drive-in </a:t>
            </a:r>
          </a:p>
          <a:p>
            <a:pPr marL="342900" lvl="0" indent="-34290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restaurant in Pasadena, California.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1945 they had 12 waiters and all the teenagers in town eat hamburgers in</a:t>
            </a:r>
          </a:p>
          <a:p>
            <a:pPr marL="342900" lvl="0" indent="-34290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McDonald’s.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1948 they already got paper boxes and bags for the hamburgers.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4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They put the price from 15 cents to 30 cents.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 startAt="4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There are more waiters nowadays in McDonald’s.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 startAt="4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Parents started bringing their children to the restaurant.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 startAt="4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1970s the McDonald’s company opens hundreds of restaurants all over the</a:t>
            </a:r>
          </a:p>
          <a:p>
            <a:pPr marL="342900" lvl="0" indent="-34290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States.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8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At present the McDonald’s company opens a new restaurant every 8 hours.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 startAt="8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There are more than 3,000 restaurants in over 90 countries.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 startAt="8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McDonald’s restaurants serve almost the same food in every country.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 startAt="8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cdonal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0"/>
            <a:ext cx="2364635" cy="17876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cdonalds company Present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7928837" cy="6309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Reading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 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Read an article and match the headings ( A – G ) to the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paragraphs ( 1-6). There is one extra heading which you do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not need to use.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    </a:t>
            </a:r>
            <a:endParaRPr lang="ru-RU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  Be Careful What You Buy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B  Dangerous Diet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C  Life in the Fast Lane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D  Can You Give up Chocolate?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E  New Diet – New  Life!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F  Some Healthy  Advice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G  You Know What’s Good for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You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bystraya_e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1714488"/>
            <a:ext cx="2500330" cy="2219394"/>
          </a:xfrm>
          <a:prstGeom prst="rect">
            <a:avLst/>
          </a:prstGeom>
        </p:spPr>
      </p:pic>
      <p:pic>
        <p:nvPicPr>
          <p:cNvPr id="6" name="Рисунок 5" descr="raw-di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951236"/>
            <a:ext cx="4000496" cy="290676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285728"/>
            <a:ext cx="7923964" cy="6632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  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Eat Your Way to Good Health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500" dirty="0" smtClean="0"/>
              <a:t>1.----------------------------------------------</a:t>
            </a:r>
            <a:endParaRPr lang="ru-RU" sz="1500" dirty="0" smtClean="0"/>
          </a:p>
          <a:p>
            <a:r>
              <a:rPr lang="en-US" sz="1500" dirty="0" smtClean="0"/>
              <a:t>We all know that a varied diet with the right combination of protein, carbohydrates</a:t>
            </a:r>
            <a:endParaRPr lang="ru-RU" sz="1500" dirty="0" smtClean="0"/>
          </a:p>
          <a:p>
            <a:r>
              <a:rPr lang="en-US" sz="1500" dirty="0" smtClean="0"/>
              <a:t> and fresh fruit and vegetables is necessary for good health.</a:t>
            </a:r>
            <a:endParaRPr lang="ru-RU" sz="1500" dirty="0" smtClean="0"/>
          </a:p>
          <a:p>
            <a:r>
              <a:rPr lang="en-US" sz="1500" dirty="0" smtClean="0"/>
              <a:t>2.---------------------------------------------</a:t>
            </a:r>
            <a:endParaRPr lang="ru-RU" sz="1500" dirty="0" smtClean="0"/>
          </a:p>
          <a:p>
            <a:r>
              <a:rPr lang="en-US" sz="1500" dirty="0" smtClean="0"/>
              <a:t>However, modern living and a busy lifestyle often mean that many of us don’t have</a:t>
            </a:r>
            <a:endParaRPr lang="ru-RU" sz="1500" dirty="0" smtClean="0"/>
          </a:p>
          <a:p>
            <a:r>
              <a:rPr lang="en-US" sz="1500" dirty="0" smtClean="0"/>
              <a:t> time to eat proper well-balanced meals. We seem to be relying too much on ‘fast food’</a:t>
            </a:r>
            <a:endParaRPr lang="ru-RU" sz="1500" dirty="0" smtClean="0"/>
          </a:p>
          <a:p>
            <a:r>
              <a:rPr lang="en-US" sz="1500" dirty="0" smtClean="0"/>
              <a:t> to match our fast lives. The problem with these foods though is that they are high in</a:t>
            </a:r>
            <a:endParaRPr lang="ru-RU" sz="1500" dirty="0" smtClean="0"/>
          </a:p>
          <a:p>
            <a:r>
              <a:rPr lang="en-US" sz="1500" dirty="0" smtClean="0"/>
              <a:t> bad things like fat and calories, but low in the good things like vitamins and minerals</a:t>
            </a:r>
            <a:endParaRPr lang="ru-RU" sz="1500" dirty="0" smtClean="0"/>
          </a:p>
          <a:p>
            <a:r>
              <a:rPr lang="en-US" sz="1500" dirty="0" smtClean="0"/>
              <a:t>. If you are only eating this sort of ‘junk’ food, then you’ve got a poor diet.</a:t>
            </a:r>
            <a:endParaRPr lang="ru-RU" sz="1500" dirty="0" smtClean="0"/>
          </a:p>
          <a:p>
            <a:r>
              <a:rPr lang="en-US" sz="1500" dirty="0" smtClean="0"/>
              <a:t>3.--------------------------------------------</a:t>
            </a:r>
            <a:endParaRPr lang="ru-RU" sz="1500" dirty="0" smtClean="0"/>
          </a:p>
          <a:p>
            <a:r>
              <a:rPr lang="en-US" sz="1500" dirty="0" smtClean="0"/>
              <a:t>A poor diet can lead to  lots of health problems. These include allergies and tiredness</a:t>
            </a:r>
            <a:endParaRPr lang="ru-RU" sz="1500" dirty="0" smtClean="0"/>
          </a:p>
          <a:p>
            <a:r>
              <a:rPr lang="en-US" sz="1500" dirty="0" smtClean="0"/>
              <a:t> or much more serious illnesses such as cancer and heart disease. The additives which</a:t>
            </a:r>
            <a:endParaRPr lang="ru-RU" sz="1500" dirty="0" smtClean="0"/>
          </a:p>
          <a:p>
            <a:r>
              <a:rPr lang="en-US" sz="1500" dirty="0" smtClean="0"/>
              <a:t> are put in processed foods can also cause illness. Additives are used to add colour,</a:t>
            </a:r>
            <a:endParaRPr lang="ru-RU" sz="1500" dirty="0" smtClean="0"/>
          </a:p>
          <a:p>
            <a:r>
              <a:rPr lang="en-US" sz="1500" dirty="0" smtClean="0"/>
              <a:t> flavor and long life to foods, but they can be quite harmful if you eat too many of them.</a:t>
            </a:r>
            <a:endParaRPr lang="ru-RU" sz="1500" dirty="0" smtClean="0"/>
          </a:p>
          <a:p>
            <a:r>
              <a:rPr lang="en-US" sz="1500" dirty="0" smtClean="0"/>
              <a:t>4.--------------------------------------------</a:t>
            </a:r>
            <a:endParaRPr lang="ru-RU" sz="1500" dirty="0" smtClean="0"/>
          </a:p>
          <a:p>
            <a:r>
              <a:rPr lang="en-US" sz="1500" dirty="0" smtClean="0"/>
              <a:t>If you eat raw and organic foods, you will be much healthier. Therefore, it makes sense</a:t>
            </a:r>
            <a:endParaRPr lang="ru-RU" sz="1500" dirty="0" smtClean="0"/>
          </a:p>
          <a:p>
            <a:r>
              <a:rPr lang="en-US" sz="1500" dirty="0" smtClean="0"/>
              <a:t> to eat organically grown fruit and vegetables whenever you can. Try to stop drinking</a:t>
            </a:r>
            <a:endParaRPr lang="ru-RU" sz="1500" dirty="0" smtClean="0"/>
          </a:p>
          <a:p>
            <a:r>
              <a:rPr lang="en-US" sz="1500" dirty="0" smtClean="0"/>
              <a:t> coffee and stop using sugar, too. Also, it is good idea to take vitamin and mineral </a:t>
            </a:r>
            <a:endParaRPr lang="ru-RU" sz="1500" dirty="0" smtClean="0"/>
          </a:p>
          <a:p>
            <a:r>
              <a:rPr lang="en-US" sz="1500" dirty="0" smtClean="0"/>
              <a:t>tablets if you know your diet is not as healthy as it should be.</a:t>
            </a:r>
            <a:endParaRPr lang="ru-RU" sz="1500" dirty="0" smtClean="0"/>
          </a:p>
          <a:p>
            <a:r>
              <a:rPr lang="en-US" sz="1500" dirty="0" smtClean="0"/>
              <a:t>5.--------------------------------------</a:t>
            </a:r>
            <a:endParaRPr lang="ru-RU" sz="1500" dirty="0" smtClean="0"/>
          </a:p>
          <a:p>
            <a:r>
              <a:rPr lang="en-US" sz="1500" dirty="0" smtClean="0"/>
              <a:t>A good time to think about healthy eating is when you are shopping, read the list</a:t>
            </a:r>
            <a:endParaRPr lang="ru-RU" sz="1500" dirty="0" smtClean="0"/>
          </a:p>
          <a:p>
            <a:r>
              <a:rPr lang="en-US" sz="1500" dirty="0" smtClean="0"/>
              <a:t> of ingredients on food packets to find out if there are a lot of additives so you can </a:t>
            </a:r>
            <a:endParaRPr lang="ru-RU" sz="1500" dirty="0" smtClean="0"/>
          </a:p>
          <a:p>
            <a:r>
              <a:rPr lang="en-US" sz="1500" dirty="0" smtClean="0"/>
              <a:t>avoid them. Foods that contain a lot of additives include: processed meats, soft drinks,</a:t>
            </a:r>
            <a:endParaRPr lang="ru-RU" sz="1500" dirty="0" smtClean="0"/>
          </a:p>
          <a:p>
            <a:r>
              <a:rPr lang="en-US" sz="1500" dirty="0" smtClean="0"/>
              <a:t> tinned fruit, margarine and biscuits. </a:t>
            </a:r>
            <a:endParaRPr lang="ru-RU" sz="1500" dirty="0" smtClean="0"/>
          </a:p>
          <a:p>
            <a:r>
              <a:rPr lang="en-US" sz="1500" dirty="0" smtClean="0"/>
              <a:t>6.-------------------------------------------</a:t>
            </a:r>
            <a:endParaRPr lang="ru-RU" sz="1500" dirty="0" smtClean="0"/>
          </a:p>
          <a:p>
            <a:r>
              <a:rPr lang="en-US" sz="1500" dirty="0" smtClean="0"/>
              <a:t>All in all, a few simple changes to your diet can make a big difference to your</a:t>
            </a:r>
            <a:endParaRPr lang="ru-RU" sz="1500" dirty="0" smtClean="0"/>
          </a:p>
          <a:p>
            <a:r>
              <a:rPr lang="en-US" sz="1500" dirty="0" smtClean="0"/>
              <a:t> health. Eat the right things and you can eat your way to good health.</a:t>
            </a:r>
            <a:endParaRPr lang="ru-RU" sz="1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5728"/>
            <a:ext cx="8846076" cy="6863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 the quiz and find out how healthy you are. Give yourself two points for each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correct answer.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QUIZ :  FOOD  AND  HEALTH</a:t>
            </a:r>
            <a:endParaRPr lang="ru-RU" sz="2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How many portions of fruit and vegetables should you eat every day?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а)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       b) 3      c) 4      d) 5  or  more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Vitamin A helps us to see at night. Which of these gives us a lot of Vitamin A?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а)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carrots    b) potatoes     c) oranges        d) bread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Vitamin D is good for our skin. Which of these gives us a lot of Vitamin D?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а)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bread    b)carrots     c) eggs      d)oranges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Which of these contains the most fat?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а)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50 g of hard cheese                  b) 50 g of chocolate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c)50 g of chips                             d) 50 g of peanuts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5.  How often should we exercise?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a) at least 20 min once a week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b) at least 20 min twice a week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c) at least 20 min three times a week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6. Which activity burns up the most energy per minute?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a) swimming            b) football      c) walking  quickly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7. Which of these is a vegetarian allowed to eat?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a) meat         b) eggs      c) cheese    d) nuts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image001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2786058"/>
            <a:ext cx="2762250" cy="40719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14290"/>
            <a:ext cx="7770269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correct answers:    1 d    2 a   3c   4d    5c    6a    7d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                                             </a:t>
            </a:r>
            <a:endParaRPr lang="ru-RU" dirty="0" smtClean="0"/>
          </a:p>
          <a:p>
            <a:r>
              <a:rPr lang="en-US" dirty="0" smtClean="0"/>
              <a:t> 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    SCORE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  -   14     Congratulations!  You are an expert.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    -   11     Good .    Very  good.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    -     6      You should learn more about diet and health!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+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86058"/>
            <a:ext cx="4071942" cy="4071942"/>
          </a:xfrm>
          <a:prstGeom prst="rect">
            <a:avLst/>
          </a:prstGeom>
        </p:spPr>
      </p:pic>
      <p:pic>
        <p:nvPicPr>
          <p:cNvPr id="6" name="Рисунок 5" descr="1-192214-kniga-po-dietolog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357562"/>
            <a:ext cx="4500594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214874" y="0"/>
            <a:ext cx="11497058" cy="6863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/>
              <a:t>                                                         </a:t>
            </a:r>
            <a:r>
              <a:rPr lang="en-US" sz="2200" b="1" dirty="0" smtClean="0"/>
              <a:t>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like food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/>
              <a:t>                                                     I like food, I like eating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Lots and lots of food. 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Bread and jam, and meat, and fish,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Cakes and biscuits too.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Beans and mustard, eggs and chips,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Mutton steaks, potatoes, peas,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And salted mushrooms too.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I like food, I like eating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Lots and lots food.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Cabbage, tomatoes, lettuce leaves,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Chocolate and cheese,</a:t>
            </a:r>
            <a:endParaRPr lang="ru-RU" sz="2200" b="1" dirty="0" smtClean="0"/>
          </a:p>
          <a:p>
            <a:r>
              <a:rPr lang="en-US" sz="2200" b="1" dirty="0" smtClean="0"/>
              <a:t>                                                     Toast and butter, soup and spices,</a:t>
            </a:r>
            <a:endParaRPr lang="ru-RU" sz="2200" b="1" dirty="0" smtClean="0"/>
          </a:p>
          <a:p>
            <a:r>
              <a:rPr lang="en-US" sz="2400" b="1" dirty="0" smtClean="0"/>
              <a:t> </a:t>
            </a:r>
            <a:r>
              <a:rPr lang="ru-RU" sz="2400" b="1" dirty="0" smtClean="0"/>
              <a:t>                                                </a:t>
            </a:r>
            <a:r>
              <a:rPr lang="en-US" sz="2400" b="1" dirty="0" smtClean="0"/>
              <a:t>Onions, cereal, cucumber slices,  </a:t>
            </a:r>
            <a:endParaRPr lang="ru-RU" sz="2400" b="1" dirty="0" smtClean="0"/>
          </a:p>
          <a:p>
            <a:r>
              <a:rPr lang="en-US" sz="2400" b="1" dirty="0" smtClean="0"/>
              <a:t>                                                 Marrows, pumpkins, beets.</a:t>
            </a:r>
            <a:endParaRPr lang="ru-RU" sz="2400" b="1" dirty="0" smtClean="0"/>
          </a:p>
          <a:p>
            <a:r>
              <a:rPr lang="en-US" sz="2400" b="1" dirty="0" smtClean="0"/>
              <a:t>                                                </a:t>
            </a:r>
            <a:r>
              <a:rPr lang="ru-RU" sz="2400" b="1" dirty="0" smtClean="0"/>
              <a:t> </a:t>
            </a:r>
            <a:r>
              <a:rPr lang="en-US" sz="2400" b="1" dirty="0" smtClean="0"/>
              <a:t>Don’t forget I also like drinking, when I eat:</a:t>
            </a:r>
            <a:endParaRPr lang="ru-RU" sz="2400" b="1" dirty="0" smtClean="0"/>
          </a:p>
          <a:p>
            <a:r>
              <a:rPr lang="en-US" sz="2400" b="1" dirty="0" smtClean="0"/>
              <a:t>                                                 Coffee, tea and water-soda.</a:t>
            </a:r>
            <a:endParaRPr lang="ru-RU" sz="2200" b="1" dirty="0" smtClean="0"/>
          </a:p>
          <a:p>
            <a:endParaRPr lang="ru-RU" sz="2200" b="1" dirty="0" smtClean="0"/>
          </a:p>
          <a:p>
            <a:endParaRPr lang="ru-RU" sz="2200" b="1" dirty="0"/>
          </a:p>
        </p:txBody>
      </p:sp>
      <p:pic>
        <p:nvPicPr>
          <p:cNvPr id="7" name="Рисунок 6" descr="comfort-foods-539__1331313685_65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475" y="2857496"/>
            <a:ext cx="3565525" cy="2480653"/>
          </a:xfrm>
          <a:prstGeom prst="rect">
            <a:avLst/>
          </a:prstGeom>
        </p:spPr>
      </p:pic>
      <p:pic>
        <p:nvPicPr>
          <p:cNvPr id="8" name="Рисунок 7" descr="d1de100f935a3429f2b3789ea0366a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5" y="0"/>
            <a:ext cx="290512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857232"/>
            <a:ext cx="361163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Fruity lemonade, coca-cola,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Sugar makes them sweet.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I like food, I like eating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Lots and lots of food.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Some more, please.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uperfoods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357298"/>
            <a:ext cx="4929222" cy="3696917"/>
          </a:xfrm>
          <a:prstGeom prst="rect">
            <a:avLst/>
          </a:prstGeom>
        </p:spPr>
      </p:pic>
      <p:pic>
        <p:nvPicPr>
          <p:cNvPr id="9" name="Рисунок 8" descr="gmo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51" y="4000504"/>
            <a:ext cx="4155136" cy="28574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656558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Phonetic Drills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An apple a day keeps the doctor away.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Good health is above wealth.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After dinner sit a  while, after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supper walk a mile.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healthy-foo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5" y="2786058"/>
            <a:ext cx="7272363" cy="40719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110" y="714356"/>
            <a:ext cx="8909811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Vocabulary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Find the name of the dishes hidden in the word search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 below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as quickly as you can.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400" dirty="0" smtClean="0"/>
              <a:t> </a:t>
            </a:r>
            <a:endParaRPr lang="ru-RU" sz="2400" dirty="0" smtClean="0"/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Q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de-LU" sz="2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G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 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c7f58d008716d192c60b4732598b1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357430"/>
            <a:ext cx="4932624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605704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Speaking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What would you eat …   ?</a:t>
            </a: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at an expensive restaurant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at a birthday party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 a picnic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 a coffee break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at a fast food restaurant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 holiday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доровое-питани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642" y="3500438"/>
            <a:ext cx="6155531" cy="33575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0"/>
            <a:ext cx="900115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Project Work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Ukrainian Cuisine</a:t>
            </a:r>
            <a:endParaRPr lang="ru-RU" sz="5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8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500174"/>
            <a:ext cx="8251340" cy="53578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285728"/>
            <a:ext cx="51219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British Cuisine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_3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736"/>
            <a:ext cx="4929222" cy="4929222"/>
          </a:xfrm>
          <a:prstGeom prst="rect">
            <a:avLst/>
          </a:prstGeom>
        </p:spPr>
      </p:pic>
      <p:pic>
        <p:nvPicPr>
          <p:cNvPr id="6" name="Рисунок 5" descr="angliiskiirozhdestvenskiipy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1285860"/>
            <a:ext cx="2798368" cy="2928958"/>
          </a:xfrm>
          <a:prstGeom prst="rect">
            <a:avLst/>
          </a:prstGeom>
        </p:spPr>
      </p:pic>
      <p:pic>
        <p:nvPicPr>
          <p:cNvPr id="7" name="Рисунок 6" descr="english_t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4232653"/>
            <a:ext cx="3500462" cy="262534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2">
      <a:dk1>
        <a:srgbClr val="262626"/>
      </a:dk1>
      <a:lt1>
        <a:srgbClr val="36FF91"/>
      </a:lt1>
      <a:dk2>
        <a:srgbClr val="00B050"/>
      </a:dk2>
      <a:lt2>
        <a:srgbClr val="EEECE1"/>
      </a:lt2>
      <a:accent1>
        <a:srgbClr val="FE75FF"/>
      </a:accent1>
      <a:accent2>
        <a:srgbClr val="FE19FF"/>
      </a:accent2>
      <a:accent3>
        <a:srgbClr val="92D050"/>
      </a:accent3>
      <a:accent4>
        <a:srgbClr val="5F497A"/>
      </a:accent4>
      <a:accent5>
        <a:srgbClr val="31859B"/>
      </a:accent5>
      <a:accent6>
        <a:srgbClr val="FFFF00"/>
      </a:accent6>
      <a:hlink>
        <a:srgbClr val="6565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173</TotalTime>
  <Words>2063</Words>
  <PresentationFormat>Экран (4:3)</PresentationFormat>
  <Paragraphs>243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Гапон</dc:creator>
  <cp:lastModifiedBy>Гапон</cp:lastModifiedBy>
  <cp:revision>17</cp:revision>
  <dcterms:created xsi:type="dcterms:W3CDTF">2014-05-10T12:57:43Z</dcterms:created>
  <dcterms:modified xsi:type="dcterms:W3CDTF">2015-12-29T07:34:35Z</dcterms:modified>
</cp:coreProperties>
</file>