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mp4" ContentType="video/mp4"/>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33"/>
  </p:notesMasterIdLst>
  <p:sldIdLst>
    <p:sldId id="291" r:id="rId2"/>
    <p:sldId id="256" r:id="rId3"/>
    <p:sldId id="257" r:id="rId4"/>
    <p:sldId id="286" r:id="rId5"/>
    <p:sldId id="281" r:id="rId6"/>
    <p:sldId id="258" r:id="rId7"/>
    <p:sldId id="259" r:id="rId8"/>
    <p:sldId id="260" r:id="rId9"/>
    <p:sldId id="285" r:id="rId10"/>
    <p:sldId id="290" r:id="rId11"/>
    <p:sldId id="265" r:id="rId12"/>
    <p:sldId id="263" r:id="rId13"/>
    <p:sldId id="268" r:id="rId14"/>
    <p:sldId id="278" r:id="rId15"/>
    <p:sldId id="280" r:id="rId16"/>
    <p:sldId id="288" r:id="rId17"/>
    <p:sldId id="289" r:id="rId18"/>
    <p:sldId id="283" r:id="rId19"/>
    <p:sldId id="284" r:id="rId20"/>
    <p:sldId id="267" r:id="rId21"/>
    <p:sldId id="266" r:id="rId22"/>
    <p:sldId id="269" r:id="rId23"/>
    <p:sldId id="270" r:id="rId24"/>
    <p:sldId id="271" r:id="rId25"/>
    <p:sldId id="272" r:id="rId26"/>
    <p:sldId id="273" r:id="rId27"/>
    <p:sldId id="274" r:id="rId28"/>
    <p:sldId id="275" r:id="rId29"/>
    <p:sldId id="276" r:id="rId30"/>
    <p:sldId id="277" r:id="rId31"/>
    <p:sldId id="294" r:id="rId32"/>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DF0BF"/>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386" autoAdjust="0"/>
    <p:restoredTop sz="94660"/>
  </p:normalViewPr>
  <p:slideViewPr>
    <p:cSldViewPr snapToGrid="0">
      <p:cViewPr varScale="1">
        <p:scale>
          <a:sx n="74" d="100"/>
          <a:sy n="74" d="100"/>
        </p:scale>
        <p:origin x="384" y="5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E7CAF9-8AB5-41A4-8D38-F7DEAC9187FD}" type="datetimeFigureOut">
              <a:rPr lang="ru-RU" smtClean="0"/>
              <a:t>21.02.2017</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8CB25B8-B44B-4879-9E92-50CD17B0456C}" type="slidenum">
              <a:rPr lang="ru-RU" smtClean="0"/>
              <a:t>‹#›</a:t>
            </a:fld>
            <a:endParaRPr lang="ru-RU"/>
          </a:p>
        </p:txBody>
      </p:sp>
    </p:spTree>
    <p:extLst>
      <p:ext uri="{BB962C8B-B14F-4D97-AF65-F5344CB8AC3E}">
        <p14:creationId xmlns:p14="http://schemas.microsoft.com/office/powerpoint/2010/main" val="396062315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08CB25B8-B44B-4879-9E92-50CD17B0456C}" type="slidenum">
              <a:rPr lang="ru-RU" smtClean="0"/>
              <a:t>1</a:t>
            </a:fld>
            <a:endParaRPr lang="ru-RU"/>
          </a:p>
        </p:txBody>
      </p:sp>
    </p:spTree>
    <p:extLst>
      <p:ext uri="{BB962C8B-B14F-4D97-AF65-F5344CB8AC3E}">
        <p14:creationId xmlns:p14="http://schemas.microsoft.com/office/powerpoint/2010/main" val="8567590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08CB25B8-B44B-4879-9E92-50CD17B0456C}" type="slidenum">
              <a:rPr lang="ru-RU" smtClean="0"/>
              <a:t>15</a:t>
            </a:fld>
            <a:endParaRPr lang="ru-RU"/>
          </a:p>
        </p:txBody>
      </p:sp>
    </p:spTree>
    <p:extLst>
      <p:ext uri="{BB962C8B-B14F-4D97-AF65-F5344CB8AC3E}">
        <p14:creationId xmlns:p14="http://schemas.microsoft.com/office/powerpoint/2010/main" val="3869561219"/>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7" name="Rectangle 6"/>
          <p:cNvSpPr/>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grpSp>
        <p:nvGrpSpPr>
          <p:cNvPr id="10" name="Group 9"/>
          <p:cNvGrpSpPr/>
          <p:nvPr/>
        </p:nvGrpSpPr>
        <p:grpSpPr>
          <a:xfrm>
            <a:off x="9649215" y="4068923"/>
            <a:ext cx="1080904" cy="1080902"/>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2" name="Title 1"/>
          <p:cNvSpPr>
            <a:spLocks noGrp="1"/>
          </p:cNvSpPr>
          <p:nvPr>
            <p:ph type="ctrTitle"/>
          </p:nvPr>
        </p:nvSpPr>
        <p:spPr>
          <a:xfrm>
            <a:off x="1051560" y="1432223"/>
            <a:ext cx="9966960" cy="3035808"/>
          </a:xfrm>
        </p:spPr>
        <p:txBody>
          <a:bodyPr anchor="ctr">
            <a:noAutofit/>
          </a:bodyPr>
          <a:lstStyle>
            <a:lvl1pPr algn="l">
              <a:lnSpc>
                <a:spcPct val="80000"/>
              </a:lnSpc>
              <a:defRPr sz="9600" cap="all" baseline="0">
                <a:blipFill dpi="0" rotWithShape="1">
                  <a:blip r:embed="rId4"/>
                  <a:srcRect/>
                  <a:tile tx="6350" ty="-127000" sx="65000" sy="64000" flip="none" algn="tl"/>
                </a:blipFill>
              </a:defRPr>
            </a:lvl1pPr>
          </a:lstStyle>
          <a:p>
            <a:r>
              <a:rPr lang="ru-RU" smtClean="0"/>
              <a:t>Образец заголовка</a:t>
            </a:r>
            <a:endParaRPr lang="en-US" dirty="0"/>
          </a:p>
        </p:txBody>
      </p:sp>
      <p:sp>
        <p:nvSpPr>
          <p:cNvPr id="3" name="Subtitle 2"/>
          <p:cNvSpPr>
            <a:spLocks noGrp="1"/>
          </p:cNvSpPr>
          <p:nvPr>
            <p:ph type="subTitle" idx="1"/>
          </p:nvPr>
        </p:nvSpPr>
        <p:spPr>
          <a:xfrm>
            <a:off x="1069848" y="4389120"/>
            <a:ext cx="7891272" cy="1069848"/>
          </a:xfrm>
        </p:spPr>
        <p:txBody>
          <a:bodyPr>
            <a:normAutofit/>
          </a:bodyPr>
          <a:lstStyle>
            <a:lvl1pPr marL="0" indent="0" algn="l">
              <a:buNone/>
              <a:defRPr sz="2200">
                <a:solidFill>
                  <a:schemeClr val="tx1"/>
                </a:solidFill>
              </a:defRPr>
            </a:lvl1pPr>
            <a:lvl2pPr marL="457200" indent="0" algn="ctr">
              <a:buNone/>
              <a:defRPr sz="2200"/>
            </a:lvl2pPr>
            <a:lvl3pPr marL="914400" indent="0" algn="ctr">
              <a:buNone/>
              <a:defRPr sz="22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C69112A2-EF7A-41B1-A879-FDCDBFBE8349}" type="datetimeFigureOut">
              <a:rPr lang="ru-RU" smtClean="0"/>
              <a:pPr/>
              <a:t>21.02.2017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a:xfrm>
            <a:off x="9592733" y="4289334"/>
            <a:ext cx="1193868" cy="640080"/>
          </a:xfrm>
        </p:spPr>
        <p:txBody>
          <a:bodyPr/>
          <a:lstStyle>
            <a:lvl1pPr>
              <a:defRPr sz="2800"/>
            </a:lvl1pPr>
          </a:lstStyle>
          <a:p>
            <a:fld id="{E46B8500-0BE1-4250-8A00-3591E1A3CBDE}" type="slidenum">
              <a:rPr lang="ru-RU" smtClean="0"/>
              <a:pPr/>
              <a:t>‹#›</a:t>
            </a:fld>
            <a:endParaRPr lang="ru-RU"/>
          </a:p>
        </p:txBody>
      </p:sp>
    </p:spTree>
    <p:extLst>
      <p:ext uri="{BB962C8B-B14F-4D97-AF65-F5344CB8AC3E}">
        <p14:creationId xmlns:p14="http://schemas.microsoft.com/office/powerpoint/2010/main" val="222169375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C69112A2-EF7A-41B1-A879-FDCDBFBE8349}" type="datetimeFigureOut">
              <a:rPr lang="ru-RU" smtClean="0"/>
              <a:pPr/>
              <a:t>21.02.2017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46B8500-0BE1-4250-8A00-3591E1A3CBDE}" type="slidenum">
              <a:rPr lang="ru-RU" smtClean="0"/>
              <a:pPr/>
              <a:t>‹#›</a:t>
            </a:fld>
            <a:endParaRPr lang="ru-RU"/>
          </a:p>
        </p:txBody>
      </p:sp>
    </p:spTree>
    <p:extLst>
      <p:ext uri="{BB962C8B-B14F-4D97-AF65-F5344CB8AC3E}">
        <p14:creationId xmlns:p14="http://schemas.microsoft.com/office/powerpoint/2010/main" val="256021099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533400"/>
            <a:ext cx="2552700" cy="5638800"/>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066800" y="533400"/>
            <a:ext cx="7505700" cy="56388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C69112A2-EF7A-41B1-A879-FDCDBFBE8349}" type="datetimeFigureOut">
              <a:rPr lang="ru-RU" smtClean="0"/>
              <a:pPr/>
              <a:t>21.02.2017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46B8500-0BE1-4250-8A00-3591E1A3CBDE}" type="slidenum">
              <a:rPr lang="ru-RU" smtClean="0"/>
              <a:pPr/>
              <a:t>‹#›</a:t>
            </a:fld>
            <a:endParaRPr lang="ru-RU"/>
          </a:p>
        </p:txBody>
      </p:sp>
    </p:spTree>
    <p:extLst>
      <p:ext uri="{BB962C8B-B14F-4D97-AF65-F5344CB8AC3E}">
        <p14:creationId xmlns:p14="http://schemas.microsoft.com/office/powerpoint/2010/main" val="263202740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C69112A2-EF7A-41B1-A879-FDCDBFBE8349}" type="datetimeFigureOut">
              <a:rPr lang="ru-RU" smtClean="0"/>
              <a:pPr/>
              <a:t>21.02.2017</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E46B8500-0BE1-4250-8A00-3591E1A3CBDE}" type="slidenum">
              <a:rPr lang="ru-RU" smtClean="0"/>
              <a:pPr/>
              <a:t>‹#›</a:t>
            </a:fld>
            <a:endParaRPr lang="ru-RU"/>
          </a:p>
        </p:txBody>
      </p:sp>
    </p:spTree>
    <p:extLst>
      <p:ext uri="{BB962C8B-B14F-4D97-AF65-F5344CB8AC3E}">
        <p14:creationId xmlns:p14="http://schemas.microsoft.com/office/powerpoint/2010/main" val="296334629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4917989"/>
            <a:ext cx="12192000" cy="194001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2167128" y="1225296"/>
            <a:ext cx="9281160" cy="3520440"/>
          </a:xfrm>
        </p:spPr>
        <p:txBody>
          <a:bodyPr anchor="ctr">
            <a:normAutofit/>
          </a:bodyPr>
          <a:lstStyle>
            <a:lvl1pPr>
              <a:lnSpc>
                <a:spcPct val="80000"/>
              </a:lnSpc>
              <a:defRPr sz="8000" b="0"/>
            </a:lvl1pPr>
          </a:lstStyle>
          <a:p>
            <a:r>
              <a:rPr lang="ru-RU" smtClean="0"/>
              <a:t>Образец заголовка</a:t>
            </a:r>
            <a:endParaRPr lang="en-US" dirty="0"/>
          </a:p>
        </p:txBody>
      </p:sp>
      <p:sp>
        <p:nvSpPr>
          <p:cNvPr id="3" name="Text Placeholder 2"/>
          <p:cNvSpPr>
            <a:spLocks noGrp="1"/>
          </p:cNvSpPr>
          <p:nvPr>
            <p:ph type="body" idx="1"/>
          </p:nvPr>
        </p:nvSpPr>
        <p:spPr>
          <a:xfrm>
            <a:off x="2165774" y="5020056"/>
            <a:ext cx="9052560" cy="1066800"/>
          </a:xfrm>
        </p:spPr>
        <p:txBody>
          <a:bodyPr anchor="t">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a:xfrm>
            <a:off x="8593667" y="6272784"/>
            <a:ext cx="2644309" cy="365125"/>
          </a:xfrm>
        </p:spPr>
        <p:txBody>
          <a:bodyPr/>
          <a:lstStyle/>
          <a:p>
            <a:fld id="{C69112A2-EF7A-41B1-A879-FDCDBFBE8349}" type="datetimeFigureOut">
              <a:rPr lang="ru-RU" smtClean="0"/>
              <a:pPr/>
              <a:t>21.02.2017</a:t>
            </a:fld>
            <a:endParaRPr lang="ru-RU"/>
          </a:p>
        </p:txBody>
      </p:sp>
      <p:sp>
        <p:nvSpPr>
          <p:cNvPr id="5" name="Footer Placeholder 4"/>
          <p:cNvSpPr>
            <a:spLocks noGrp="1"/>
          </p:cNvSpPr>
          <p:nvPr>
            <p:ph type="ftr" sz="quarter" idx="11"/>
          </p:nvPr>
        </p:nvSpPr>
        <p:spPr>
          <a:xfrm>
            <a:off x="2182708" y="6272784"/>
            <a:ext cx="6327648" cy="365125"/>
          </a:xfrm>
        </p:spPr>
        <p:txBody>
          <a:bodyPr/>
          <a:lstStyle/>
          <a:p>
            <a:endParaRPr lang="ru-RU"/>
          </a:p>
        </p:txBody>
      </p:sp>
      <p:grpSp>
        <p:nvGrpSpPr>
          <p:cNvPr id="8" name="Group 7"/>
          <p:cNvGrpSpPr/>
          <p:nvPr/>
        </p:nvGrpSpPr>
        <p:grpSpPr>
          <a:xfrm>
            <a:off x="897399" y="2325848"/>
            <a:ext cx="1080904" cy="1080902"/>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sp>
      </p:grpSp>
      <p:sp>
        <p:nvSpPr>
          <p:cNvPr id="6" name="Slide Number Placeholder 5"/>
          <p:cNvSpPr>
            <a:spLocks noGrp="1"/>
          </p:cNvSpPr>
          <p:nvPr>
            <p:ph type="sldNum" sz="quarter" idx="12"/>
          </p:nvPr>
        </p:nvSpPr>
        <p:spPr>
          <a:xfrm>
            <a:off x="843702" y="2506133"/>
            <a:ext cx="1188298" cy="720332"/>
          </a:xfrm>
        </p:spPr>
        <p:txBody>
          <a:bodyPr/>
          <a:lstStyle>
            <a:lvl1pPr>
              <a:defRPr sz="2800"/>
            </a:lvl1pPr>
          </a:lstStyle>
          <a:p>
            <a:fld id="{E46B8500-0BE1-4250-8A00-3591E1A3CBDE}" type="slidenum">
              <a:rPr lang="ru-RU" smtClean="0"/>
              <a:pPr/>
              <a:t>‹#›</a:t>
            </a:fld>
            <a:endParaRPr lang="ru-RU"/>
          </a:p>
        </p:txBody>
      </p:sp>
    </p:spTree>
    <p:extLst>
      <p:ext uri="{BB962C8B-B14F-4D97-AF65-F5344CB8AC3E}">
        <p14:creationId xmlns:p14="http://schemas.microsoft.com/office/powerpoint/2010/main" val="278525725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069848"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364224" y="2194560"/>
            <a:ext cx="4754880" cy="39776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C69112A2-EF7A-41B1-A879-FDCDBFBE8349}" type="datetimeFigureOut">
              <a:rPr lang="ru-RU" smtClean="0"/>
              <a:pPr/>
              <a:t>21.02.2017</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E46B8500-0BE1-4250-8A00-3591E1A3CBDE}" type="slidenum">
              <a:rPr lang="ru-RU" smtClean="0"/>
              <a:pPr/>
              <a:t>‹#›</a:t>
            </a:fld>
            <a:endParaRPr lang="ru-RU"/>
          </a:p>
        </p:txBody>
      </p:sp>
    </p:spTree>
    <p:extLst>
      <p:ext uri="{BB962C8B-B14F-4D97-AF65-F5344CB8AC3E}">
        <p14:creationId xmlns:p14="http://schemas.microsoft.com/office/powerpoint/2010/main" val="81704297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C69112A2-EF7A-41B1-A879-FDCDBFBE8349}" type="datetimeFigureOut">
              <a:rPr lang="ru-RU" smtClean="0"/>
              <a:pPr/>
              <a:t>21.02.2017</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E46B8500-0BE1-4250-8A00-3591E1A3CBDE}" type="slidenum">
              <a:rPr lang="ru-RU" smtClean="0"/>
              <a:pPr/>
              <a:t>‹#›</a:t>
            </a:fld>
            <a:endParaRPr lang="ru-RU"/>
          </a:p>
        </p:txBody>
      </p:sp>
    </p:spTree>
    <p:extLst>
      <p:ext uri="{BB962C8B-B14F-4D97-AF65-F5344CB8AC3E}">
        <p14:creationId xmlns:p14="http://schemas.microsoft.com/office/powerpoint/2010/main" val="375284115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C69112A2-EF7A-41B1-A879-FDCDBFBE8349}" type="datetimeFigureOut">
              <a:rPr lang="ru-RU" smtClean="0"/>
              <a:pPr/>
              <a:t>21.02.2017</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E46B8500-0BE1-4250-8A00-3591E1A3CBDE}" type="slidenum">
              <a:rPr lang="ru-RU" smtClean="0"/>
              <a:pPr/>
              <a:t>‹#›</a:t>
            </a:fld>
            <a:endParaRPr lang="ru-RU"/>
          </a:p>
        </p:txBody>
      </p:sp>
    </p:spTree>
    <p:extLst>
      <p:ext uri="{BB962C8B-B14F-4D97-AF65-F5344CB8AC3E}">
        <p14:creationId xmlns:p14="http://schemas.microsoft.com/office/powerpoint/2010/main" val="300390926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69112A2-EF7A-41B1-A879-FDCDBFBE8349}" type="datetimeFigureOut">
              <a:rPr lang="ru-RU" smtClean="0"/>
              <a:pPr/>
              <a:t>21.02.2017</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E46B8500-0BE1-4250-8A00-3591E1A3CBDE}" type="slidenum">
              <a:rPr lang="ru-RU" smtClean="0"/>
              <a:pPr/>
              <a:t>‹#›</a:t>
            </a:fld>
            <a:endParaRPr lang="ru-RU"/>
          </a:p>
        </p:txBody>
      </p:sp>
    </p:spTree>
    <p:extLst>
      <p:ext uri="{BB962C8B-B14F-4D97-AF65-F5344CB8AC3E}">
        <p14:creationId xmlns:p14="http://schemas.microsoft.com/office/powerpoint/2010/main" val="382736400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8" name="Rectangle 7"/>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ru-RU" smtClean="0"/>
              <a:t>Образец заголовка</a:t>
            </a:r>
            <a:endParaRPr lang="en-US" dirty="0"/>
          </a:p>
        </p:txBody>
      </p:sp>
      <p:sp>
        <p:nvSpPr>
          <p:cNvPr id="3" name="Content Placeholder 2"/>
          <p:cNvSpPr>
            <a:spLocks noGrp="1"/>
          </p:cNvSpPr>
          <p:nvPr>
            <p:ph idx="1"/>
          </p:nvPr>
        </p:nvSpPr>
        <p:spPr>
          <a:xfrm>
            <a:off x="838200" y="685800"/>
            <a:ext cx="6711696" cy="5020056"/>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C69112A2-EF7A-41B1-A879-FDCDBFBE8349}" type="datetimeFigureOut">
              <a:rPr lang="ru-RU" smtClean="0"/>
              <a:pPr/>
              <a:t>21.02.2017</a:t>
            </a:fld>
            <a:endParaRPr lang="ru-RU"/>
          </a:p>
        </p:txBody>
      </p:sp>
      <p:sp>
        <p:nvSpPr>
          <p:cNvPr id="6" name="Footer Placeholder 5"/>
          <p:cNvSpPr>
            <a:spLocks noGrp="1"/>
          </p:cNvSpPr>
          <p:nvPr>
            <p:ph type="ftr" sz="quarter" idx="11"/>
          </p:nvPr>
        </p:nvSpPr>
        <p:spPr/>
        <p:txBody>
          <a:bodyPr/>
          <a:lstStyle/>
          <a:p>
            <a:endParaRPr lang="ru-RU"/>
          </a:p>
        </p:txBody>
      </p:sp>
      <p:grpSp>
        <p:nvGrpSpPr>
          <p:cNvPr id="9" name="Group 8"/>
          <p:cNvGrpSpPr>
            <a:grpSpLocks noChangeAspect="1"/>
          </p:cNvGrpSpPr>
          <p:nvPr/>
        </p:nvGrpSpPr>
        <p:grpSpPr>
          <a:xfrm>
            <a:off x="11401725" y="6229681"/>
            <a:ext cx="457200"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E46B8500-0BE1-4250-8A00-3591E1A3CBDE}" type="slidenum">
              <a:rPr lang="ru-RU" smtClean="0"/>
              <a:pPr/>
              <a:t>‹#›</a:t>
            </a:fld>
            <a:endParaRPr lang="ru-RU"/>
          </a:p>
        </p:txBody>
      </p:sp>
    </p:spTree>
    <p:extLst>
      <p:ext uri="{BB962C8B-B14F-4D97-AF65-F5344CB8AC3E}">
        <p14:creationId xmlns:p14="http://schemas.microsoft.com/office/powerpoint/2010/main" val="370845779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11" name="Rectangle 10"/>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0" y="0"/>
            <a:ext cx="8303740" cy="6858000"/>
          </a:xfrm>
          <a:solidFill>
            <a:schemeClr val="tx2">
              <a:lumMod val="20000"/>
              <a:lumOff val="80000"/>
            </a:schemeClr>
          </a:solidFill>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C69112A2-EF7A-41B1-A879-FDCDBFBE8349}" type="datetimeFigureOut">
              <a:rPr lang="ru-RU" smtClean="0"/>
              <a:pPr/>
              <a:t>21.02.2017</a:t>
            </a:fld>
            <a:endParaRPr lang="ru-RU"/>
          </a:p>
        </p:txBody>
      </p:sp>
      <p:grpSp>
        <p:nvGrpSpPr>
          <p:cNvPr id="8" name="Group 7"/>
          <p:cNvGrpSpPr>
            <a:grpSpLocks noChangeAspect="1"/>
          </p:cNvGrpSpPr>
          <p:nvPr/>
        </p:nvGrpSpPr>
        <p:grpSpPr>
          <a:xfrm>
            <a:off x="11401725" y="6229681"/>
            <a:ext cx="457200"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sp>
      </p:grpSp>
      <p:sp>
        <p:nvSpPr>
          <p:cNvPr id="7" name="Slide Number Placeholder 6"/>
          <p:cNvSpPr>
            <a:spLocks noGrp="1"/>
          </p:cNvSpPr>
          <p:nvPr>
            <p:ph type="sldNum" sz="quarter" idx="12"/>
          </p:nvPr>
        </p:nvSpPr>
        <p:spPr/>
        <p:txBody>
          <a:bodyPr/>
          <a:lstStyle/>
          <a:p>
            <a:fld id="{E46B8500-0BE1-4250-8A00-3591E1A3CBDE}" type="slidenum">
              <a:rPr lang="ru-RU" smtClean="0"/>
              <a:pPr/>
              <a:t>‹#›</a:t>
            </a:fld>
            <a:endParaRPr lang="ru-RU"/>
          </a:p>
        </p:txBody>
      </p:sp>
    </p:spTree>
    <p:extLst>
      <p:ext uri="{BB962C8B-B14F-4D97-AF65-F5344CB8AC3E}">
        <p14:creationId xmlns:p14="http://schemas.microsoft.com/office/powerpoint/2010/main" val="140431067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pct30">
          <a:fgClr>
            <a:schemeClr val="accent1"/>
          </a:fgClr>
          <a:bgClr>
            <a:schemeClr val="bg1"/>
          </a:bgClr>
        </a:patt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484632"/>
            <a:ext cx="10058400" cy="1609344"/>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069848" y="2121408"/>
            <a:ext cx="10058400" cy="4050792"/>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100">
                <a:solidFill>
                  <a:schemeClr val="tx2"/>
                </a:solidFill>
              </a:defRPr>
            </a:lvl1pPr>
          </a:lstStyle>
          <a:p>
            <a:fld id="{C69112A2-EF7A-41B1-A879-FDCDBFBE8349}" type="datetimeFigureOut">
              <a:rPr lang="ru-RU" smtClean="0"/>
              <a:pPr/>
              <a:t>21.02.2017</a:t>
            </a:fld>
            <a:endParaRPr lang="ru-RU"/>
          </a:p>
        </p:txBody>
      </p:sp>
      <p:sp>
        <p:nvSpPr>
          <p:cNvPr id="5" name="Footer Placeholder 4"/>
          <p:cNvSpPr>
            <a:spLocks noGrp="1"/>
          </p:cNvSpPr>
          <p:nvPr>
            <p:ph type="ftr" sz="quarter" idx="3"/>
          </p:nvPr>
        </p:nvSpPr>
        <p:spPr>
          <a:xfrm>
            <a:off x="1088136" y="6272784"/>
            <a:ext cx="6327648" cy="365125"/>
          </a:xfrm>
          <a:prstGeom prst="rect">
            <a:avLst/>
          </a:prstGeom>
        </p:spPr>
        <p:txBody>
          <a:bodyPr vert="horz" lIns="91440" tIns="45720" rIns="91440" bIns="45720" rtlCol="0" anchor="ctr"/>
          <a:lstStyle>
            <a:lvl1pPr algn="l">
              <a:defRPr sz="1100">
                <a:solidFill>
                  <a:schemeClr val="tx2"/>
                </a:solidFill>
              </a:defRPr>
            </a:lvl1pPr>
          </a:lstStyle>
          <a:p>
            <a:endParaRPr lang="ru-RU"/>
          </a:p>
        </p:txBody>
      </p:sp>
      <p:grpSp>
        <p:nvGrpSpPr>
          <p:cNvPr id="7" name="Group 6"/>
          <p:cNvGrpSpPr>
            <a:grpSpLocks noChangeAspect="1"/>
          </p:cNvGrpSpPr>
          <p:nvPr/>
        </p:nvGrpSpPr>
        <p:grpSpPr>
          <a:xfrm>
            <a:off x="11401725" y="6229681"/>
            <a:ext cx="4572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13">
                <a:duotone>
                  <a:schemeClr val="accent1">
                    <a:shade val="45000"/>
                    <a:satMod val="135000"/>
                  </a:schemeClr>
                  <a:prstClr val="white"/>
                </a:duotone>
                <a:extLst>
                  <a:ext uri="{BEBA8EAE-BF5A-486C-A8C5-ECC9F3942E4B}">
                    <a14:imgProps xmlns:a14="http://schemas.microsoft.com/office/drawing/2010/main">
                      <a14:imgLayer r:embed="rId14">
                        <a14:imgEffect>
                          <a14:saturation sat="95000"/>
                        </a14:imgEffect>
                        <a14:imgEffect>
                          <a14:brightnessContrast bright="-40000" contrast="20000"/>
                        </a14:imgEffect>
                      </a14:imgLayer>
                    </a14:imgProps>
                  </a:ext>
                </a:extLst>
              </a:blip>
              <a:srcRect/>
              <a:tile tx="50800" ty="0" sx="85000" sy="85000" flip="none" algn="tl"/>
            </a:blipFill>
            <a:ln w="25400" cap="flat" cmpd="sng" algn="ctr">
              <a:noFill/>
              <a:prstDash val="solid"/>
            </a:ln>
            <a:effectLst/>
          </p:spPr>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sp>
      </p:grpSp>
      <p:sp>
        <p:nvSpPr>
          <p:cNvPr id="6" name="Slide Number Placeholder 5"/>
          <p:cNvSpPr>
            <a:spLocks noGrp="1"/>
          </p:cNvSpPr>
          <p:nvPr>
            <p:ph type="sldNum" sz="quarter" idx="4"/>
          </p:nvPr>
        </p:nvSpPr>
        <p:spPr>
          <a:xfrm>
            <a:off x="11311128" y="6272784"/>
            <a:ext cx="640080" cy="365125"/>
          </a:xfrm>
          <a:prstGeom prst="rect">
            <a:avLst/>
          </a:prstGeom>
        </p:spPr>
        <p:txBody>
          <a:bodyPr vert="horz" lIns="91440" tIns="45720" rIns="91440" bIns="45720" rtlCol="0" anchor="ctr"/>
          <a:lstStyle>
            <a:lvl1pPr algn="ctr">
              <a:defRPr sz="1400" b="1">
                <a:solidFill>
                  <a:srgbClr val="FFFFFF"/>
                </a:solidFill>
                <a:latin typeface="+mj-lt"/>
              </a:defRPr>
            </a:lvl1pPr>
          </a:lstStyle>
          <a:p>
            <a:fld id="{E46B8500-0BE1-4250-8A00-3591E1A3CBDE}" type="slidenum">
              <a:rPr lang="ru-RU" smtClean="0"/>
              <a:pPr/>
              <a:t>‹#›</a:t>
            </a:fld>
            <a:endParaRPr lang="ru-RU"/>
          </a:p>
        </p:txBody>
      </p:sp>
    </p:spTree>
    <p:extLst>
      <p:ext uri="{BB962C8B-B14F-4D97-AF65-F5344CB8AC3E}">
        <p14:creationId xmlns:p14="http://schemas.microsoft.com/office/powerpoint/2010/main" val="356115562"/>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xStyles>
    <p:titleStyle>
      <a:lvl1pPr algn="l" defTabSz="914400" rtl="0" eaLnBrk="1" latinLnBrk="0" hangingPunct="1">
        <a:lnSpc>
          <a:spcPct val="90000"/>
        </a:lnSpc>
        <a:spcBef>
          <a:spcPct val="0"/>
        </a:spcBef>
        <a:buNone/>
        <a:defRPr sz="5400" kern="1200" cap="all" baseline="0">
          <a:blipFill>
            <a:blip r:embed="rId15">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5pPr>
      <a:lvl6pPr marL="16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6pPr>
      <a:lvl7pPr marL="19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7pPr>
      <a:lvl8pPr marL="22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8pPr>
      <a:lvl9pPr marL="2500000" indent="-228600" algn="l" defTabSz="914400" rtl="0" eaLnBrk="1" latinLnBrk="0" hangingPunct="1">
        <a:lnSpc>
          <a:spcPct val="90000"/>
        </a:lnSpc>
        <a:spcBef>
          <a:spcPts val="400"/>
        </a:spcBef>
        <a:spcAft>
          <a:spcPts val="200"/>
        </a:spcAft>
        <a:buClr>
          <a:schemeClr val="accent1">
            <a:lumMod val="75000"/>
          </a:schemeClr>
        </a:buClr>
        <a:buSzPct val="85000"/>
        <a:buFont typeface="Wingdings"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5.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33.jpeg"/><Relationship Id="rId4" Type="http://schemas.openxmlformats.org/officeDocument/2006/relationships/image" Target="../media/image32.jpeg"/></Relationships>
</file>

<file path=ppt/slides/_rels/slide16.xml.rels><?xml version="1.0" encoding="UTF-8" standalone="yes"?>
<Relationships xmlns="http://schemas.openxmlformats.org/package/2006/relationships"><Relationship Id="rId2" Type="http://schemas.openxmlformats.org/officeDocument/2006/relationships/image" Target="../media/image34.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11.jpeg"/><Relationship Id="rId2" Type="http://schemas.openxmlformats.org/officeDocument/2006/relationships/image" Target="../media/image6.jpeg"/><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4.xml"/><Relationship Id="rId5" Type="http://schemas.openxmlformats.org/officeDocument/2006/relationships/image" Target="../media/image18.jpeg"/><Relationship Id="rId4" Type="http://schemas.openxmlformats.org/officeDocument/2006/relationships/image" Target="../media/image17.jpeg"/></Relationships>
</file>

<file path=ppt/slides/_rels/slide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 name="12">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a:stretch>
            <a:fillRect/>
          </a:stretch>
        </p:blipFill>
        <p:spPr>
          <a:xfrm>
            <a:off x="0" y="0"/>
            <a:ext cx="12192000" cy="6853300"/>
          </a:xfrm>
        </p:spPr>
      </p:pic>
    </p:spTree>
    <p:extLst>
      <p:ext uri="{BB962C8B-B14F-4D97-AF65-F5344CB8AC3E}">
        <p14:creationId xmlns:p14="http://schemas.microsoft.com/office/powerpoint/2010/main" val="1121840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5"/>
                                        </p:tgtEl>
                                      </p:cBhvr>
                                    </p:cmd>
                                  </p:childTnLst>
                                </p:cTn>
                              </p:par>
                            </p:childTnLst>
                          </p:cTn>
                        </p:par>
                      </p:childTnLst>
                    </p:cTn>
                  </p:par>
                </p:childTnLst>
              </p:cTn>
              <p:nextCondLst>
                <p:cond evt="onClick" delay="0">
                  <p:tgtEl>
                    <p:spTgt spid="5"/>
                  </p:tgtEl>
                </p:cond>
              </p:nextCondLst>
            </p:seq>
            <p:video>
              <p:cMediaNode vol="80000">
                <p:cTn id="7" fill="hold" display="0">
                  <p:stCondLst>
                    <p:cond delay="indefinite"/>
                  </p:stCondLst>
                </p:cTn>
                <p:tgtEl>
                  <p:spTgt spid="5"/>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азвание 2"/>
          <p:cNvSpPr>
            <a:spLocks noGrp="1"/>
          </p:cNvSpPr>
          <p:nvPr>
            <p:ph type="title"/>
          </p:nvPr>
        </p:nvSpPr>
        <p:spPr>
          <a:xfrm>
            <a:off x="821169" y="497953"/>
            <a:ext cx="7543800" cy="914400"/>
          </a:xfrm>
        </p:spPr>
        <p:txBody>
          <a:bodyPr>
            <a:normAutofit/>
          </a:bodyPr>
          <a:lstStyle/>
          <a:p>
            <a:r>
              <a:rPr lang="en-US" sz="5000" dirty="0">
                <a:effectLst>
                  <a:outerShdw blurRad="38100" dist="38100" dir="2700000" algn="tl">
                    <a:srgbClr val="000000">
                      <a:alpha val="43137"/>
                    </a:srgbClr>
                  </a:outerShdw>
                </a:effectLst>
              </a:rPr>
              <a:t>Kylie Jenner</a:t>
            </a:r>
            <a:endParaRPr lang="ru-RU" sz="5000" dirty="0">
              <a:effectLst>
                <a:outerShdw blurRad="38100" dist="38100" dir="2700000" algn="tl">
                  <a:srgbClr val="000000">
                    <a:alpha val="43137"/>
                  </a:srgbClr>
                </a:outerShdw>
              </a:effectLst>
            </a:endParaRPr>
          </a:p>
        </p:txBody>
      </p:sp>
      <p:sp>
        <p:nvSpPr>
          <p:cNvPr id="5" name="TextBox 4"/>
          <p:cNvSpPr txBox="1"/>
          <p:nvPr/>
        </p:nvSpPr>
        <p:spPr>
          <a:xfrm>
            <a:off x="706794" y="1239517"/>
            <a:ext cx="5502937" cy="5262979"/>
          </a:xfrm>
          <a:prstGeom prst="rect">
            <a:avLst/>
          </a:prstGeom>
          <a:noFill/>
        </p:spPr>
        <p:txBody>
          <a:bodyPr wrap="square" rtlCol="0">
            <a:spAutoFit/>
          </a:bodyPr>
          <a:lstStyle/>
          <a:p>
            <a:pPr marL="285750" indent="-285750">
              <a:buFont typeface="Arial" panose="020B0604020202020204" pitchFamily="34" charset="0"/>
              <a:buChar char="•"/>
            </a:pPr>
            <a:r>
              <a:rPr lang="en-US" sz="2400" dirty="0"/>
              <a:t>An American reality television personality, socialite and model</a:t>
            </a:r>
          </a:p>
          <a:p>
            <a:pPr marL="285750" indent="-285750">
              <a:buFont typeface="Arial" panose="020B0604020202020204" pitchFamily="34" charset="0"/>
              <a:buChar char="•"/>
            </a:pPr>
            <a:r>
              <a:rPr lang="en-US" sz="2400" dirty="0"/>
              <a:t>Collaborated with the clothing brand </a:t>
            </a:r>
            <a:r>
              <a:rPr lang="en-US" sz="2400" dirty="0" err="1"/>
              <a:t>PacSun</a:t>
            </a:r>
            <a:r>
              <a:rPr lang="en-US" sz="2400" dirty="0"/>
              <a:t> along with her sister Kendall, and created their own line “Kendall and Kylie”</a:t>
            </a:r>
          </a:p>
          <a:p>
            <a:pPr marL="285750" indent="-285750">
              <a:buFont typeface="Arial" panose="020B0604020202020204" pitchFamily="34" charset="0"/>
              <a:buChar char="•"/>
            </a:pPr>
            <a:r>
              <a:rPr lang="en-US" sz="2400" dirty="0"/>
              <a:t>In 2014, Time magazine listed Jenner sisters on their The 25 Most Influential Teens of 2014</a:t>
            </a:r>
          </a:p>
          <a:p>
            <a:pPr marL="285750" indent="-285750">
              <a:buFont typeface="Arial" panose="020B0604020202020204" pitchFamily="34" charset="0"/>
              <a:buChar char="•"/>
            </a:pPr>
            <a:r>
              <a:rPr lang="en-US" sz="2400" dirty="0"/>
              <a:t>In 2015, launched her own cosmetics line called Kylie Cosmetics</a:t>
            </a:r>
          </a:p>
          <a:p>
            <a:pPr marL="285750" indent="-285750">
              <a:buFont typeface="Arial" panose="020B0604020202020204" pitchFamily="34" charset="0"/>
              <a:buChar char="•"/>
            </a:pPr>
            <a:r>
              <a:rPr lang="en-US" sz="2400" dirty="0"/>
              <a:t>S</a:t>
            </a:r>
            <a:r>
              <a:rPr lang="en-US" sz="2400" dirty="0" smtClean="0"/>
              <a:t>he </a:t>
            </a:r>
            <a:r>
              <a:rPr lang="en-US" sz="2400" dirty="0"/>
              <a:t>is one of the top 10 most followed celebrities on Instagram </a:t>
            </a:r>
          </a:p>
        </p:txBody>
      </p:sp>
      <p:pic>
        <p:nvPicPr>
          <p:cNvPr id="6" name="Объект 8"/>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324106" y="953702"/>
            <a:ext cx="5834608" cy="583460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75553331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879976" y="260648"/>
            <a:ext cx="6097376" cy="1104128"/>
          </a:xfrm>
        </p:spPr>
        <p:txBody>
          <a:bodyPr>
            <a:normAutofit fontScale="90000"/>
          </a:bodyPr>
          <a:lstStyle/>
          <a:p>
            <a:r>
              <a:rPr lang="en-US" sz="5300" dirty="0" smtClean="0">
                <a:effectLst>
                  <a:outerShdw blurRad="38100" dist="38100" dir="2700000" algn="tl">
                    <a:srgbClr val="000000">
                      <a:alpha val="43137"/>
                    </a:srgbClr>
                  </a:outerShdw>
                </a:effectLst>
              </a:rPr>
              <a:t>Cara </a:t>
            </a:r>
            <a:r>
              <a:rPr lang="en-US" sz="5300" dirty="0" err="1">
                <a:effectLst>
                  <a:outerShdw blurRad="38100" dist="38100" dir="2700000" algn="tl">
                    <a:srgbClr val="000000">
                      <a:alpha val="43137"/>
                    </a:srgbClr>
                  </a:outerShdw>
                </a:effectLst>
              </a:rPr>
              <a:t>Delivingne</a:t>
            </a:r>
            <a:r>
              <a:rPr lang="en-US" dirty="0" smtClean="0">
                <a:effectLst>
                  <a:outerShdw blurRad="38100" dist="38100" dir="2700000" algn="tl">
                    <a:srgbClr val="000000">
                      <a:alpha val="43137"/>
                    </a:srgbClr>
                  </a:outerShdw>
                </a:effectLst>
              </a:rPr>
              <a:t/>
            </a:r>
            <a:br>
              <a:rPr lang="en-US" dirty="0" smtClean="0">
                <a:effectLst>
                  <a:outerShdw blurRad="38100" dist="38100" dir="2700000" algn="tl">
                    <a:srgbClr val="000000">
                      <a:alpha val="43137"/>
                    </a:srgbClr>
                  </a:outerShdw>
                </a:effectLst>
              </a:rPr>
            </a:br>
            <a:endParaRPr lang="ru-RU" dirty="0"/>
          </a:p>
        </p:txBody>
      </p:sp>
      <p:sp>
        <p:nvSpPr>
          <p:cNvPr id="3" name="Содержимое 2"/>
          <p:cNvSpPr>
            <a:spLocks noGrp="1"/>
          </p:cNvSpPr>
          <p:nvPr>
            <p:ph idx="1"/>
          </p:nvPr>
        </p:nvSpPr>
        <p:spPr>
          <a:xfrm>
            <a:off x="5143908" y="1506882"/>
            <a:ext cx="5482952" cy="4569371"/>
          </a:xfrm>
        </p:spPr>
        <p:txBody>
          <a:bodyPr>
            <a:normAutofit fontScale="92500" lnSpcReduction="10000"/>
          </a:bodyPr>
          <a:lstStyle/>
          <a:p>
            <a:r>
              <a:rPr lang="en-US" sz="2800" dirty="0"/>
              <a:t>In rating British Evening Standard “1000 influential people” is categorized as the most invited</a:t>
            </a:r>
          </a:p>
          <a:p>
            <a:r>
              <a:rPr lang="en-US" sz="2800" dirty="0"/>
              <a:t>In 2012 </a:t>
            </a:r>
            <a:r>
              <a:rPr lang="en-US" sz="2800" dirty="0" err="1"/>
              <a:t>Delivingne</a:t>
            </a:r>
            <a:r>
              <a:rPr lang="en-US" sz="2800" dirty="0"/>
              <a:t> get the title of “Model year”</a:t>
            </a:r>
          </a:p>
          <a:p>
            <a:r>
              <a:rPr lang="en-US" sz="2800" dirty="0"/>
              <a:t>In 2016 play role of sorceress in popular film “Suicide squad”</a:t>
            </a:r>
          </a:p>
          <a:p>
            <a:r>
              <a:rPr lang="ru-RU" sz="2800" dirty="0"/>
              <a:t>С</a:t>
            </a:r>
            <a:r>
              <a:rPr lang="en-US" sz="2800" dirty="0" err="1"/>
              <a:t>ara’s</a:t>
            </a:r>
            <a:r>
              <a:rPr lang="en-US" sz="2800" dirty="0"/>
              <a:t> style is unpredictable, she mixed bohemian chic with a classic and military with sport</a:t>
            </a:r>
          </a:p>
          <a:p>
            <a:pPr>
              <a:buNone/>
            </a:pPr>
            <a:r>
              <a:rPr lang="en-US" sz="2800" dirty="0"/>
              <a:t/>
            </a:r>
            <a:br>
              <a:rPr lang="en-US" sz="2800" dirty="0"/>
            </a:br>
            <a:r>
              <a:rPr lang="en-US" sz="2800" dirty="0"/>
              <a:t> </a:t>
            </a:r>
            <a:endParaRPr lang="ru-RU" sz="2800" dirty="0"/>
          </a:p>
        </p:txBody>
      </p:sp>
      <p:pic>
        <p:nvPicPr>
          <p:cNvPr id="5" name="Рисунок 4" descr="16035_231096_1439967781.jpg"/>
          <p:cNvPicPr>
            <a:picLocks noChangeAspect="1"/>
          </p:cNvPicPr>
          <p:nvPr/>
        </p:nvPicPr>
        <p:blipFill>
          <a:blip r:embed="rId2" cstate="print"/>
          <a:stretch>
            <a:fillRect/>
          </a:stretch>
        </p:blipFill>
        <p:spPr>
          <a:xfrm>
            <a:off x="0" y="5484"/>
            <a:ext cx="4531057" cy="6837778"/>
          </a:xfrm>
          <a:prstGeom prst="rect">
            <a:avLst/>
          </a:prstGeom>
        </p:spPr>
      </p:pic>
    </p:spTree>
    <p:extLst>
      <p:ext uri="{BB962C8B-B14F-4D97-AF65-F5344CB8AC3E}">
        <p14:creationId xmlns:p14="http://schemas.microsoft.com/office/powerpoint/2010/main" val="377814648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3245" y="0"/>
            <a:ext cx="10058400" cy="1609344"/>
          </a:xfrm>
        </p:spPr>
        <p:txBody>
          <a:bodyPr/>
          <a:lstStyle/>
          <a:p>
            <a:r>
              <a:rPr lang="en-US" dirty="0"/>
              <a:t>Gigi </a:t>
            </a:r>
            <a:r>
              <a:rPr lang="en-US" dirty="0" err="1" smtClean="0"/>
              <a:t>Hadid</a:t>
            </a:r>
            <a:endParaRPr lang="ru-RU" dirty="0"/>
          </a:p>
        </p:txBody>
      </p:sp>
      <p:sp>
        <p:nvSpPr>
          <p:cNvPr id="3" name="Объект 2"/>
          <p:cNvSpPr>
            <a:spLocks noGrp="1"/>
          </p:cNvSpPr>
          <p:nvPr>
            <p:ph idx="1"/>
          </p:nvPr>
        </p:nvSpPr>
        <p:spPr>
          <a:xfrm>
            <a:off x="463726" y="1329837"/>
            <a:ext cx="6463716" cy="5528163"/>
          </a:xfrm>
        </p:spPr>
        <p:txBody>
          <a:bodyPr>
            <a:normAutofit/>
          </a:bodyPr>
          <a:lstStyle/>
          <a:p>
            <a:pPr marL="285750" indent="-285750">
              <a:buFont typeface="Arial" panose="020B0604020202020204" pitchFamily="34" charset="0"/>
              <a:buChar char="•"/>
            </a:pPr>
            <a:r>
              <a:rPr lang="en-US" sz="2400" dirty="0" err="1"/>
              <a:t>Jelena</a:t>
            </a:r>
            <a:r>
              <a:rPr lang="en-US" sz="2400" dirty="0"/>
              <a:t> </a:t>
            </a:r>
            <a:r>
              <a:rPr lang="en-US" sz="2400" dirty="0" err="1"/>
              <a:t>Noura</a:t>
            </a:r>
            <a:r>
              <a:rPr lang="en-US" sz="2400" dirty="0"/>
              <a:t> "Gigi" </a:t>
            </a:r>
            <a:r>
              <a:rPr lang="en-US" sz="2400" dirty="0" err="1"/>
              <a:t>Hadid</a:t>
            </a:r>
            <a:r>
              <a:rPr lang="en-US" sz="2400" dirty="0"/>
              <a:t> is an American fashion model and television personality. </a:t>
            </a:r>
          </a:p>
          <a:p>
            <a:pPr marL="285750" indent="-285750">
              <a:buFont typeface="Arial" panose="020B0604020202020204" pitchFamily="34" charset="0"/>
              <a:buChar char="•"/>
            </a:pPr>
            <a:r>
              <a:rPr lang="en-US" sz="2400" dirty="0" err="1"/>
              <a:t>Hadid's</a:t>
            </a:r>
            <a:r>
              <a:rPr lang="en-US" sz="2400" dirty="0"/>
              <a:t> modelling career began when she was two years old</a:t>
            </a:r>
            <a:r>
              <a:rPr lang="ru-RU" sz="2400" dirty="0"/>
              <a:t> </a:t>
            </a:r>
            <a:r>
              <a:rPr lang="en-US" sz="2400" dirty="0"/>
              <a:t>after she was discovered by Paul Marciano, of Guess. </a:t>
            </a:r>
          </a:p>
          <a:p>
            <a:pPr marL="285750" indent="-285750">
              <a:buFont typeface="Arial" panose="020B0604020202020204" pitchFamily="34" charset="0"/>
              <a:buChar char="•"/>
            </a:pPr>
            <a:r>
              <a:rPr lang="en-US" sz="2400" dirty="0" smtClean="0"/>
              <a:t>In </a:t>
            </a:r>
            <a:r>
              <a:rPr lang="en-US" sz="2400" dirty="0"/>
              <a:t>December 2015, she made her first appearance in the Victoria's Secret Fashion Show.</a:t>
            </a:r>
          </a:p>
          <a:p>
            <a:pPr marL="285750" indent="-285750">
              <a:buFont typeface="Arial" panose="020B0604020202020204" pitchFamily="34" charset="0"/>
              <a:buChar char="•"/>
            </a:pPr>
            <a:r>
              <a:rPr lang="en-US" sz="2400" dirty="0"/>
              <a:t>In 2016, she has walked for Versace, Chanel, </a:t>
            </a:r>
            <a:r>
              <a:rPr lang="en-US" sz="2400" dirty="0" err="1"/>
              <a:t>Elie</a:t>
            </a:r>
            <a:r>
              <a:rPr lang="en-US" sz="2400" dirty="0"/>
              <a:t> Saab, Anna Sui, </a:t>
            </a:r>
            <a:r>
              <a:rPr lang="en-US" sz="2400" dirty="0" err="1"/>
              <a:t>Miu</a:t>
            </a:r>
            <a:r>
              <a:rPr lang="en-US" sz="2400" dirty="0"/>
              <a:t> </a:t>
            </a:r>
            <a:r>
              <a:rPr lang="en-US" sz="2400" dirty="0" err="1"/>
              <a:t>Miu</a:t>
            </a:r>
            <a:r>
              <a:rPr lang="en-US" sz="2400" dirty="0"/>
              <a:t>, Balmain, Diane Von Furstenberg, Tommy Hilfiger, </a:t>
            </a:r>
            <a:r>
              <a:rPr lang="en-US" sz="2400" dirty="0" err="1"/>
              <a:t>Fenty</a:t>
            </a:r>
            <a:r>
              <a:rPr lang="en-US" sz="2400" dirty="0"/>
              <a:t> x Puma and </a:t>
            </a:r>
            <a:r>
              <a:rPr lang="en-US" sz="2400" dirty="0" err="1"/>
              <a:t>Giambattista</a:t>
            </a:r>
            <a:r>
              <a:rPr lang="en-US" sz="2400" dirty="0"/>
              <a:t> </a:t>
            </a:r>
            <a:r>
              <a:rPr lang="en-US" sz="2400" dirty="0" err="1"/>
              <a:t>Valli</a:t>
            </a:r>
            <a:r>
              <a:rPr lang="en-US" sz="2400" dirty="0" smtClean="0"/>
              <a:t>.</a:t>
            </a:r>
          </a:p>
          <a:p>
            <a:pPr marL="285750" indent="-285750">
              <a:buFont typeface="Arial" panose="020B0604020202020204" pitchFamily="34" charset="0"/>
              <a:buChar char="•"/>
            </a:pPr>
            <a:r>
              <a:rPr lang="en-US" sz="2400" dirty="0"/>
              <a:t>She has modern and casual style</a:t>
            </a:r>
            <a:r>
              <a:rPr lang="ru-RU" sz="2400" dirty="0"/>
              <a:t>.</a:t>
            </a:r>
            <a:endParaRPr lang="en-US" sz="2400" dirty="0"/>
          </a:p>
          <a:p>
            <a:endParaRPr lang="ru-RU" dirty="0"/>
          </a:p>
        </p:txBody>
      </p:sp>
      <p:pic>
        <p:nvPicPr>
          <p:cNvPr id="4" name="Рисунок 3"/>
          <p:cNvPicPr>
            <a:picLocks noChangeAspect="1"/>
          </p:cNvPicPr>
          <p:nvPr/>
        </p:nvPicPr>
        <p:blipFill>
          <a:blip r:embed="rId2"/>
          <a:stretch>
            <a:fillRect/>
          </a:stretch>
        </p:blipFill>
        <p:spPr>
          <a:xfrm>
            <a:off x="7246961" y="308694"/>
            <a:ext cx="4591268" cy="6133048"/>
          </a:xfrm>
          <a:prstGeom prst="rect">
            <a:avLst/>
          </a:prstGeom>
          <a:ln>
            <a:noFill/>
          </a:ln>
          <a:effectLst>
            <a:softEdge rad="112500"/>
          </a:effectLst>
        </p:spPr>
      </p:pic>
    </p:spTree>
    <p:extLst>
      <p:ext uri="{BB962C8B-B14F-4D97-AF65-F5344CB8AC3E}">
        <p14:creationId xmlns:p14="http://schemas.microsoft.com/office/powerpoint/2010/main" val="109184768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171061" y="204717"/>
            <a:ext cx="5564898" cy="1143000"/>
          </a:xfrm>
        </p:spPr>
        <p:txBody>
          <a:bodyPr>
            <a:normAutofit/>
          </a:bodyPr>
          <a:lstStyle/>
          <a:p>
            <a:r>
              <a:rPr lang="en-US" sz="5000" dirty="0" smtClean="0">
                <a:effectLst>
                  <a:outerShdw blurRad="38100" dist="38100" dir="2700000" algn="tl">
                    <a:srgbClr val="000000">
                      <a:alpha val="43137"/>
                    </a:srgbClr>
                  </a:outerShdw>
                </a:effectLst>
              </a:rPr>
              <a:t>Emma Watson</a:t>
            </a:r>
            <a:endParaRPr lang="ru-RU" sz="5000"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5307864" y="1472252"/>
            <a:ext cx="6428095" cy="5242446"/>
          </a:xfrm>
        </p:spPr>
        <p:txBody>
          <a:bodyPr>
            <a:noAutofit/>
          </a:bodyPr>
          <a:lstStyle/>
          <a:p>
            <a:pPr marL="0" lvl="8" indent="0">
              <a:buNone/>
            </a:pPr>
            <a:endParaRPr lang="en-US" sz="2200" dirty="0"/>
          </a:p>
          <a:p>
            <a:pPr marL="342900" lvl="8" indent="-342900"/>
            <a:r>
              <a:rPr lang="en-US" sz="2200" dirty="0">
                <a:cs typeface="Times New Roman" pitchFamily="18" charset="0"/>
              </a:rPr>
              <a:t> Emma Watson is a British actress and model. </a:t>
            </a:r>
            <a:endParaRPr lang="en-US" sz="2200" dirty="0" smtClean="0">
              <a:cs typeface="Times New Roman" pitchFamily="18" charset="0"/>
            </a:endParaRPr>
          </a:p>
          <a:p>
            <a:pPr marL="342900" lvl="8" indent="-342900"/>
            <a:r>
              <a:rPr lang="en-US" sz="2200" dirty="0" smtClean="0">
                <a:cs typeface="Times New Roman" pitchFamily="18" charset="0"/>
              </a:rPr>
              <a:t>The </a:t>
            </a:r>
            <a:r>
              <a:rPr lang="en-US" sz="2200" dirty="0">
                <a:cs typeface="Times New Roman" pitchFamily="18" charset="0"/>
              </a:rPr>
              <a:t>rules of style according to one Emma Watson are simple: screw what’s “in” — wear what fits, flatters, flaunts, feels right and good to the earth, is also fun.</a:t>
            </a:r>
            <a:endParaRPr lang="ru-RU" sz="2200" dirty="0">
              <a:cs typeface="Times New Roman" pitchFamily="18" charset="0"/>
            </a:endParaRPr>
          </a:p>
          <a:p>
            <a:r>
              <a:rPr lang="en-US" sz="2200" dirty="0" smtClean="0">
                <a:cs typeface="Times New Roman" pitchFamily="18" charset="0"/>
              </a:rPr>
              <a:t>   In </a:t>
            </a:r>
            <a:r>
              <a:rPr lang="en-US" sz="2200" dirty="0">
                <a:cs typeface="Times New Roman" pitchFamily="18" charset="0"/>
              </a:rPr>
              <a:t>2005, Watson began her </a:t>
            </a:r>
            <a:r>
              <a:rPr lang="en-US" sz="2200" dirty="0" smtClean="0">
                <a:cs typeface="Times New Roman" pitchFamily="18" charset="0"/>
              </a:rPr>
              <a:t>model                                   career with </a:t>
            </a:r>
            <a:r>
              <a:rPr lang="en-US" sz="2200" dirty="0">
                <a:cs typeface="Times New Roman" pitchFamily="18" charset="0"/>
              </a:rPr>
              <a:t>a photo shoot for Teen Vogue and was the youngest star to grace its cover. </a:t>
            </a:r>
          </a:p>
          <a:p>
            <a:r>
              <a:rPr lang="en-US" sz="2200" dirty="0" smtClean="0">
                <a:cs typeface="Times New Roman" pitchFamily="18" charset="0"/>
              </a:rPr>
              <a:t>  </a:t>
            </a:r>
            <a:r>
              <a:rPr lang="en-US" sz="2200" dirty="0">
                <a:cs typeface="Times New Roman" pitchFamily="18" charset="0"/>
              </a:rPr>
              <a:t> In February 2011, Watson was awarded the Style Icon award from British Elle.</a:t>
            </a:r>
          </a:p>
          <a:p>
            <a:r>
              <a:rPr lang="en-US" sz="2200" dirty="0" smtClean="0">
                <a:cs typeface="Times New Roman" pitchFamily="18" charset="0"/>
              </a:rPr>
              <a:t>  Watson </a:t>
            </a:r>
            <a:r>
              <a:rPr lang="en-US" sz="2200" dirty="0">
                <a:cs typeface="Times New Roman" pitchFamily="18" charset="0"/>
              </a:rPr>
              <a:t>was awarded Best British Style at </a:t>
            </a:r>
            <a:r>
              <a:rPr lang="en-US" sz="2200" dirty="0" smtClean="0">
                <a:cs typeface="Times New Roman" pitchFamily="18" charset="0"/>
              </a:rPr>
              <a:t>  the </a:t>
            </a:r>
            <a:r>
              <a:rPr lang="en-US" sz="2200" dirty="0">
                <a:cs typeface="Times New Roman" pitchFamily="18" charset="0"/>
              </a:rPr>
              <a:t>2014 British Fashion Awards.</a:t>
            </a:r>
            <a:endParaRPr lang="ru-RU" sz="2200" dirty="0">
              <a:cs typeface="Times New Roman" pitchFamily="18" charset="0"/>
            </a:endParaRPr>
          </a:p>
        </p:txBody>
      </p:sp>
      <p:pic>
        <p:nvPicPr>
          <p:cNvPr id="1026" name="Picture 2" descr="C:\Documents and Settings\Ярослава\Рабочий стол\1,1.jpg"/>
          <p:cNvPicPr>
            <a:picLocks noChangeAspect="1" noChangeArrowheads="1"/>
          </p:cNvPicPr>
          <p:nvPr/>
        </p:nvPicPr>
        <p:blipFill rotWithShape="1">
          <a:blip r:embed="rId2" cstate="print"/>
          <a:srcRect b="13857"/>
          <a:stretch/>
        </p:blipFill>
        <p:spPr bwMode="auto">
          <a:xfrm>
            <a:off x="-4672" y="3725840"/>
            <a:ext cx="4967785" cy="3165081"/>
          </a:xfrm>
          <a:prstGeom prst="rect">
            <a:avLst/>
          </a:prstGeom>
          <a:noFill/>
        </p:spPr>
      </p:pic>
      <p:pic>
        <p:nvPicPr>
          <p:cNvPr id="1030" name="Picture 6" descr="C:\Documents and Settings\Ярослава\Рабочий стол\emma-watson-600x450.jpg"/>
          <p:cNvPicPr>
            <a:picLocks noChangeAspect="1" noChangeArrowheads="1"/>
          </p:cNvPicPr>
          <p:nvPr/>
        </p:nvPicPr>
        <p:blipFill>
          <a:blip r:embed="rId3"/>
          <a:srcRect/>
          <a:stretch>
            <a:fillRect/>
          </a:stretch>
        </p:blipFill>
        <p:spPr bwMode="auto">
          <a:xfrm>
            <a:off x="-4672" y="0"/>
            <a:ext cx="4967785" cy="3725840"/>
          </a:xfrm>
          <a:prstGeom prst="rect">
            <a:avLst/>
          </a:prstGeom>
          <a:noFill/>
        </p:spPr>
      </p:pic>
    </p:spTree>
    <p:extLst>
      <p:ext uri="{BB962C8B-B14F-4D97-AF65-F5344CB8AC3E}">
        <p14:creationId xmlns:p14="http://schemas.microsoft.com/office/powerpoint/2010/main" val="275145410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0627" y="189260"/>
            <a:ext cx="8229600" cy="778098"/>
          </a:xfrm>
        </p:spPr>
        <p:txBody>
          <a:bodyPr>
            <a:normAutofit/>
          </a:bodyPr>
          <a:lstStyle/>
          <a:p>
            <a:r>
              <a:rPr lang="en-US" sz="5000" dirty="0" smtClean="0">
                <a:effectLst>
                  <a:outerShdw blurRad="38100" dist="38100" dir="2700000" algn="tl">
                    <a:srgbClr val="000000">
                      <a:alpha val="43137"/>
                    </a:srgbClr>
                  </a:outerShdw>
                </a:effectLst>
              </a:rPr>
              <a:t>Keanu Reeves</a:t>
            </a:r>
            <a:endParaRPr lang="ru-RU" sz="5000" dirty="0">
              <a:effectLst>
                <a:outerShdw blurRad="38100" dist="38100" dir="2700000" algn="tl">
                  <a:srgbClr val="000000">
                    <a:alpha val="43137"/>
                  </a:srgbClr>
                </a:outerShdw>
              </a:effectLst>
            </a:endParaRPr>
          </a:p>
        </p:txBody>
      </p:sp>
      <p:sp>
        <p:nvSpPr>
          <p:cNvPr id="3" name="Содержимое 2"/>
          <p:cNvSpPr>
            <a:spLocks noGrp="1"/>
          </p:cNvSpPr>
          <p:nvPr>
            <p:ph idx="1"/>
          </p:nvPr>
        </p:nvSpPr>
        <p:spPr>
          <a:xfrm>
            <a:off x="55926" y="1224049"/>
            <a:ext cx="5177051" cy="2520279"/>
          </a:xfrm>
        </p:spPr>
        <p:txBody>
          <a:bodyPr>
            <a:normAutofit/>
          </a:bodyPr>
          <a:lstStyle/>
          <a:p>
            <a:r>
              <a:rPr lang="en-US" sz="2500" dirty="0" smtClean="0"/>
              <a:t>   He is a Canadian actor, producer, director and musician.</a:t>
            </a:r>
          </a:p>
          <a:p>
            <a:r>
              <a:rPr lang="en-US" sz="2500" dirty="0" smtClean="0"/>
              <a:t>   Keanu Reeves’s clothing style is alternative, judging for black colors</a:t>
            </a:r>
            <a:endParaRPr lang="ru-RU" sz="2500" dirty="0"/>
          </a:p>
        </p:txBody>
      </p:sp>
      <p:pic>
        <p:nvPicPr>
          <p:cNvPr id="13314" name="Picture 2" descr="https://s-media-cache-ak0.pinimg.com/236x/0a/75/a9/0a75a94887fb0c68108cdebd3b8e809b.jpg"/>
          <p:cNvPicPr>
            <a:picLocks noChangeAspect="1" noChangeArrowheads="1"/>
          </p:cNvPicPr>
          <p:nvPr/>
        </p:nvPicPr>
        <p:blipFill>
          <a:blip r:embed="rId2" cstate="print"/>
          <a:srcRect/>
          <a:stretch>
            <a:fillRect/>
          </a:stretch>
        </p:blipFill>
        <p:spPr bwMode="auto">
          <a:xfrm>
            <a:off x="7243553" y="-115093"/>
            <a:ext cx="4948448" cy="6940407"/>
          </a:xfrm>
          <a:prstGeom prst="rect">
            <a:avLst/>
          </a:prstGeom>
          <a:noFill/>
          <a:effectLst>
            <a:softEdge rad="63500"/>
          </a:effectLst>
        </p:spPr>
      </p:pic>
      <p:pic>
        <p:nvPicPr>
          <p:cNvPr id="13316" name="Picture 4" descr="http://moviez.su/uploads/posts/2013-05/1369982986_0.jpg"/>
          <p:cNvPicPr>
            <a:picLocks noChangeAspect="1" noChangeArrowheads="1"/>
          </p:cNvPicPr>
          <p:nvPr/>
        </p:nvPicPr>
        <p:blipFill>
          <a:blip r:embed="rId3" cstate="print"/>
          <a:srcRect/>
          <a:stretch>
            <a:fillRect/>
          </a:stretch>
        </p:blipFill>
        <p:spPr bwMode="auto">
          <a:xfrm>
            <a:off x="750627" y="3148948"/>
            <a:ext cx="5882185" cy="3676366"/>
          </a:xfrm>
          <a:prstGeom prst="rect">
            <a:avLst/>
          </a:prstGeom>
          <a:noFill/>
          <a:effectLst>
            <a:softEdge rad="63500"/>
          </a:effectLst>
        </p:spPr>
      </p:pic>
    </p:spTree>
    <p:extLst>
      <p:ext uri="{BB962C8B-B14F-4D97-AF65-F5344CB8AC3E}">
        <p14:creationId xmlns:p14="http://schemas.microsoft.com/office/powerpoint/2010/main" val="216391718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007768" y="74831"/>
            <a:ext cx="4904487" cy="1609344"/>
          </a:xfrm>
        </p:spPr>
        <p:txBody>
          <a:bodyPr>
            <a:normAutofit/>
          </a:bodyPr>
          <a:lstStyle/>
          <a:p>
            <a:r>
              <a:rPr lang="en-US" sz="4700" dirty="0" smtClean="0">
                <a:effectLst>
                  <a:outerShdw blurRad="38100" dist="38100" dir="2700000" algn="tl">
                    <a:srgbClr val="000000">
                      <a:alpha val="43137"/>
                    </a:srgbClr>
                  </a:outerShdw>
                </a:effectLst>
              </a:rPr>
              <a:t>Johnny Depp</a:t>
            </a:r>
            <a:endParaRPr lang="ru-RU" sz="4700" dirty="0">
              <a:effectLst>
                <a:outerShdw blurRad="38100" dist="38100" dir="2700000" algn="tl">
                  <a:srgbClr val="000000">
                    <a:alpha val="43137"/>
                  </a:srgbClr>
                </a:outerShdw>
              </a:effectLst>
            </a:endParaRPr>
          </a:p>
        </p:txBody>
      </p:sp>
      <p:pic>
        <p:nvPicPr>
          <p:cNvPr id="5" name="Picture 2" descr="Картинки по запросу johnny depp"/>
          <p:cNvPicPr>
            <a:picLocks noChangeAspect="1" noChangeArrowheads="1"/>
          </p:cNvPicPr>
          <p:nvPr/>
        </p:nvPicPr>
        <p:blipFill>
          <a:blip r:embed="rId3" cstate="print"/>
          <a:srcRect/>
          <a:stretch>
            <a:fillRect/>
          </a:stretch>
        </p:blipFill>
        <p:spPr bwMode="auto">
          <a:xfrm>
            <a:off x="0" y="44623"/>
            <a:ext cx="4007768" cy="3253347"/>
          </a:xfrm>
          <a:prstGeom prst="rect">
            <a:avLst/>
          </a:prstGeom>
          <a:noFill/>
        </p:spPr>
      </p:pic>
      <p:pic>
        <p:nvPicPr>
          <p:cNvPr id="6" name="Picture 10" descr="Картинки по запросу johnny depp"/>
          <p:cNvPicPr>
            <a:picLocks noChangeAspect="1" noChangeArrowheads="1"/>
          </p:cNvPicPr>
          <p:nvPr/>
        </p:nvPicPr>
        <p:blipFill>
          <a:blip r:embed="rId4" cstate="print"/>
          <a:srcRect/>
          <a:stretch>
            <a:fillRect/>
          </a:stretch>
        </p:blipFill>
        <p:spPr bwMode="auto">
          <a:xfrm>
            <a:off x="8461420" y="606101"/>
            <a:ext cx="3730580" cy="6047943"/>
          </a:xfrm>
          <a:prstGeom prst="rect">
            <a:avLst/>
          </a:prstGeom>
          <a:noFill/>
        </p:spPr>
      </p:pic>
      <p:pic>
        <p:nvPicPr>
          <p:cNvPr id="7" name="Picture 12" descr="Картинки по запросу johnny depp"/>
          <p:cNvPicPr>
            <a:picLocks noChangeAspect="1" noChangeArrowheads="1"/>
          </p:cNvPicPr>
          <p:nvPr/>
        </p:nvPicPr>
        <p:blipFill>
          <a:blip r:embed="rId5" cstate="print"/>
          <a:srcRect/>
          <a:stretch>
            <a:fillRect/>
          </a:stretch>
        </p:blipFill>
        <p:spPr bwMode="auto">
          <a:xfrm>
            <a:off x="0" y="3297970"/>
            <a:ext cx="4007768" cy="3567979"/>
          </a:xfrm>
          <a:prstGeom prst="rect">
            <a:avLst/>
          </a:prstGeom>
          <a:noFill/>
        </p:spPr>
      </p:pic>
      <p:sp>
        <p:nvSpPr>
          <p:cNvPr id="9" name="TextBox 8"/>
          <p:cNvSpPr txBox="1"/>
          <p:nvPr/>
        </p:nvSpPr>
        <p:spPr>
          <a:xfrm>
            <a:off x="4316786" y="1529498"/>
            <a:ext cx="4003150" cy="4755148"/>
          </a:xfrm>
          <a:prstGeom prst="rect">
            <a:avLst/>
          </a:prstGeom>
          <a:noFill/>
        </p:spPr>
        <p:txBody>
          <a:bodyPr wrap="square" rtlCol="0">
            <a:spAutoFit/>
          </a:bodyPr>
          <a:lstStyle/>
          <a:p>
            <a:pPr>
              <a:lnSpc>
                <a:spcPct val="150000"/>
              </a:lnSpc>
              <a:buFont typeface="Arial" pitchFamily="34" charset="0"/>
              <a:buChar char="•"/>
            </a:pPr>
            <a:r>
              <a:rPr lang="de-LI" sz="2300" dirty="0" smtClean="0"/>
              <a:t>He </a:t>
            </a:r>
            <a:r>
              <a:rPr lang="de-LI" sz="2300" dirty="0" err="1" smtClean="0"/>
              <a:t>is</a:t>
            </a:r>
            <a:r>
              <a:rPr lang="de-LI" sz="2300" dirty="0" smtClean="0"/>
              <a:t> </a:t>
            </a:r>
            <a:r>
              <a:rPr lang="de-LI" sz="2300" dirty="0" err="1" smtClean="0"/>
              <a:t>famous</a:t>
            </a:r>
            <a:r>
              <a:rPr lang="de-LI" sz="2300" dirty="0"/>
              <a:t> </a:t>
            </a:r>
            <a:r>
              <a:rPr lang="de-LI" sz="2300" dirty="0" err="1" smtClean="0"/>
              <a:t>actor</a:t>
            </a:r>
            <a:r>
              <a:rPr lang="de-LI" sz="2300" dirty="0" smtClean="0"/>
              <a:t>, </a:t>
            </a:r>
            <a:r>
              <a:rPr lang="de-LI" sz="2300" dirty="0" err="1" smtClean="0"/>
              <a:t>producer</a:t>
            </a:r>
            <a:r>
              <a:rPr lang="de-LI" sz="2300" dirty="0" smtClean="0"/>
              <a:t> </a:t>
            </a:r>
            <a:r>
              <a:rPr lang="de-LI" sz="2300" dirty="0" err="1" smtClean="0"/>
              <a:t>and</a:t>
            </a:r>
            <a:r>
              <a:rPr lang="de-LI" sz="2300" dirty="0" smtClean="0"/>
              <a:t> </a:t>
            </a:r>
            <a:r>
              <a:rPr lang="de-LI" sz="2300" dirty="0" err="1" smtClean="0"/>
              <a:t>musician</a:t>
            </a:r>
            <a:r>
              <a:rPr lang="de-LI" sz="2300" dirty="0" smtClean="0"/>
              <a:t>. </a:t>
            </a:r>
            <a:endParaRPr lang="de-LI" sz="2300" dirty="0"/>
          </a:p>
          <a:p>
            <a:pPr>
              <a:lnSpc>
                <a:spcPct val="150000"/>
              </a:lnSpc>
              <a:buFont typeface="Arial" pitchFamily="34" charset="0"/>
              <a:buChar char="•"/>
            </a:pPr>
            <a:r>
              <a:rPr lang="de-LI" sz="2300" dirty="0" smtClean="0"/>
              <a:t>He </a:t>
            </a:r>
            <a:r>
              <a:rPr lang="de-LI" sz="2300" dirty="0" err="1" smtClean="0"/>
              <a:t>took</a:t>
            </a:r>
            <a:r>
              <a:rPr lang="de-LI" sz="2300" dirty="0" smtClean="0"/>
              <a:t> </a:t>
            </a:r>
            <a:r>
              <a:rPr lang="de-LI" sz="2300" dirty="0" err="1" smtClean="0"/>
              <a:t>place</a:t>
            </a:r>
            <a:r>
              <a:rPr lang="de-LI" sz="2300" dirty="0" smtClean="0"/>
              <a:t> in 43 </a:t>
            </a:r>
            <a:r>
              <a:rPr lang="de-LI" sz="2300" dirty="0" err="1" smtClean="0"/>
              <a:t>movies</a:t>
            </a:r>
            <a:endParaRPr lang="de-LI" sz="2300" dirty="0"/>
          </a:p>
          <a:p>
            <a:pPr>
              <a:lnSpc>
                <a:spcPct val="150000"/>
              </a:lnSpc>
              <a:buFont typeface="Arial" pitchFamily="34" charset="0"/>
              <a:buChar char="•"/>
            </a:pPr>
            <a:r>
              <a:rPr lang="de-LI" sz="2300" dirty="0" smtClean="0"/>
              <a:t>Johnny </a:t>
            </a:r>
            <a:r>
              <a:rPr lang="de-LI" sz="2300" dirty="0" err="1" smtClean="0"/>
              <a:t>wears</a:t>
            </a:r>
            <a:r>
              <a:rPr lang="de-LI" sz="2300" dirty="0" smtClean="0"/>
              <a:t> </a:t>
            </a:r>
            <a:r>
              <a:rPr lang="de-LI" sz="2300" dirty="0" err="1"/>
              <a:t>casual</a:t>
            </a:r>
            <a:r>
              <a:rPr lang="de-LI" sz="2300" dirty="0"/>
              <a:t> </a:t>
            </a:r>
            <a:r>
              <a:rPr lang="de-LI" sz="2300" dirty="0" err="1"/>
              <a:t>and</a:t>
            </a:r>
            <a:r>
              <a:rPr lang="de-LI" sz="2300" dirty="0"/>
              <a:t> </a:t>
            </a:r>
            <a:r>
              <a:rPr lang="de-LI" sz="2300" dirty="0" err="1"/>
              <a:t>old-fashioned</a:t>
            </a:r>
            <a:r>
              <a:rPr lang="de-LI" sz="2300" dirty="0"/>
              <a:t>  </a:t>
            </a:r>
            <a:r>
              <a:rPr lang="de-LI" sz="2300" dirty="0" err="1" smtClean="0"/>
              <a:t>clothes</a:t>
            </a:r>
            <a:endParaRPr lang="de-LI" sz="2300" dirty="0" smtClean="0"/>
          </a:p>
          <a:p>
            <a:pPr>
              <a:lnSpc>
                <a:spcPct val="150000"/>
              </a:lnSpc>
              <a:buFont typeface="Arial" pitchFamily="34" charset="0"/>
              <a:buChar char="•"/>
            </a:pPr>
            <a:r>
              <a:rPr lang="en-US" sz="2300" dirty="0"/>
              <a:t>Depp is regarded as one of the world's biggest film </a:t>
            </a:r>
            <a:r>
              <a:rPr lang="en-US" sz="2300" dirty="0" smtClean="0"/>
              <a:t>stars.</a:t>
            </a:r>
            <a:endParaRPr lang="de-LI" sz="2300" dirty="0"/>
          </a:p>
          <a:p>
            <a:pPr>
              <a:lnSpc>
                <a:spcPct val="150000"/>
              </a:lnSpc>
              <a:buFont typeface="Arial" pitchFamily="34" charset="0"/>
              <a:buChar char="•"/>
            </a:pPr>
            <a:endParaRPr lang="de-LI" dirty="0"/>
          </a:p>
        </p:txBody>
      </p:sp>
    </p:spTree>
    <p:extLst>
      <p:ext uri="{BB962C8B-B14F-4D97-AF65-F5344CB8AC3E}">
        <p14:creationId xmlns:p14="http://schemas.microsoft.com/office/powerpoint/2010/main" val="426249754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250983" y="1569049"/>
            <a:ext cx="4866928" cy="4920904"/>
          </a:xfrm>
        </p:spPr>
        <p:txBody>
          <a:bodyPr>
            <a:noAutofit/>
          </a:bodyPr>
          <a:lstStyle/>
          <a:p>
            <a:pPr marL="285750" indent="-285750">
              <a:buFont typeface="Arial" panose="020B0604020202020204" pitchFamily="34" charset="0"/>
              <a:buChar char="•"/>
            </a:pPr>
            <a:r>
              <a:rPr lang="en-US" sz="2300" dirty="0" smtClean="0"/>
              <a:t>In 20</a:t>
            </a:r>
            <a:r>
              <a:rPr lang="ru-RU" sz="2300" dirty="0" smtClean="0"/>
              <a:t>13</a:t>
            </a:r>
            <a:r>
              <a:rPr lang="en-US" sz="2300" dirty="0" smtClean="0"/>
              <a:t> she took </a:t>
            </a:r>
            <a:r>
              <a:rPr lang="ru-RU" sz="2300" dirty="0" smtClean="0"/>
              <a:t>64</a:t>
            </a:r>
            <a:r>
              <a:rPr lang="en-US" sz="2300" baseline="30000" dirty="0" err="1" smtClean="0"/>
              <a:t>th</a:t>
            </a:r>
            <a:r>
              <a:rPr lang="en-US" sz="2300" dirty="0" smtClean="0"/>
              <a:t> place in the rating of "100 most influential women of Ukraine" according to the magazine "Focus“</a:t>
            </a:r>
            <a:r>
              <a:rPr lang="ru-RU" sz="2300" dirty="0" smtClean="0"/>
              <a:t>. </a:t>
            </a:r>
            <a:endParaRPr lang="en-US" sz="2300" dirty="0" smtClean="0"/>
          </a:p>
          <a:p>
            <a:pPr marL="285750" indent="-285750">
              <a:buFont typeface="Arial" panose="020B0604020202020204" pitchFamily="34" charset="0"/>
              <a:buChar char="•"/>
            </a:pPr>
            <a:r>
              <a:rPr lang="en-US" sz="2300" dirty="0" smtClean="0"/>
              <a:t>In my opinion, she is the one of the most attractive and stunning woman in Ukraine and fashion industry. </a:t>
            </a:r>
          </a:p>
          <a:p>
            <a:pPr marL="285750" indent="-285750">
              <a:buFont typeface="Arial" panose="020B0604020202020204" pitchFamily="34" charset="0"/>
              <a:buChar char="•"/>
            </a:pPr>
            <a:r>
              <a:rPr lang="en-US" sz="2300" dirty="0" smtClean="0"/>
              <a:t>She tends to wear evening dresses and, of course, her famous hats from her impressive collection. I really like her style. It combines classical style with modern tendencies.</a:t>
            </a:r>
            <a:endParaRPr lang="ru-RU" sz="2300" dirty="0"/>
          </a:p>
        </p:txBody>
      </p:sp>
      <p:sp>
        <p:nvSpPr>
          <p:cNvPr id="4" name="TextBox 3"/>
          <p:cNvSpPr txBox="1"/>
          <p:nvPr/>
        </p:nvSpPr>
        <p:spPr>
          <a:xfrm>
            <a:off x="1009935" y="339229"/>
            <a:ext cx="6223379" cy="861774"/>
          </a:xfrm>
          <a:prstGeom prst="rect">
            <a:avLst/>
          </a:prstGeom>
          <a:noFill/>
        </p:spPr>
        <p:txBody>
          <a:bodyPr wrap="square" rtlCol="0">
            <a:spAutoFit/>
          </a:bodyPr>
          <a:lstStyle/>
          <a:p>
            <a:r>
              <a:rPr lang="en-US" sz="5000" dirty="0">
                <a:effectLst>
                  <a:outerShdw blurRad="38100" dist="38100" dir="2700000" algn="tl">
                    <a:srgbClr val="000000">
                      <a:alpha val="43137"/>
                    </a:srgbClr>
                  </a:outerShdw>
                </a:effectLst>
                <a:latin typeface="+mj-lt"/>
              </a:rPr>
              <a:t>Katya </a:t>
            </a:r>
            <a:r>
              <a:rPr lang="en-US" sz="5000" dirty="0" err="1">
                <a:effectLst>
                  <a:outerShdw blurRad="38100" dist="38100" dir="2700000" algn="tl">
                    <a:srgbClr val="000000">
                      <a:alpha val="43137"/>
                    </a:srgbClr>
                  </a:outerShdw>
                </a:effectLst>
                <a:latin typeface="+mj-lt"/>
              </a:rPr>
              <a:t>Osadcha</a:t>
            </a:r>
            <a:endParaRPr lang="ru-RU" sz="5000" dirty="0">
              <a:effectLst>
                <a:outerShdw blurRad="38100" dist="38100" dir="2700000" algn="tl">
                  <a:srgbClr val="000000">
                    <a:alpha val="43137"/>
                  </a:srgbClr>
                </a:outerShdw>
              </a:effectLst>
              <a:latin typeface="+mj-lt"/>
            </a:endParaRPr>
          </a:p>
        </p:txBody>
      </p:sp>
      <p:pic>
        <p:nvPicPr>
          <p:cNvPr id="6" name="Объект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6743" y="770116"/>
            <a:ext cx="6007019" cy="5656997"/>
          </a:xfrm>
          <a:prstGeom prst="rect">
            <a:avLst/>
          </a:prstGeom>
        </p:spPr>
      </p:pic>
    </p:spTree>
    <p:extLst>
      <p:ext uri="{BB962C8B-B14F-4D97-AF65-F5344CB8AC3E}">
        <p14:creationId xmlns:p14="http://schemas.microsoft.com/office/powerpoint/2010/main" val="68665796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66532" y="-155845"/>
            <a:ext cx="10058400" cy="1609344"/>
          </a:xfrm>
        </p:spPr>
        <p:txBody>
          <a:bodyPr/>
          <a:lstStyle/>
          <a:p>
            <a:r>
              <a:rPr lang="en-US" dirty="0" smtClean="0">
                <a:effectLst>
                  <a:outerShdw blurRad="38100" dist="38100" dir="2700000" algn="tl">
                    <a:srgbClr val="000000">
                      <a:alpha val="43137"/>
                    </a:srgbClr>
                  </a:outerShdw>
                </a:effectLst>
              </a:rPr>
              <a:t>Ukrainian celebrities</a:t>
            </a:r>
            <a:endParaRPr lang="ru-RU" dirty="0">
              <a:effectLst>
                <a:outerShdw blurRad="38100" dist="38100" dir="2700000" algn="tl">
                  <a:srgbClr val="000000">
                    <a:alpha val="43137"/>
                  </a:srgbClr>
                </a:outerShdw>
              </a:effectLst>
            </a:endParaRPr>
          </a:p>
        </p:txBody>
      </p:sp>
      <p:sp>
        <p:nvSpPr>
          <p:cNvPr id="3" name="Объект 2"/>
          <p:cNvSpPr>
            <a:spLocks noGrp="1"/>
          </p:cNvSpPr>
          <p:nvPr>
            <p:ph idx="1"/>
          </p:nvPr>
        </p:nvSpPr>
        <p:spPr>
          <a:xfrm>
            <a:off x="250982" y="1807442"/>
            <a:ext cx="5644851" cy="4920904"/>
          </a:xfrm>
        </p:spPr>
        <p:txBody>
          <a:bodyPr>
            <a:normAutofit/>
          </a:bodyPr>
          <a:lstStyle/>
          <a:p>
            <a:r>
              <a:rPr lang="en-US" sz="2400" dirty="0"/>
              <a:t>The lead vocalist of Ocean </a:t>
            </a:r>
            <a:r>
              <a:rPr lang="en-US" sz="2400" dirty="0" err="1"/>
              <a:t>Elzy</a:t>
            </a:r>
            <a:r>
              <a:rPr lang="en-US" sz="2400" dirty="0"/>
              <a:t>.</a:t>
            </a:r>
          </a:p>
          <a:p>
            <a:r>
              <a:rPr lang="en-US" sz="2400" dirty="0"/>
              <a:t>Takes an active part in social and cultural projects.</a:t>
            </a:r>
          </a:p>
          <a:p>
            <a:r>
              <a:rPr lang="en-US" sz="2400" dirty="0"/>
              <a:t>One of the 100 most influential people in Ukraine.</a:t>
            </a:r>
          </a:p>
          <a:p>
            <a:r>
              <a:rPr lang="en-US" sz="2400" dirty="0"/>
              <a:t>He’s very popular not only in Ukraine, but abroad too. </a:t>
            </a:r>
          </a:p>
          <a:p>
            <a:r>
              <a:rPr lang="en-US" sz="2400" dirty="0"/>
              <a:t>He wears casual style like jeans and T-shirts. His style is very reserved, but he is always good-looking.</a:t>
            </a:r>
          </a:p>
          <a:p>
            <a:endParaRPr lang="en-US" sz="2400" dirty="0" smtClean="0"/>
          </a:p>
        </p:txBody>
      </p:sp>
      <p:sp>
        <p:nvSpPr>
          <p:cNvPr id="4" name="TextBox 3"/>
          <p:cNvSpPr txBox="1"/>
          <p:nvPr/>
        </p:nvSpPr>
        <p:spPr>
          <a:xfrm>
            <a:off x="749125" y="1099556"/>
            <a:ext cx="6223379" cy="707886"/>
          </a:xfrm>
          <a:prstGeom prst="rect">
            <a:avLst/>
          </a:prstGeom>
          <a:noFill/>
        </p:spPr>
        <p:txBody>
          <a:bodyPr wrap="square" rtlCol="0">
            <a:spAutoFit/>
          </a:bodyPr>
          <a:lstStyle/>
          <a:p>
            <a:r>
              <a:rPr lang="en-US" sz="4000" b="1" dirty="0" err="1"/>
              <a:t>Svyatoslav</a:t>
            </a:r>
            <a:r>
              <a:rPr lang="en-US" sz="4000" b="1" dirty="0"/>
              <a:t> </a:t>
            </a:r>
            <a:r>
              <a:rPr lang="en-US" sz="4000" b="1" dirty="0" err="1"/>
              <a:t>Vakarchuk</a:t>
            </a:r>
            <a:endParaRPr lang="ru-RU" sz="4000" b="1" dirty="0"/>
          </a:p>
        </p:txBody>
      </p:sp>
      <p:pic>
        <p:nvPicPr>
          <p:cNvPr id="7" name="Рисунок 6"/>
          <p:cNvPicPr>
            <a:picLocks noChangeAspect="1"/>
          </p:cNvPicPr>
          <p:nvPr/>
        </p:nvPicPr>
        <p:blipFill rotWithShape="1">
          <a:blip r:embed="rId2">
            <a:extLst>
              <a:ext uri="{28A0092B-C50C-407E-A947-70E740481C1C}">
                <a14:useLocalDpi xmlns:a14="http://schemas.microsoft.com/office/drawing/2010/main" val="0"/>
              </a:ext>
            </a:extLst>
          </a:blip>
          <a:srcRect l="14089"/>
          <a:stretch/>
        </p:blipFill>
        <p:spPr>
          <a:xfrm>
            <a:off x="5950424" y="1777343"/>
            <a:ext cx="6241576" cy="4981102"/>
          </a:xfrm>
          <a:prstGeom prst="rect">
            <a:avLst/>
          </a:prstGeom>
        </p:spPr>
      </p:pic>
    </p:spTree>
    <p:extLst>
      <p:ext uri="{BB962C8B-B14F-4D97-AF65-F5344CB8AC3E}">
        <p14:creationId xmlns:p14="http://schemas.microsoft.com/office/powerpoint/2010/main" val="373316933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barn(inVertical)">
                                      <p:cBhvr>
                                        <p:cTn id="14" dur="500"/>
                                        <p:tgtEl>
                                          <p:spTgt spid="4">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1000"/>
                                        <p:tgtEl>
                                          <p:spTgt spid="3">
                                            <p:txEl>
                                              <p:pRg st="0" end="0"/>
                                            </p:txEl>
                                          </p:spTgt>
                                        </p:tgtEl>
                                      </p:cBhvr>
                                    </p:animEffect>
                                    <p:anim calcmode="lin" valueType="num">
                                      <p:cBhvr>
                                        <p:cTn id="20"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0" end="0"/>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fade">
                                      <p:cBhvr>
                                        <p:cTn id="24" dur="1000"/>
                                        <p:tgtEl>
                                          <p:spTgt spid="3">
                                            <p:txEl>
                                              <p:pRg st="1" end="1"/>
                                            </p:txEl>
                                          </p:spTgt>
                                        </p:tgtEl>
                                      </p:cBhvr>
                                    </p:animEffect>
                                    <p:anim calcmode="lin" valueType="num">
                                      <p:cBhvr>
                                        <p:cTn id="2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fade">
                                      <p:cBhvr>
                                        <p:cTn id="29" dur="1000"/>
                                        <p:tgtEl>
                                          <p:spTgt spid="3">
                                            <p:txEl>
                                              <p:pRg st="2" end="2"/>
                                            </p:txEl>
                                          </p:spTgt>
                                        </p:tgtEl>
                                      </p:cBhvr>
                                    </p:animEffect>
                                    <p:anim calcmode="lin" valueType="num">
                                      <p:cBhvr>
                                        <p:cTn id="3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2" end="2"/>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fade">
                                      <p:cBhvr>
                                        <p:cTn id="34" dur="1000"/>
                                        <p:tgtEl>
                                          <p:spTgt spid="3">
                                            <p:txEl>
                                              <p:pRg st="3" end="3"/>
                                            </p:txEl>
                                          </p:spTgt>
                                        </p:tgtEl>
                                      </p:cBhvr>
                                    </p:animEffect>
                                    <p:anim calcmode="lin" valueType="num">
                                      <p:cBhvr>
                                        <p:cTn id="3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3" end="3"/>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
                                            <p:txEl>
                                              <p:pRg st="4" end="4"/>
                                            </p:txEl>
                                          </p:spTgt>
                                        </p:tgtEl>
                                        <p:attrNameLst>
                                          <p:attrName>style.visibility</p:attrName>
                                        </p:attrNameLst>
                                      </p:cBhvr>
                                      <p:to>
                                        <p:strVal val="visible"/>
                                      </p:to>
                                    </p:set>
                                    <p:animEffect transition="in" filter="fade">
                                      <p:cBhvr>
                                        <p:cTn id="39" dur="1000"/>
                                        <p:tgtEl>
                                          <p:spTgt spid="3">
                                            <p:txEl>
                                              <p:pRg st="4" end="4"/>
                                            </p:txEl>
                                          </p:spTgt>
                                        </p:tgtEl>
                                      </p:cBhvr>
                                    </p:animEffect>
                                    <p:anim calcmode="lin" valueType="num">
                                      <p:cBhvr>
                                        <p:cTn id="40"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66532" y="-155845"/>
            <a:ext cx="10058400" cy="1609344"/>
          </a:xfrm>
        </p:spPr>
        <p:txBody>
          <a:bodyPr/>
          <a:lstStyle/>
          <a:p>
            <a:r>
              <a:rPr lang="en-US" dirty="0" smtClean="0">
                <a:effectLst>
                  <a:outerShdw blurRad="38100" dist="38100" dir="2700000" algn="tl">
                    <a:srgbClr val="000000">
                      <a:alpha val="43137"/>
                    </a:srgbClr>
                  </a:outerShdw>
                </a:effectLst>
              </a:rPr>
              <a:t>Ukrainian celebrities</a:t>
            </a:r>
            <a:endParaRPr lang="ru-RU" dirty="0">
              <a:effectLst>
                <a:outerShdw blurRad="38100" dist="38100" dir="2700000" algn="tl">
                  <a:srgbClr val="000000">
                    <a:alpha val="43137"/>
                  </a:srgbClr>
                </a:outerShdw>
              </a:effectLst>
            </a:endParaRPr>
          </a:p>
        </p:txBody>
      </p:sp>
      <p:sp>
        <p:nvSpPr>
          <p:cNvPr id="3" name="Объект 2"/>
          <p:cNvSpPr>
            <a:spLocks noGrp="1"/>
          </p:cNvSpPr>
          <p:nvPr>
            <p:ph idx="1"/>
          </p:nvPr>
        </p:nvSpPr>
        <p:spPr>
          <a:xfrm>
            <a:off x="250982" y="1807442"/>
            <a:ext cx="5644851" cy="4920904"/>
          </a:xfrm>
        </p:spPr>
        <p:txBody>
          <a:bodyPr>
            <a:normAutofit/>
          </a:bodyPr>
          <a:lstStyle/>
          <a:p>
            <a:r>
              <a:rPr lang="en-US" sz="2400" dirty="0" smtClean="0"/>
              <a:t>Very popular Ukrainian  TV-</a:t>
            </a:r>
            <a:r>
              <a:rPr lang="en-US" sz="2400" dirty="0" err="1" smtClean="0"/>
              <a:t>presentor</a:t>
            </a:r>
            <a:r>
              <a:rPr lang="en-US" sz="2400" dirty="0" smtClean="0"/>
              <a:t>, actress, journalist and a model.</a:t>
            </a:r>
          </a:p>
          <a:p>
            <a:r>
              <a:rPr lang="en-US" sz="2400" dirty="0" smtClean="0"/>
              <a:t>Worked as a journalist in London.</a:t>
            </a:r>
          </a:p>
          <a:p>
            <a:r>
              <a:rPr lang="en-US" sz="2400" dirty="0" smtClean="0"/>
              <a:t>From 2014 she leads the program “</a:t>
            </a:r>
            <a:r>
              <a:rPr lang="en-US" sz="2400" dirty="0" err="1" smtClean="0"/>
              <a:t>Freimuth</a:t>
            </a:r>
            <a:r>
              <a:rPr lang="en-US" sz="2400" dirty="0" smtClean="0"/>
              <a:t> Inspector”</a:t>
            </a:r>
          </a:p>
          <a:p>
            <a:r>
              <a:rPr lang="en-US" sz="2400" dirty="0" smtClean="0"/>
              <a:t>She wears designer clothes, her style is very elegant. She prefers classical style with modern tendencies. She can wear romantic clothes like dresses or blouses, and she can wear casual clothes like jeans and T-shirts. </a:t>
            </a:r>
          </a:p>
          <a:p>
            <a:endParaRPr lang="en-US" sz="2400" dirty="0" smtClean="0"/>
          </a:p>
        </p:txBody>
      </p:sp>
      <p:sp>
        <p:nvSpPr>
          <p:cNvPr id="4" name="TextBox 3"/>
          <p:cNvSpPr txBox="1"/>
          <p:nvPr/>
        </p:nvSpPr>
        <p:spPr>
          <a:xfrm>
            <a:off x="2987358" y="1099556"/>
            <a:ext cx="6223379" cy="707886"/>
          </a:xfrm>
          <a:prstGeom prst="rect">
            <a:avLst/>
          </a:prstGeom>
          <a:noFill/>
        </p:spPr>
        <p:txBody>
          <a:bodyPr wrap="square" rtlCol="0">
            <a:spAutoFit/>
          </a:bodyPr>
          <a:lstStyle/>
          <a:p>
            <a:r>
              <a:rPr lang="en-US" sz="4000" b="1" dirty="0" smtClean="0">
                <a:latin typeface="+mj-lt"/>
              </a:rPr>
              <a:t>Olga </a:t>
            </a:r>
            <a:r>
              <a:rPr lang="en-US" sz="4000" b="1" dirty="0" err="1" smtClean="0">
                <a:latin typeface="+mj-lt"/>
              </a:rPr>
              <a:t>Freimut</a:t>
            </a:r>
            <a:endParaRPr lang="ru-RU" sz="4000" b="1" dirty="0">
              <a:latin typeface="+mj-lt"/>
            </a:endParaRPr>
          </a:p>
        </p:txBody>
      </p:sp>
      <p:pic>
        <p:nvPicPr>
          <p:cNvPr id="6" name="Рисунок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75007" y="1169926"/>
            <a:ext cx="5689614" cy="5488050"/>
          </a:xfrm>
          <a:prstGeom prst="rect">
            <a:avLst/>
          </a:prstGeom>
        </p:spPr>
      </p:pic>
    </p:spTree>
    <p:extLst>
      <p:ext uri="{BB962C8B-B14F-4D97-AF65-F5344CB8AC3E}">
        <p14:creationId xmlns:p14="http://schemas.microsoft.com/office/powerpoint/2010/main" val="132571409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barn(inVertical)">
                                      <p:cBhvr>
                                        <p:cTn id="14" dur="500"/>
                                        <p:tgtEl>
                                          <p:spTgt spid="4">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1000"/>
                                        <p:tgtEl>
                                          <p:spTgt spid="3">
                                            <p:txEl>
                                              <p:pRg st="0" end="0"/>
                                            </p:txEl>
                                          </p:spTgt>
                                        </p:tgtEl>
                                      </p:cBhvr>
                                    </p:animEffect>
                                    <p:anim calcmode="lin" valueType="num">
                                      <p:cBhvr>
                                        <p:cTn id="20"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0" end="0"/>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fade">
                                      <p:cBhvr>
                                        <p:cTn id="24" dur="1000"/>
                                        <p:tgtEl>
                                          <p:spTgt spid="3">
                                            <p:txEl>
                                              <p:pRg st="1" end="1"/>
                                            </p:txEl>
                                          </p:spTgt>
                                        </p:tgtEl>
                                      </p:cBhvr>
                                    </p:animEffect>
                                    <p:anim calcmode="lin" valueType="num">
                                      <p:cBhvr>
                                        <p:cTn id="2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fade">
                                      <p:cBhvr>
                                        <p:cTn id="29" dur="1000"/>
                                        <p:tgtEl>
                                          <p:spTgt spid="3">
                                            <p:txEl>
                                              <p:pRg st="2" end="2"/>
                                            </p:txEl>
                                          </p:spTgt>
                                        </p:tgtEl>
                                      </p:cBhvr>
                                    </p:animEffect>
                                    <p:anim calcmode="lin" valueType="num">
                                      <p:cBhvr>
                                        <p:cTn id="3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2" end="2"/>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fade">
                                      <p:cBhvr>
                                        <p:cTn id="34" dur="1000"/>
                                        <p:tgtEl>
                                          <p:spTgt spid="3">
                                            <p:txEl>
                                              <p:pRg st="3" end="3"/>
                                            </p:txEl>
                                          </p:spTgt>
                                        </p:tgtEl>
                                      </p:cBhvr>
                                    </p:animEffect>
                                    <p:anim calcmode="lin" valueType="num">
                                      <p:cBhvr>
                                        <p:cTn id="3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466532" y="-155845"/>
            <a:ext cx="10058400" cy="1609344"/>
          </a:xfrm>
        </p:spPr>
        <p:txBody>
          <a:bodyPr/>
          <a:lstStyle/>
          <a:p>
            <a:r>
              <a:rPr lang="en-US" dirty="0" smtClean="0">
                <a:effectLst>
                  <a:outerShdw blurRad="38100" dist="38100" dir="2700000" algn="tl">
                    <a:srgbClr val="000000">
                      <a:alpha val="43137"/>
                    </a:srgbClr>
                  </a:outerShdw>
                </a:effectLst>
              </a:rPr>
              <a:t>Ukrainian celebrities</a:t>
            </a:r>
            <a:endParaRPr lang="ru-RU" dirty="0">
              <a:effectLst>
                <a:outerShdw blurRad="38100" dist="38100" dir="2700000" algn="tl">
                  <a:srgbClr val="000000">
                    <a:alpha val="43137"/>
                  </a:srgbClr>
                </a:outerShdw>
              </a:effectLst>
            </a:endParaRPr>
          </a:p>
        </p:txBody>
      </p:sp>
      <p:sp>
        <p:nvSpPr>
          <p:cNvPr id="3" name="Объект 2"/>
          <p:cNvSpPr>
            <a:spLocks noGrp="1"/>
          </p:cNvSpPr>
          <p:nvPr>
            <p:ph idx="1"/>
          </p:nvPr>
        </p:nvSpPr>
        <p:spPr>
          <a:xfrm>
            <a:off x="250983" y="1807442"/>
            <a:ext cx="4866928" cy="4920904"/>
          </a:xfrm>
        </p:spPr>
        <p:txBody>
          <a:bodyPr>
            <a:normAutofit/>
          </a:bodyPr>
          <a:lstStyle/>
          <a:p>
            <a:r>
              <a:rPr lang="en-US" sz="2400" dirty="0"/>
              <a:t>She’s one of the most famous Ukrainian singers.</a:t>
            </a:r>
          </a:p>
          <a:p>
            <a:r>
              <a:rPr lang="en-US" sz="2400" dirty="0"/>
              <a:t>Tina represented Ukraine at the Eurovision Song Contest in 2006.</a:t>
            </a:r>
          </a:p>
          <a:p>
            <a:r>
              <a:rPr lang="en-US" sz="2400" dirty="0"/>
              <a:t>From 2014 she has been a judge on the Ukrainian version of “The Voice”</a:t>
            </a:r>
          </a:p>
          <a:p>
            <a:r>
              <a:rPr lang="en-US" sz="2400" dirty="0"/>
              <a:t>Tina is one of the most stylish women in Ukraine. She’s always very good-looking. Her style is romantic with a little bit of impertinence. </a:t>
            </a:r>
          </a:p>
        </p:txBody>
      </p:sp>
      <p:sp>
        <p:nvSpPr>
          <p:cNvPr id="4" name="TextBox 3"/>
          <p:cNvSpPr txBox="1"/>
          <p:nvPr/>
        </p:nvSpPr>
        <p:spPr>
          <a:xfrm>
            <a:off x="2987358" y="1099556"/>
            <a:ext cx="6223379" cy="707886"/>
          </a:xfrm>
          <a:prstGeom prst="rect">
            <a:avLst/>
          </a:prstGeom>
          <a:noFill/>
        </p:spPr>
        <p:txBody>
          <a:bodyPr wrap="square" rtlCol="0">
            <a:spAutoFit/>
          </a:bodyPr>
          <a:lstStyle/>
          <a:p>
            <a:r>
              <a:rPr lang="en-US" sz="4000" b="1" dirty="0" smtClean="0">
                <a:latin typeface="+mj-lt"/>
              </a:rPr>
              <a:t>Tina Karol</a:t>
            </a:r>
            <a:endParaRPr lang="ru-RU" sz="4000" b="1" dirty="0">
              <a:latin typeface="+mj-lt"/>
            </a:endParaRPr>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22626" y="2302776"/>
            <a:ext cx="6869374" cy="4555224"/>
          </a:xfrm>
          <a:prstGeom prst="rect">
            <a:avLst/>
          </a:prstGeom>
        </p:spPr>
      </p:pic>
    </p:spTree>
    <p:extLst>
      <p:ext uri="{BB962C8B-B14F-4D97-AF65-F5344CB8AC3E}">
        <p14:creationId xmlns:p14="http://schemas.microsoft.com/office/powerpoint/2010/main" val="412721333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4">
                                            <p:txEl>
                                              <p:pRg st="0" end="0"/>
                                            </p:txEl>
                                          </p:spTgt>
                                        </p:tgtEl>
                                        <p:attrNameLst>
                                          <p:attrName>style.visibility</p:attrName>
                                        </p:attrNameLst>
                                      </p:cBhvr>
                                      <p:to>
                                        <p:strVal val="visible"/>
                                      </p:to>
                                    </p:set>
                                    <p:animEffect transition="in" filter="barn(inVertical)">
                                      <p:cBhvr>
                                        <p:cTn id="14" dur="500"/>
                                        <p:tgtEl>
                                          <p:spTgt spid="4">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Effect transition="in" filter="fade">
                                      <p:cBhvr>
                                        <p:cTn id="19" dur="1000"/>
                                        <p:tgtEl>
                                          <p:spTgt spid="3">
                                            <p:txEl>
                                              <p:pRg st="0" end="0"/>
                                            </p:txEl>
                                          </p:spTgt>
                                        </p:tgtEl>
                                      </p:cBhvr>
                                    </p:animEffect>
                                    <p:anim calcmode="lin" valueType="num">
                                      <p:cBhvr>
                                        <p:cTn id="20"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1" dur="1000" fill="hold"/>
                                        <p:tgtEl>
                                          <p:spTgt spid="3">
                                            <p:txEl>
                                              <p:pRg st="0" end="0"/>
                                            </p:txEl>
                                          </p:spTgt>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fade">
                                      <p:cBhvr>
                                        <p:cTn id="24" dur="1000"/>
                                        <p:tgtEl>
                                          <p:spTgt spid="3">
                                            <p:txEl>
                                              <p:pRg st="1" end="1"/>
                                            </p:txEl>
                                          </p:spTgt>
                                        </p:tgtEl>
                                      </p:cBhvr>
                                    </p:animEffect>
                                    <p:anim calcmode="lin" valueType="num">
                                      <p:cBhvr>
                                        <p:cTn id="2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6" dur="1000" fill="hold"/>
                                        <p:tgtEl>
                                          <p:spTgt spid="3">
                                            <p:txEl>
                                              <p:pRg st="1" end="1"/>
                                            </p:txEl>
                                          </p:spTgt>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Effect transition="in" filter="fade">
                                      <p:cBhvr>
                                        <p:cTn id="29" dur="1000"/>
                                        <p:tgtEl>
                                          <p:spTgt spid="3">
                                            <p:txEl>
                                              <p:pRg st="2" end="2"/>
                                            </p:txEl>
                                          </p:spTgt>
                                        </p:tgtEl>
                                      </p:cBhvr>
                                    </p:animEffect>
                                    <p:anim calcmode="lin" valueType="num">
                                      <p:cBhvr>
                                        <p:cTn id="3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2" end="2"/>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3" end="3"/>
                                            </p:txEl>
                                          </p:spTgt>
                                        </p:tgtEl>
                                        <p:attrNameLst>
                                          <p:attrName>style.visibility</p:attrName>
                                        </p:attrNameLst>
                                      </p:cBhvr>
                                      <p:to>
                                        <p:strVal val="visible"/>
                                      </p:to>
                                    </p:set>
                                    <p:animEffect transition="in" filter="fade">
                                      <p:cBhvr>
                                        <p:cTn id="34" dur="1000"/>
                                        <p:tgtEl>
                                          <p:spTgt spid="3">
                                            <p:txEl>
                                              <p:pRg st="3" end="3"/>
                                            </p:txEl>
                                          </p:spTgt>
                                        </p:tgtEl>
                                      </p:cBhvr>
                                    </p:animEffect>
                                    <p:anim calcmode="lin" valueType="num">
                                      <p:cBhvr>
                                        <p:cTn id="3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050878" y="2180490"/>
            <a:ext cx="10686197" cy="1475013"/>
          </a:xfrm>
        </p:spPr>
        <p:txBody>
          <a:bodyPr/>
          <a:lstStyle/>
          <a:p>
            <a:r>
              <a:rPr lang="en-US" sz="9000" dirty="0" smtClean="0">
                <a:solidFill>
                  <a:schemeClr val="accent1">
                    <a:lumMod val="50000"/>
                  </a:schemeClr>
                </a:solidFill>
              </a:rPr>
              <a:t>Stars, Fashion and Celebrities</a:t>
            </a:r>
            <a:endParaRPr lang="ru-RU" sz="9000" dirty="0">
              <a:solidFill>
                <a:schemeClr val="accent1">
                  <a:lumMod val="50000"/>
                </a:schemeClr>
              </a:solidFill>
            </a:endParaRPr>
          </a:p>
        </p:txBody>
      </p:sp>
      <p:sp>
        <p:nvSpPr>
          <p:cNvPr id="3" name="TextBox 2"/>
          <p:cNvSpPr txBox="1"/>
          <p:nvPr/>
        </p:nvSpPr>
        <p:spPr>
          <a:xfrm>
            <a:off x="3671248" y="5036023"/>
            <a:ext cx="7456226" cy="1708160"/>
          </a:xfrm>
          <a:prstGeom prst="rect">
            <a:avLst/>
          </a:prstGeom>
          <a:noFill/>
        </p:spPr>
        <p:txBody>
          <a:bodyPr wrap="square" rtlCol="0">
            <a:spAutoFit/>
          </a:bodyPr>
          <a:lstStyle/>
          <a:p>
            <a:r>
              <a:rPr lang="en-US" sz="3500" i="1" dirty="0" smtClean="0"/>
              <a:t>The difference between style and fashion is quality</a:t>
            </a:r>
          </a:p>
          <a:p>
            <a:pPr algn="r"/>
            <a:r>
              <a:rPr lang="en-US" sz="3500" i="1" dirty="0" smtClean="0"/>
              <a:t>© Giorgio Armani</a:t>
            </a:r>
            <a:endParaRPr lang="ru-RU" sz="3500" i="1" dirty="0"/>
          </a:p>
        </p:txBody>
      </p:sp>
      <p:sp>
        <p:nvSpPr>
          <p:cNvPr id="4" name="TextBox 3"/>
          <p:cNvSpPr txBox="1"/>
          <p:nvPr/>
        </p:nvSpPr>
        <p:spPr>
          <a:xfrm>
            <a:off x="463640" y="334850"/>
            <a:ext cx="3490174" cy="707886"/>
          </a:xfrm>
          <a:prstGeom prst="rect">
            <a:avLst/>
          </a:prstGeom>
          <a:noFill/>
        </p:spPr>
        <p:txBody>
          <a:bodyPr wrap="square" rtlCol="0">
            <a:spAutoFit/>
          </a:bodyPr>
          <a:lstStyle/>
          <a:p>
            <a:r>
              <a:rPr lang="en-US" sz="2000" i="1" dirty="0" smtClean="0"/>
              <a:t>Made by </a:t>
            </a:r>
            <a:r>
              <a:rPr lang="en-US" sz="2000" i="1" dirty="0" err="1" smtClean="0"/>
              <a:t>Kuzyk</a:t>
            </a:r>
            <a:r>
              <a:rPr lang="en-US" sz="2000" i="1" dirty="0" smtClean="0"/>
              <a:t> </a:t>
            </a:r>
            <a:r>
              <a:rPr lang="en-US" sz="2000" i="1" dirty="0" err="1" smtClean="0"/>
              <a:t>Olena</a:t>
            </a:r>
            <a:endParaRPr lang="en-US" sz="2000" i="1" dirty="0" smtClean="0"/>
          </a:p>
          <a:p>
            <a:r>
              <a:rPr lang="en-US" sz="2000" i="1" dirty="0" smtClean="0"/>
              <a:t>Lyceum “</a:t>
            </a:r>
            <a:r>
              <a:rPr lang="en-US" sz="2000" i="1" dirty="0" err="1" smtClean="0"/>
              <a:t>Naukova</a:t>
            </a:r>
            <a:r>
              <a:rPr lang="en-US" sz="2000" i="1" dirty="0" smtClean="0"/>
              <a:t> </a:t>
            </a:r>
            <a:r>
              <a:rPr lang="en-US" sz="2000" i="1" dirty="0" err="1" smtClean="0"/>
              <a:t>zmina</a:t>
            </a:r>
            <a:r>
              <a:rPr lang="en-US" sz="2000" i="1" dirty="0" smtClean="0"/>
              <a:t>”</a:t>
            </a:r>
            <a:endParaRPr lang="en-US" sz="2000" i="1" dirty="0"/>
          </a:p>
        </p:txBody>
      </p:sp>
    </p:spTree>
    <p:extLst>
      <p:ext uri="{BB962C8B-B14F-4D97-AF65-F5344CB8AC3E}">
        <p14:creationId xmlns:p14="http://schemas.microsoft.com/office/powerpoint/2010/main" val="84051644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en-US" dirty="0" smtClean="0"/>
              <a:t>Pros and cons of fashion</a:t>
            </a:r>
            <a:endParaRPr lang="ru-RU" dirty="0"/>
          </a:p>
        </p:txBody>
      </p:sp>
      <p:sp>
        <p:nvSpPr>
          <p:cNvPr id="3" name="Текст 2"/>
          <p:cNvSpPr>
            <a:spLocks noGrp="1"/>
          </p:cNvSpPr>
          <p:nvPr>
            <p:ph type="body" idx="1"/>
          </p:nvPr>
        </p:nvSpPr>
        <p:spPr>
          <a:xfrm>
            <a:off x="916674" y="1728216"/>
            <a:ext cx="4754880" cy="640080"/>
          </a:xfrm>
        </p:spPr>
        <p:txBody>
          <a:bodyPr/>
          <a:lstStyle/>
          <a:p>
            <a:r>
              <a:rPr lang="en-US" dirty="0" smtClean="0"/>
              <a:t>Pros</a:t>
            </a:r>
            <a:endParaRPr lang="ru-RU" dirty="0"/>
          </a:p>
        </p:txBody>
      </p:sp>
      <p:sp>
        <p:nvSpPr>
          <p:cNvPr id="4" name="Объект 3"/>
          <p:cNvSpPr>
            <a:spLocks noGrp="1"/>
          </p:cNvSpPr>
          <p:nvPr>
            <p:ph sz="half" idx="2"/>
          </p:nvPr>
        </p:nvSpPr>
        <p:spPr>
          <a:xfrm>
            <a:off x="1069848" y="2450183"/>
            <a:ext cx="4771394" cy="4100742"/>
          </a:xfrm>
        </p:spPr>
        <p:txBody>
          <a:bodyPr>
            <a:normAutofit lnSpcReduction="10000"/>
          </a:bodyPr>
          <a:lstStyle/>
          <a:p>
            <a:pPr>
              <a:buSzPct val="200000"/>
              <a:buFont typeface="Rockwell" pitchFamily="18" charset="0"/>
              <a:buChar char="+"/>
            </a:pPr>
            <a:r>
              <a:rPr lang="en-US" dirty="0"/>
              <a:t> </a:t>
            </a:r>
            <a:r>
              <a:rPr lang="en-US" dirty="0" smtClean="0"/>
              <a:t>You can find your own style.</a:t>
            </a:r>
          </a:p>
          <a:p>
            <a:pPr>
              <a:buSzPct val="200000"/>
              <a:buFont typeface="Rockwell" pitchFamily="18" charset="0"/>
              <a:buChar char="+"/>
            </a:pPr>
            <a:r>
              <a:rPr lang="en-US" dirty="0" smtClean="0"/>
              <a:t>The ability to implement creative ideas.</a:t>
            </a:r>
          </a:p>
          <a:p>
            <a:pPr>
              <a:buSzPct val="200000"/>
              <a:buFont typeface="Rockwell" pitchFamily="18" charset="0"/>
              <a:buChar char="+"/>
            </a:pPr>
            <a:r>
              <a:rPr lang="en-US" dirty="0" smtClean="0"/>
              <a:t>You have no problems in choosing clothes.</a:t>
            </a:r>
          </a:p>
          <a:p>
            <a:pPr>
              <a:buSzPct val="200000"/>
              <a:buFont typeface="Rockwell" pitchFamily="18" charset="0"/>
              <a:buChar char="+"/>
            </a:pPr>
            <a:r>
              <a:rPr lang="en-US" dirty="0" smtClean="0"/>
              <a:t>You will always wear the latest fashion.</a:t>
            </a:r>
          </a:p>
          <a:p>
            <a:pPr>
              <a:buSzPct val="200000"/>
              <a:buFont typeface="Rockwell" pitchFamily="18" charset="0"/>
              <a:buChar char="+"/>
            </a:pPr>
            <a:r>
              <a:rPr lang="en-US" dirty="0" smtClean="0"/>
              <a:t>You can be anyone you choose.</a:t>
            </a:r>
          </a:p>
          <a:p>
            <a:pPr>
              <a:buSzPct val="200000"/>
              <a:buFont typeface="Rockwell" pitchFamily="18" charset="0"/>
              <a:buChar char="+"/>
            </a:pPr>
            <a:r>
              <a:rPr lang="en-US" dirty="0" smtClean="0"/>
              <a:t>Makes you feel confident.</a:t>
            </a:r>
          </a:p>
          <a:p>
            <a:pPr>
              <a:buSzPct val="200000"/>
              <a:buFont typeface="Rockwell" pitchFamily="18" charset="0"/>
              <a:buChar char="+"/>
            </a:pPr>
            <a:r>
              <a:rPr lang="en-US" dirty="0" smtClean="0"/>
              <a:t>Give you a spring in your step.</a:t>
            </a:r>
          </a:p>
          <a:p>
            <a:pPr>
              <a:buSzPct val="200000"/>
              <a:buFont typeface="Rockwell" pitchFamily="18" charset="0"/>
              <a:buChar char="+"/>
            </a:pPr>
            <a:r>
              <a:rPr lang="en-US" dirty="0" smtClean="0"/>
              <a:t>Fashion makes the followers look happy.</a:t>
            </a:r>
          </a:p>
          <a:p>
            <a:pPr>
              <a:buSzPct val="200000"/>
              <a:buFont typeface="Rockwell" pitchFamily="18" charset="0"/>
              <a:buChar char="+"/>
            </a:pPr>
            <a:endParaRPr lang="ru-RU" dirty="0"/>
          </a:p>
        </p:txBody>
      </p:sp>
      <p:sp>
        <p:nvSpPr>
          <p:cNvPr id="5" name="Текст 4"/>
          <p:cNvSpPr>
            <a:spLocks noGrp="1"/>
          </p:cNvSpPr>
          <p:nvPr>
            <p:ph type="body" sz="quarter" idx="3"/>
          </p:nvPr>
        </p:nvSpPr>
        <p:spPr>
          <a:xfrm>
            <a:off x="6364224" y="1728216"/>
            <a:ext cx="4754880" cy="640080"/>
          </a:xfrm>
        </p:spPr>
        <p:txBody>
          <a:bodyPr/>
          <a:lstStyle/>
          <a:p>
            <a:r>
              <a:rPr lang="en-US" dirty="0" smtClean="0"/>
              <a:t>Cons</a:t>
            </a:r>
            <a:endParaRPr lang="ru-RU" dirty="0"/>
          </a:p>
        </p:txBody>
      </p:sp>
      <p:sp>
        <p:nvSpPr>
          <p:cNvPr id="6" name="Объект 5"/>
          <p:cNvSpPr>
            <a:spLocks noGrp="1"/>
          </p:cNvSpPr>
          <p:nvPr>
            <p:ph sz="quarter" idx="4"/>
          </p:nvPr>
        </p:nvSpPr>
        <p:spPr>
          <a:xfrm>
            <a:off x="6364224" y="2450183"/>
            <a:ext cx="4754880" cy="4100742"/>
          </a:xfrm>
        </p:spPr>
        <p:txBody>
          <a:bodyPr>
            <a:normAutofit/>
          </a:bodyPr>
          <a:lstStyle/>
          <a:p>
            <a:pPr>
              <a:buSzPct val="200000"/>
              <a:buFont typeface="Cambria" pitchFamily="18" charset="0"/>
              <a:buChar char="-"/>
            </a:pPr>
            <a:r>
              <a:rPr lang="en-US" dirty="0" smtClean="0"/>
              <a:t> Actively developing </a:t>
            </a:r>
            <a:r>
              <a:rPr lang="en-US" dirty="0" err="1" smtClean="0"/>
              <a:t>shopogolism</a:t>
            </a:r>
            <a:r>
              <a:rPr lang="en-US" dirty="0" smtClean="0"/>
              <a:t>. </a:t>
            </a:r>
          </a:p>
          <a:p>
            <a:pPr>
              <a:buSzPct val="200000"/>
              <a:buFont typeface="Cambria" pitchFamily="18" charset="0"/>
              <a:buChar char="-"/>
            </a:pPr>
            <a:r>
              <a:rPr lang="en-US" dirty="0" smtClean="0"/>
              <a:t>Unavailability of some models of clothes.</a:t>
            </a:r>
          </a:p>
          <a:p>
            <a:pPr>
              <a:buSzPct val="200000"/>
              <a:buFont typeface="Cambria" pitchFamily="18" charset="0"/>
              <a:buChar char="-"/>
            </a:pPr>
            <a:r>
              <a:rPr lang="en-US" dirty="0" smtClean="0"/>
              <a:t>The complex of inferiority of those who can’t afford to be fashionable and stylish.</a:t>
            </a:r>
          </a:p>
          <a:p>
            <a:pPr>
              <a:buSzPct val="200000"/>
              <a:buFont typeface="Cambria" pitchFamily="18" charset="0"/>
              <a:buChar char="-"/>
            </a:pPr>
            <a:r>
              <a:rPr lang="en-US" dirty="0" smtClean="0"/>
              <a:t>Fashion will not be popular in two years and you will stop wearing it.</a:t>
            </a:r>
          </a:p>
          <a:p>
            <a:pPr>
              <a:buSzPct val="200000"/>
              <a:buFont typeface="Cambria" pitchFamily="18" charset="0"/>
              <a:buChar char="-"/>
            </a:pPr>
            <a:r>
              <a:rPr lang="en-US" dirty="0" smtClean="0"/>
              <a:t>You may become a slave to it and lose personal style.</a:t>
            </a:r>
            <a:endParaRPr lang="ru-RU" dirty="0"/>
          </a:p>
        </p:txBody>
      </p:sp>
    </p:spTree>
    <p:extLst>
      <p:ext uri="{BB962C8B-B14F-4D97-AF65-F5344CB8AC3E}">
        <p14:creationId xmlns:p14="http://schemas.microsoft.com/office/powerpoint/2010/main" val="218468893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 calcmode="lin" valueType="num">
                                      <p:cBhvr additive="base">
                                        <p:cTn id="17"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4">
                                            <p:txEl>
                                              <p:pRg st="0" end="0"/>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4">
                                            <p:txEl>
                                              <p:pRg st="1" end="1"/>
                                            </p:txEl>
                                          </p:spTgt>
                                        </p:tgtEl>
                                        <p:attrNameLst>
                                          <p:attrName>style.visibility</p:attrName>
                                        </p:attrNameLst>
                                      </p:cBhvr>
                                      <p:to>
                                        <p:strVal val="visible"/>
                                      </p:to>
                                    </p:set>
                                    <p:anim calcmode="lin" valueType="num">
                                      <p:cBhvr additive="base">
                                        <p:cTn id="21"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
                                            <p:txEl>
                                              <p:pRg st="1" end="1"/>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4">
                                            <p:txEl>
                                              <p:pRg st="2" end="2"/>
                                            </p:txEl>
                                          </p:spTgt>
                                        </p:tgtEl>
                                        <p:attrNameLst>
                                          <p:attrName>style.visibility</p:attrName>
                                        </p:attrNameLst>
                                      </p:cBhvr>
                                      <p:to>
                                        <p:strVal val="visible"/>
                                      </p:to>
                                    </p:set>
                                    <p:anim calcmode="lin" valueType="num">
                                      <p:cBhvr additive="base">
                                        <p:cTn id="2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4">
                                            <p:txEl>
                                              <p:pRg st="2" end="2"/>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4">
                                            <p:txEl>
                                              <p:pRg st="3" end="3"/>
                                            </p:txEl>
                                          </p:spTgt>
                                        </p:tgtEl>
                                        <p:attrNameLst>
                                          <p:attrName>style.visibility</p:attrName>
                                        </p:attrNameLst>
                                      </p:cBhvr>
                                      <p:to>
                                        <p:strVal val="visible"/>
                                      </p:to>
                                    </p:set>
                                    <p:anim calcmode="lin" valueType="num">
                                      <p:cBhvr additive="base">
                                        <p:cTn id="29"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4">
                                            <p:txEl>
                                              <p:pRg st="3" end="3"/>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4">
                                            <p:txEl>
                                              <p:pRg st="4" end="4"/>
                                            </p:txEl>
                                          </p:spTgt>
                                        </p:tgtEl>
                                        <p:attrNameLst>
                                          <p:attrName>style.visibility</p:attrName>
                                        </p:attrNameLst>
                                      </p:cBhvr>
                                      <p:to>
                                        <p:strVal val="visible"/>
                                      </p:to>
                                    </p:set>
                                    <p:anim calcmode="lin" valueType="num">
                                      <p:cBhvr additive="base">
                                        <p:cTn id="33"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4">
                                            <p:txEl>
                                              <p:pRg st="4" end="4"/>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 calcmode="lin" valueType="num">
                                      <p:cBhvr additive="base">
                                        <p:cTn id="37"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4">
                                            <p:txEl>
                                              <p:pRg st="5" end="5"/>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4">
                                            <p:txEl>
                                              <p:pRg st="6" end="6"/>
                                            </p:txEl>
                                          </p:spTgt>
                                        </p:tgtEl>
                                        <p:attrNameLst>
                                          <p:attrName>style.visibility</p:attrName>
                                        </p:attrNameLst>
                                      </p:cBhvr>
                                      <p:to>
                                        <p:strVal val="visible"/>
                                      </p:to>
                                    </p:set>
                                    <p:anim calcmode="lin" valueType="num">
                                      <p:cBhvr additive="base">
                                        <p:cTn id="41"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4">
                                            <p:txEl>
                                              <p:pRg st="6" end="6"/>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4">
                                            <p:txEl>
                                              <p:pRg st="7" end="7"/>
                                            </p:txEl>
                                          </p:spTgt>
                                        </p:tgtEl>
                                        <p:attrNameLst>
                                          <p:attrName>style.visibility</p:attrName>
                                        </p:attrNameLst>
                                      </p:cBhvr>
                                      <p:to>
                                        <p:strVal val="visible"/>
                                      </p:to>
                                    </p:set>
                                    <p:anim calcmode="lin" valueType="num">
                                      <p:cBhvr additive="base">
                                        <p:cTn id="45"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22" presetClass="entr" presetSubtype="4" fill="hold" nodeType="clickEffect">
                                  <p:stCondLst>
                                    <p:cond delay="0"/>
                                  </p:stCondLst>
                                  <p:childTnLst>
                                    <p:set>
                                      <p:cBhvr>
                                        <p:cTn id="50" dur="1" fill="hold">
                                          <p:stCondLst>
                                            <p:cond delay="0"/>
                                          </p:stCondLst>
                                        </p:cTn>
                                        <p:tgtEl>
                                          <p:spTgt spid="5">
                                            <p:txEl>
                                              <p:pRg st="0" end="0"/>
                                            </p:txEl>
                                          </p:spTgt>
                                        </p:tgtEl>
                                        <p:attrNameLst>
                                          <p:attrName>style.visibility</p:attrName>
                                        </p:attrNameLst>
                                      </p:cBhvr>
                                      <p:to>
                                        <p:strVal val="visible"/>
                                      </p:to>
                                    </p:set>
                                    <p:animEffect transition="in" filter="wipe(down)">
                                      <p:cBhvr>
                                        <p:cTn id="51" dur="500"/>
                                        <p:tgtEl>
                                          <p:spTgt spid="5">
                                            <p:txEl>
                                              <p:pRg st="0" end="0"/>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2" presetClass="entr" presetSubtype="4" fill="hold" nodeType="clickEffect">
                                  <p:stCondLst>
                                    <p:cond delay="0"/>
                                  </p:stCondLst>
                                  <p:childTnLst>
                                    <p:set>
                                      <p:cBhvr>
                                        <p:cTn id="55" dur="1" fill="hold">
                                          <p:stCondLst>
                                            <p:cond delay="0"/>
                                          </p:stCondLst>
                                        </p:cTn>
                                        <p:tgtEl>
                                          <p:spTgt spid="6">
                                            <p:txEl>
                                              <p:pRg st="0" end="0"/>
                                            </p:txEl>
                                          </p:spTgt>
                                        </p:tgtEl>
                                        <p:attrNameLst>
                                          <p:attrName>style.visibility</p:attrName>
                                        </p:attrNameLst>
                                      </p:cBhvr>
                                      <p:to>
                                        <p:strVal val="visible"/>
                                      </p:to>
                                    </p:set>
                                    <p:anim calcmode="lin" valueType="num">
                                      <p:cBhvr additive="base">
                                        <p:cTn id="56"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57" dur="500" fill="hold"/>
                                        <p:tgtEl>
                                          <p:spTgt spid="6">
                                            <p:txEl>
                                              <p:pRg st="0" end="0"/>
                                            </p:txEl>
                                          </p:spTgt>
                                        </p:tgtEl>
                                        <p:attrNameLst>
                                          <p:attrName>ppt_y</p:attrName>
                                        </p:attrNameLst>
                                      </p:cBhvr>
                                      <p:tavLst>
                                        <p:tav tm="0">
                                          <p:val>
                                            <p:strVal val="1+#ppt_h/2"/>
                                          </p:val>
                                        </p:tav>
                                        <p:tav tm="100000">
                                          <p:val>
                                            <p:strVal val="#ppt_y"/>
                                          </p:val>
                                        </p:tav>
                                      </p:tavLst>
                                    </p:anim>
                                  </p:childTnLst>
                                </p:cTn>
                              </p:par>
                              <p:par>
                                <p:cTn id="58" presetID="2" presetClass="entr" presetSubtype="4" fill="hold" nodeType="withEffect">
                                  <p:stCondLst>
                                    <p:cond delay="0"/>
                                  </p:stCondLst>
                                  <p:childTnLst>
                                    <p:set>
                                      <p:cBhvr>
                                        <p:cTn id="59" dur="1" fill="hold">
                                          <p:stCondLst>
                                            <p:cond delay="0"/>
                                          </p:stCondLst>
                                        </p:cTn>
                                        <p:tgtEl>
                                          <p:spTgt spid="6">
                                            <p:txEl>
                                              <p:pRg st="1" end="1"/>
                                            </p:txEl>
                                          </p:spTgt>
                                        </p:tgtEl>
                                        <p:attrNameLst>
                                          <p:attrName>style.visibility</p:attrName>
                                        </p:attrNameLst>
                                      </p:cBhvr>
                                      <p:to>
                                        <p:strVal val="visible"/>
                                      </p:to>
                                    </p:set>
                                    <p:anim calcmode="lin" valueType="num">
                                      <p:cBhvr additive="base">
                                        <p:cTn id="60"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61" dur="500" fill="hold"/>
                                        <p:tgtEl>
                                          <p:spTgt spid="6">
                                            <p:txEl>
                                              <p:pRg st="1" end="1"/>
                                            </p:txEl>
                                          </p:spTgt>
                                        </p:tgtEl>
                                        <p:attrNameLst>
                                          <p:attrName>ppt_y</p:attrName>
                                        </p:attrNameLst>
                                      </p:cBhvr>
                                      <p:tavLst>
                                        <p:tav tm="0">
                                          <p:val>
                                            <p:strVal val="1+#ppt_h/2"/>
                                          </p:val>
                                        </p:tav>
                                        <p:tav tm="100000">
                                          <p:val>
                                            <p:strVal val="#ppt_y"/>
                                          </p:val>
                                        </p:tav>
                                      </p:tavLst>
                                    </p:anim>
                                  </p:childTnLst>
                                </p:cTn>
                              </p:par>
                              <p:par>
                                <p:cTn id="62" presetID="2" presetClass="entr" presetSubtype="4" fill="hold" nodeType="withEffect">
                                  <p:stCondLst>
                                    <p:cond delay="0"/>
                                  </p:stCondLst>
                                  <p:childTnLst>
                                    <p:set>
                                      <p:cBhvr>
                                        <p:cTn id="63" dur="1" fill="hold">
                                          <p:stCondLst>
                                            <p:cond delay="0"/>
                                          </p:stCondLst>
                                        </p:cTn>
                                        <p:tgtEl>
                                          <p:spTgt spid="6">
                                            <p:txEl>
                                              <p:pRg st="2" end="2"/>
                                            </p:txEl>
                                          </p:spTgt>
                                        </p:tgtEl>
                                        <p:attrNameLst>
                                          <p:attrName>style.visibility</p:attrName>
                                        </p:attrNameLst>
                                      </p:cBhvr>
                                      <p:to>
                                        <p:strVal val="visible"/>
                                      </p:to>
                                    </p:set>
                                    <p:anim calcmode="lin" valueType="num">
                                      <p:cBhvr additive="base">
                                        <p:cTn id="64" dur="500" fill="hold"/>
                                        <p:tgtEl>
                                          <p:spTgt spid="6">
                                            <p:txEl>
                                              <p:pRg st="2" end="2"/>
                                            </p:txEl>
                                          </p:spTgt>
                                        </p:tgtEl>
                                        <p:attrNameLst>
                                          <p:attrName>ppt_x</p:attrName>
                                        </p:attrNameLst>
                                      </p:cBhvr>
                                      <p:tavLst>
                                        <p:tav tm="0">
                                          <p:val>
                                            <p:strVal val="#ppt_x"/>
                                          </p:val>
                                        </p:tav>
                                        <p:tav tm="100000">
                                          <p:val>
                                            <p:strVal val="#ppt_x"/>
                                          </p:val>
                                        </p:tav>
                                      </p:tavLst>
                                    </p:anim>
                                    <p:anim calcmode="lin" valueType="num">
                                      <p:cBhvr additive="base">
                                        <p:cTn id="65" dur="500" fill="hold"/>
                                        <p:tgtEl>
                                          <p:spTgt spid="6">
                                            <p:txEl>
                                              <p:pRg st="2" end="2"/>
                                            </p:txEl>
                                          </p:spTgt>
                                        </p:tgtEl>
                                        <p:attrNameLst>
                                          <p:attrName>ppt_y</p:attrName>
                                        </p:attrNameLst>
                                      </p:cBhvr>
                                      <p:tavLst>
                                        <p:tav tm="0">
                                          <p:val>
                                            <p:strVal val="1+#ppt_h/2"/>
                                          </p:val>
                                        </p:tav>
                                        <p:tav tm="100000">
                                          <p:val>
                                            <p:strVal val="#ppt_y"/>
                                          </p:val>
                                        </p:tav>
                                      </p:tavLst>
                                    </p:anim>
                                  </p:childTnLst>
                                </p:cTn>
                              </p:par>
                              <p:par>
                                <p:cTn id="66" presetID="2" presetClass="entr" presetSubtype="4" fill="hold" nodeType="withEffect">
                                  <p:stCondLst>
                                    <p:cond delay="0"/>
                                  </p:stCondLst>
                                  <p:childTnLst>
                                    <p:set>
                                      <p:cBhvr>
                                        <p:cTn id="67" dur="1" fill="hold">
                                          <p:stCondLst>
                                            <p:cond delay="0"/>
                                          </p:stCondLst>
                                        </p:cTn>
                                        <p:tgtEl>
                                          <p:spTgt spid="6">
                                            <p:txEl>
                                              <p:pRg st="3" end="3"/>
                                            </p:txEl>
                                          </p:spTgt>
                                        </p:tgtEl>
                                        <p:attrNameLst>
                                          <p:attrName>style.visibility</p:attrName>
                                        </p:attrNameLst>
                                      </p:cBhvr>
                                      <p:to>
                                        <p:strVal val="visible"/>
                                      </p:to>
                                    </p:set>
                                    <p:anim calcmode="lin" valueType="num">
                                      <p:cBhvr additive="base">
                                        <p:cTn id="68"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69" dur="500" fill="hold"/>
                                        <p:tgtEl>
                                          <p:spTgt spid="6">
                                            <p:txEl>
                                              <p:pRg st="3" end="3"/>
                                            </p:txEl>
                                          </p:spTgt>
                                        </p:tgtEl>
                                        <p:attrNameLst>
                                          <p:attrName>ppt_y</p:attrName>
                                        </p:attrNameLst>
                                      </p:cBhvr>
                                      <p:tavLst>
                                        <p:tav tm="0">
                                          <p:val>
                                            <p:strVal val="1+#ppt_h/2"/>
                                          </p:val>
                                        </p:tav>
                                        <p:tav tm="100000">
                                          <p:val>
                                            <p:strVal val="#ppt_y"/>
                                          </p:val>
                                        </p:tav>
                                      </p:tavLst>
                                    </p:anim>
                                  </p:childTnLst>
                                </p:cTn>
                              </p:par>
                              <p:par>
                                <p:cTn id="70" presetID="2" presetClass="entr" presetSubtype="4" fill="hold" nodeType="withEffect">
                                  <p:stCondLst>
                                    <p:cond delay="0"/>
                                  </p:stCondLst>
                                  <p:childTnLst>
                                    <p:set>
                                      <p:cBhvr>
                                        <p:cTn id="71" dur="1" fill="hold">
                                          <p:stCondLst>
                                            <p:cond delay="0"/>
                                          </p:stCondLst>
                                        </p:cTn>
                                        <p:tgtEl>
                                          <p:spTgt spid="6">
                                            <p:txEl>
                                              <p:pRg st="4" end="4"/>
                                            </p:txEl>
                                          </p:spTgt>
                                        </p:tgtEl>
                                        <p:attrNameLst>
                                          <p:attrName>style.visibility</p:attrName>
                                        </p:attrNameLst>
                                      </p:cBhvr>
                                      <p:to>
                                        <p:strVal val="visible"/>
                                      </p:to>
                                    </p:set>
                                    <p:anim calcmode="lin" valueType="num">
                                      <p:cBhvr additive="base">
                                        <p:cTn id="72"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73"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06074" y="0"/>
            <a:ext cx="10058400" cy="961212"/>
          </a:xfrm>
        </p:spPr>
        <p:txBody>
          <a:bodyPr/>
          <a:lstStyle/>
          <a:p>
            <a:pPr algn="ctr"/>
            <a:r>
              <a:rPr lang="en-US" dirty="0" err="1" smtClean="0">
                <a:effectLst>
                  <a:outerShdw blurRad="38100" dist="38100" dir="2700000" algn="tl">
                    <a:srgbClr val="000000">
                      <a:alpha val="43137"/>
                    </a:srgbClr>
                  </a:outerShdw>
                </a:effectLst>
              </a:rPr>
              <a:t>Celebuzz</a:t>
            </a:r>
            <a:endParaRPr lang="ru-RU" dirty="0">
              <a:effectLst>
                <a:outerShdw blurRad="38100" dist="38100" dir="2700000" algn="tl">
                  <a:srgbClr val="000000">
                    <a:alpha val="43137"/>
                  </a:srgbClr>
                </a:outerShdw>
              </a:effectLst>
            </a:endParaRPr>
          </a:p>
        </p:txBody>
      </p:sp>
      <p:pic>
        <p:nvPicPr>
          <p:cNvPr id="4" name="Объект 3"/>
          <p:cNvPicPr>
            <a:picLocks noGrp="1" noChangeAspect="1"/>
          </p:cNvPicPr>
          <p:nvPr>
            <p:ph idx="1"/>
          </p:nvPr>
        </p:nvPicPr>
        <p:blipFill rotWithShape="1">
          <a:blip r:embed="rId2">
            <a:extLst>
              <a:ext uri="{28A0092B-C50C-407E-A947-70E740481C1C}">
                <a14:useLocalDpi xmlns:a14="http://schemas.microsoft.com/office/drawing/2010/main" val="0"/>
              </a:ext>
            </a:extLst>
          </a:blip>
          <a:srcRect r="54099"/>
          <a:stretch/>
        </p:blipFill>
        <p:spPr>
          <a:xfrm>
            <a:off x="163773" y="725463"/>
            <a:ext cx="4203510" cy="6009707"/>
          </a:xfrm>
        </p:spPr>
      </p:pic>
      <p:sp>
        <p:nvSpPr>
          <p:cNvPr id="5" name="Стрелка вправо 4"/>
          <p:cNvSpPr/>
          <p:nvPr/>
        </p:nvSpPr>
        <p:spPr>
          <a:xfrm>
            <a:off x="4945423" y="2975212"/>
            <a:ext cx="1665027" cy="75510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a:ln w="22225">
                <a:solidFill>
                  <a:schemeClr val="accent2"/>
                </a:solidFill>
                <a:prstDash val="solid"/>
              </a:ln>
              <a:solidFill>
                <a:schemeClr val="accent2">
                  <a:lumMod val="40000"/>
                  <a:lumOff val="60000"/>
                </a:schemeClr>
              </a:solidFill>
            </a:endParaRPr>
          </a:p>
        </p:txBody>
      </p:sp>
      <p:pic>
        <p:nvPicPr>
          <p:cNvPr id="6" name="Рисунок 5"/>
          <p:cNvPicPr>
            <a:picLocks noChangeAspect="1"/>
          </p:cNvPicPr>
          <p:nvPr/>
        </p:nvPicPr>
        <p:blipFill rotWithShape="1">
          <a:blip r:embed="rId2">
            <a:extLst>
              <a:ext uri="{28A0092B-C50C-407E-A947-70E740481C1C}">
                <a14:useLocalDpi xmlns:a14="http://schemas.microsoft.com/office/drawing/2010/main" val="0"/>
              </a:ext>
            </a:extLst>
          </a:blip>
          <a:srcRect l="48192"/>
          <a:stretch/>
        </p:blipFill>
        <p:spPr>
          <a:xfrm>
            <a:off x="7188591" y="725463"/>
            <a:ext cx="4744416" cy="6009707"/>
          </a:xfrm>
          <a:prstGeom prst="rect">
            <a:avLst/>
          </a:prstGeom>
        </p:spPr>
      </p:pic>
    </p:spTree>
    <p:extLst>
      <p:ext uri="{BB962C8B-B14F-4D97-AF65-F5344CB8AC3E}">
        <p14:creationId xmlns:p14="http://schemas.microsoft.com/office/powerpoint/2010/main" val="301772479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wipe(down)">
                                      <p:cBhvr>
                                        <p:cTn id="14" dur="500"/>
                                        <p:tgtEl>
                                          <p:spTgt spid="5"/>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5" name="Объект 4"/>
          <p:cNvPicPr>
            <a:picLocks noGrp="1" noChangeAspect="1"/>
          </p:cNvPicPr>
          <p:nvPr>
            <p:ph idx="1"/>
          </p:nvPr>
        </p:nvPicPr>
        <p:blipFill rotWithShape="1">
          <a:blip r:embed="rId2">
            <a:extLst>
              <a:ext uri="{28A0092B-C50C-407E-A947-70E740481C1C}">
                <a14:useLocalDpi xmlns:a14="http://schemas.microsoft.com/office/drawing/2010/main" val="0"/>
              </a:ext>
            </a:extLst>
          </a:blip>
          <a:srcRect r="50842"/>
          <a:stretch/>
        </p:blipFill>
        <p:spPr>
          <a:xfrm>
            <a:off x="301124" y="961212"/>
            <a:ext cx="4011569" cy="5702142"/>
          </a:xfrm>
        </p:spPr>
      </p:pic>
      <p:sp>
        <p:nvSpPr>
          <p:cNvPr id="4" name="Заголовок 1"/>
          <p:cNvSpPr txBox="1">
            <a:spLocks/>
          </p:cNvSpPr>
          <p:nvPr/>
        </p:nvSpPr>
        <p:spPr>
          <a:xfrm>
            <a:off x="906074" y="0"/>
            <a:ext cx="10058400" cy="9612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kern="1200" cap="all" baseline="0">
                <a:blipFill>
                  <a:blip r:embed="rId3">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pPr algn="ctr"/>
            <a:r>
              <a:rPr lang="en-US" smtClean="0">
                <a:effectLst>
                  <a:outerShdw blurRad="38100" dist="38100" dir="2700000" algn="tl">
                    <a:srgbClr val="000000">
                      <a:alpha val="43137"/>
                    </a:srgbClr>
                  </a:outerShdw>
                </a:effectLst>
              </a:rPr>
              <a:t>Celebuzz</a:t>
            </a:r>
            <a:endParaRPr lang="ru-RU" dirty="0">
              <a:effectLst>
                <a:outerShdw blurRad="38100" dist="38100" dir="2700000" algn="tl">
                  <a:srgbClr val="000000">
                    <a:alpha val="43137"/>
                  </a:srgbClr>
                </a:outerShdw>
              </a:effectLst>
            </a:endParaRPr>
          </a:p>
        </p:txBody>
      </p:sp>
      <p:sp>
        <p:nvSpPr>
          <p:cNvPr id="6" name="Стрелка вправо 5"/>
          <p:cNvSpPr/>
          <p:nvPr/>
        </p:nvSpPr>
        <p:spPr>
          <a:xfrm>
            <a:off x="5277084" y="3066242"/>
            <a:ext cx="1665027" cy="75510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a:ln w="22225">
                <a:solidFill>
                  <a:schemeClr val="accent2"/>
                </a:solidFill>
                <a:prstDash val="solid"/>
              </a:ln>
              <a:solidFill>
                <a:schemeClr val="accent2">
                  <a:lumMod val="40000"/>
                  <a:lumOff val="60000"/>
                </a:schemeClr>
              </a:solidFill>
            </a:endParaRPr>
          </a:p>
        </p:txBody>
      </p:sp>
      <p:pic>
        <p:nvPicPr>
          <p:cNvPr id="7" name="Рисунок 6"/>
          <p:cNvPicPr>
            <a:picLocks noChangeAspect="1"/>
          </p:cNvPicPr>
          <p:nvPr/>
        </p:nvPicPr>
        <p:blipFill rotWithShape="1">
          <a:blip r:embed="rId2">
            <a:extLst>
              <a:ext uri="{28A0092B-C50C-407E-A947-70E740481C1C}">
                <a14:useLocalDpi xmlns:a14="http://schemas.microsoft.com/office/drawing/2010/main" val="0"/>
              </a:ext>
            </a:extLst>
          </a:blip>
          <a:srcRect l="51341"/>
          <a:stretch/>
        </p:blipFill>
        <p:spPr>
          <a:xfrm>
            <a:off x="7906502" y="933042"/>
            <a:ext cx="3990470" cy="5730312"/>
          </a:xfrm>
          <a:prstGeom prst="rect">
            <a:avLst/>
          </a:prstGeom>
        </p:spPr>
      </p:pic>
    </p:spTree>
    <p:extLst>
      <p:ext uri="{BB962C8B-B14F-4D97-AF65-F5344CB8AC3E}">
        <p14:creationId xmlns:p14="http://schemas.microsoft.com/office/powerpoint/2010/main" val="2514136963"/>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Заголовок 1"/>
          <p:cNvSpPr txBox="1">
            <a:spLocks/>
          </p:cNvSpPr>
          <p:nvPr/>
        </p:nvSpPr>
        <p:spPr>
          <a:xfrm>
            <a:off x="906074" y="0"/>
            <a:ext cx="10058400" cy="9612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kern="1200" cap="all" baseline="0">
                <a:blipFill>
                  <a:blip r:embed="rId2">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pPr algn="ctr"/>
            <a:r>
              <a:rPr lang="en-US" smtClean="0">
                <a:effectLst>
                  <a:outerShdw blurRad="38100" dist="38100" dir="2700000" algn="tl">
                    <a:srgbClr val="000000">
                      <a:alpha val="43137"/>
                    </a:srgbClr>
                  </a:outerShdw>
                </a:effectLst>
              </a:rPr>
              <a:t>Celebuzz</a:t>
            </a:r>
            <a:endParaRPr lang="ru-RU" dirty="0">
              <a:effectLst>
                <a:outerShdw blurRad="38100" dist="38100" dir="2700000" algn="tl">
                  <a:srgbClr val="000000">
                    <a:alpha val="43137"/>
                  </a:srgbClr>
                </a:outerShdw>
              </a:effectLst>
            </a:endParaRPr>
          </a:p>
        </p:txBody>
      </p:sp>
      <p:sp>
        <p:nvSpPr>
          <p:cNvPr id="6" name="Стрелка вправо 5"/>
          <p:cNvSpPr/>
          <p:nvPr/>
        </p:nvSpPr>
        <p:spPr>
          <a:xfrm>
            <a:off x="5135957" y="3066242"/>
            <a:ext cx="1665027" cy="75510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a:ln w="22225">
                <a:solidFill>
                  <a:schemeClr val="accent2"/>
                </a:solidFill>
                <a:prstDash val="solid"/>
              </a:ln>
              <a:solidFill>
                <a:schemeClr val="accent2">
                  <a:lumMod val="40000"/>
                  <a:lumOff val="60000"/>
                </a:schemeClr>
              </a:solidFill>
            </a:endParaRPr>
          </a:p>
        </p:txBody>
      </p:sp>
      <p:pic>
        <p:nvPicPr>
          <p:cNvPr id="8" name="Объект 7"/>
          <p:cNvPicPr>
            <a:picLocks noGrp="1" noChangeAspect="1"/>
          </p:cNvPicPr>
          <p:nvPr>
            <p:ph idx="1"/>
          </p:nvPr>
        </p:nvPicPr>
        <p:blipFill rotWithShape="1">
          <a:blip r:embed="rId3">
            <a:extLst>
              <a:ext uri="{28A0092B-C50C-407E-A947-70E740481C1C}">
                <a14:useLocalDpi xmlns:a14="http://schemas.microsoft.com/office/drawing/2010/main" val="0"/>
              </a:ext>
            </a:extLst>
          </a:blip>
          <a:srcRect r="53756"/>
          <a:stretch/>
        </p:blipFill>
        <p:spPr>
          <a:xfrm>
            <a:off x="376385" y="961212"/>
            <a:ext cx="3745240" cy="5679338"/>
          </a:xfrm>
        </p:spPr>
      </p:pic>
      <p:pic>
        <p:nvPicPr>
          <p:cNvPr id="9" name="Рисунок 8"/>
          <p:cNvPicPr>
            <a:picLocks noChangeAspect="1"/>
          </p:cNvPicPr>
          <p:nvPr/>
        </p:nvPicPr>
        <p:blipFill rotWithShape="1">
          <a:blip r:embed="rId3">
            <a:extLst>
              <a:ext uri="{28A0092B-C50C-407E-A947-70E740481C1C}">
                <a14:useLocalDpi xmlns:a14="http://schemas.microsoft.com/office/drawing/2010/main" val="0"/>
              </a:ext>
            </a:extLst>
          </a:blip>
          <a:srcRect l="48192"/>
          <a:stretch/>
        </p:blipFill>
        <p:spPr>
          <a:xfrm>
            <a:off x="7809270" y="976499"/>
            <a:ext cx="4203510" cy="5689694"/>
          </a:xfrm>
          <a:prstGeom prst="rect">
            <a:avLst/>
          </a:prstGeom>
        </p:spPr>
      </p:pic>
    </p:spTree>
    <p:extLst>
      <p:ext uri="{BB962C8B-B14F-4D97-AF65-F5344CB8AC3E}">
        <p14:creationId xmlns:p14="http://schemas.microsoft.com/office/powerpoint/2010/main" val="343726421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Заголовок 1"/>
          <p:cNvSpPr txBox="1">
            <a:spLocks/>
          </p:cNvSpPr>
          <p:nvPr/>
        </p:nvSpPr>
        <p:spPr>
          <a:xfrm>
            <a:off x="906074" y="0"/>
            <a:ext cx="10058400" cy="9612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kern="1200" cap="all" baseline="0">
                <a:blipFill>
                  <a:blip r:embed="rId2">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pPr algn="ctr"/>
            <a:r>
              <a:rPr lang="en-US" smtClean="0">
                <a:effectLst>
                  <a:outerShdw blurRad="38100" dist="38100" dir="2700000" algn="tl">
                    <a:srgbClr val="000000">
                      <a:alpha val="43137"/>
                    </a:srgbClr>
                  </a:outerShdw>
                </a:effectLst>
              </a:rPr>
              <a:t>Celebuzz</a:t>
            </a:r>
            <a:endParaRPr lang="ru-RU" dirty="0">
              <a:effectLst>
                <a:outerShdw blurRad="38100" dist="38100" dir="2700000" algn="tl">
                  <a:srgbClr val="000000">
                    <a:alpha val="43137"/>
                  </a:srgbClr>
                </a:outerShdw>
              </a:effectLst>
            </a:endParaRPr>
          </a:p>
        </p:txBody>
      </p:sp>
      <p:sp>
        <p:nvSpPr>
          <p:cNvPr id="6" name="Стрелка вправо 5"/>
          <p:cNvSpPr/>
          <p:nvPr/>
        </p:nvSpPr>
        <p:spPr>
          <a:xfrm>
            <a:off x="5568286" y="3066242"/>
            <a:ext cx="1665027" cy="75510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a:ln w="22225">
                <a:solidFill>
                  <a:schemeClr val="accent2"/>
                </a:solidFill>
                <a:prstDash val="solid"/>
              </a:ln>
              <a:solidFill>
                <a:schemeClr val="accent2">
                  <a:lumMod val="40000"/>
                  <a:lumOff val="60000"/>
                </a:schemeClr>
              </a:solidFill>
            </a:endParaRPr>
          </a:p>
        </p:txBody>
      </p:sp>
      <p:pic>
        <p:nvPicPr>
          <p:cNvPr id="8" name="Объект 7"/>
          <p:cNvPicPr>
            <a:picLocks noGrp="1" noChangeAspect="1"/>
          </p:cNvPicPr>
          <p:nvPr>
            <p:ph idx="1"/>
          </p:nvPr>
        </p:nvPicPr>
        <p:blipFill rotWithShape="1">
          <a:blip r:embed="rId3">
            <a:extLst>
              <a:ext uri="{28A0092B-C50C-407E-A947-70E740481C1C}">
                <a14:useLocalDpi xmlns:a14="http://schemas.microsoft.com/office/drawing/2010/main" val="0"/>
              </a:ext>
            </a:extLst>
          </a:blip>
          <a:srcRect r="48751"/>
          <a:stretch/>
        </p:blipFill>
        <p:spPr>
          <a:xfrm>
            <a:off x="595442" y="965879"/>
            <a:ext cx="4304104" cy="5710934"/>
          </a:xfrm>
        </p:spPr>
      </p:pic>
      <p:pic>
        <p:nvPicPr>
          <p:cNvPr id="9" name="Рисунок 8"/>
          <p:cNvPicPr>
            <a:picLocks noChangeAspect="1"/>
          </p:cNvPicPr>
          <p:nvPr/>
        </p:nvPicPr>
        <p:blipFill rotWithShape="1">
          <a:blip r:embed="rId3">
            <a:extLst>
              <a:ext uri="{28A0092B-C50C-407E-A947-70E740481C1C}">
                <a14:useLocalDpi xmlns:a14="http://schemas.microsoft.com/office/drawing/2010/main" val="0"/>
              </a:ext>
            </a:extLst>
          </a:blip>
          <a:srcRect l="52789"/>
          <a:stretch/>
        </p:blipFill>
        <p:spPr>
          <a:xfrm>
            <a:off x="7902054" y="961212"/>
            <a:ext cx="3985145" cy="5740010"/>
          </a:xfrm>
          <a:prstGeom prst="rect">
            <a:avLst/>
          </a:prstGeom>
        </p:spPr>
      </p:pic>
    </p:spTree>
    <p:extLst>
      <p:ext uri="{BB962C8B-B14F-4D97-AF65-F5344CB8AC3E}">
        <p14:creationId xmlns:p14="http://schemas.microsoft.com/office/powerpoint/2010/main" val="296640358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Заголовок 1"/>
          <p:cNvSpPr txBox="1">
            <a:spLocks/>
          </p:cNvSpPr>
          <p:nvPr/>
        </p:nvSpPr>
        <p:spPr>
          <a:xfrm>
            <a:off x="906074" y="0"/>
            <a:ext cx="10058400" cy="9612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kern="1200" cap="all" baseline="0">
                <a:blipFill>
                  <a:blip r:embed="rId2">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pPr algn="ctr"/>
            <a:r>
              <a:rPr lang="en-US" smtClean="0">
                <a:effectLst>
                  <a:outerShdw blurRad="38100" dist="38100" dir="2700000" algn="tl">
                    <a:srgbClr val="000000">
                      <a:alpha val="43137"/>
                    </a:srgbClr>
                  </a:outerShdw>
                </a:effectLst>
              </a:rPr>
              <a:t>Celebuzz</a:t>
            </a:r>
            <a:endParaRPr lang="ru-RU" dirty="0">
              <a:effectLst>
                <a:outerShdw blurRad="38100" dist="38100" dir="2700000" algn="tl">
                  <a:srgbClr val="000000">
                    <a:alpha val="43137"/>
                  </a:srgbClr>
                </a:outerShdw>
              </a:effectLst>
            </a:endParaRPr>
          </a:p>
        </p:txBody>
      </p:sp>
      <p:sp>
        <p:nvSpPr>
          <p:cNvPr id="6" name="Стрелка вправо 5"/>
          <p:cNvSpPr/>
          <p:nvPr/>
        </p:nvSpPr>
        <p:spPr>
          <a:xfrm>
            <a:off x="4928308" y="3075709"/>
            <a:ext cx="1665027" cy="75510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a:ln w="22225">
                <a:solidFill>
                  <a:schemeClr val="accent2"/>
                </a:solidFill>
                <a:prstDash val="solid"/>
              </a:ln>
              <a:solidFill>
                <a:schemeClr val="accent2">
                  <a:lumMod val="40000"/>
                  <a:lumOff val="60000"/>
                </a:schemeClr>
              </a:solidFill>
            </a:endParaRPr>
          </a:p>
        </p:txBody>
      </p:sp>
      <p:pic>
        <p:nvPicPr>
          <p:cNvPr id="8" name="Объект 7"/>
          <p:cNvPicPr>
            <a:picLocks noGrp="1" noChangeAspect="1"/>
          </p:cNvPicPr>
          <p:nvPr>
            <p:ph idx="1"/>
          </p:nvPr>
        </p:nvPicPr>
        <p:blipFill rotWithShape="1">
          <a:blip r:embed="rId3">
            <a:extLst>
              <a:ext uri="{28A0092B-C50C-407E-A947-70E740481C1C}">
                <a14:useLocalDpi xmlns:a14="http://schemas.microsoft.com/office/drawing/2010/main" val="0"/>
              </a:ext>
            </a:extLst>
          </a:blip>
          <a:srcRect r="58046"/>
          <a:stretch/>
        </p:blipFill>
        <p:spPr>
          <a:xfrm>
            <a:off x="742300" y="961212"/>
            <a:ext cx="3837233" cy="5750682"/>
          </a:xfrm>
        </p:spPr>
      </p:pic>
      <p:pic>
        <p:nvPicPr>
          <p:cNvPr id="9" name="Рисунок 8"/>
          <p:cNvPicPr>
            <a:picLocks noChangeAspect="1"/>
          </p:cNvPicPr>
          <p:nvPr/>
        </p:nvPicPr>
        <p:blipFill rotWithShape="1">
          <a:blip r:embed="rId3">
            <a:extLst>
              <a:ext uri="{28A0092B-C50C-407E-A947-70E740481C1C}">
                <a14:useLocalDpi xmlns:a14="http://schemas.microsoft.com/office/drawing/2010/main" val="0"/>
              </a:ext>
            </a:extLst>
          </a:blip>
          <a:srcRect l="43708"/>
          <a:stretch/>
        </p:blipFill>
        <p:spPr>
          <a:xfrm>
            <a:off x="6942111" y="949732"/>
            <a:ext cx="5158854" cy="5762162"/>
          </a:xfrm>
          <a:prstGeom prst="rect">
            <a:avLst/>
          </a:prstGeom>
        </p:spPr>
      </p:pic>
    </p:spTree>
    <p:extLst>
      <p:ext uri="{BB962C8B-B14F-4D97-AF65-F5344CB8AC3E}">
        <p14:creationId xmlns:p14="http://schemas.microsoft.com/office/powerpoint/2010/main" val="236174787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Заголовок 1"/>
          <p:cNvSpPr txBox="1">
            <a:spLocks/>
          </p:cNvSpPr>
          <p:nvPr/>
        </p:nvSpPr>
        <p:spPr>
          <a:xfrm>
            <a:off x="906074" y="0"/>
            <a:ext cx="10058400" cy="9612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kern="1200" cap="all" baseline="0">
                <a:blipFill>
                  <a:blip r:embed="rId2">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pPr algn="ctr"/>
            <a:r>
              <a:rPr lang="en-US" smtClean="0">
                <a:effectLst>
                  <a:outerShdw blurRad="38100" dist="38100" dir="2700000" algn="tl">
                    <a:srgbClr val="000000">
                      <a:alpha val="43137"/>
                    </a:srgbClr>
                  </a:outerShdw>
                </a:effectLst>
              </a:rPr>
              <a:t>Celebuzz</a:t>
            </a:r>
            <a:endParaRPr lang="ru-RU" dirty="0">
              <a:effectLst>
                <a:outerShdw blurRad="38100" dist="38100" dir="2700000" algn="tl">
                  <a:srgbClr val="000000">
                    <a:alpha val="43137"/>
                  </a:srgbClr>
                </a:outerShdw>
              </a:effectLst>
            </a:endParaRPr>
          </a:p>
        </p:txBody>
      </p:sp>
      <p:sp>
        <p:nvSpPr>
          <p:cNvPr id="6" name="Стрелка вправо 5"/>
          <p:cNvSpPr/>
          <p:nvPr/>
        </p:nvSpPr>
        <p:spPr>
          <a:xfrm>
            <a:off x="4819308" y="3119531"/>
            <a:ext cx="1665027" cy="75510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a:ln w="22225">
                <a:solidFill>
                  <a:schemeClr val="accent2"/>
                </a:solidFill>
                <a:prstDash val="solid"/>
              </a:ln>
              <a:solidFill>
                <a:schemeClr val="accent2">
                  <a:lumMod val="40000"/>
                  <a:lumOff val="60000"/>
                </a:schemeClr>
              </a:solidFill>
            </a:endParaRPr>
          </a:p>
        </p:txBody>
      </p:sp>
      <p:pic>
        <p:nvPicPr>
          <p:cNvPr id="8" name="Объект 7"/>
          <p:cNvPicPr>
            <a:picLocks noGrp="1" noChangeAspect="1"/>
          </p:cNvPicPr>
          <p:nvPr>
            <p:ph idx="1"/>
          </p:nvPr>
        </p:nvPicPr>
        <p:blipFill rotWithShape="1">
          <a:blip r:embed="rId3">
            <a:extLst>
              <a:ext uri="{28A0092B-C50C-407E-A947-70E740481C1C}">
                <a14:useLocalDpi xmlns:a14="http://schemas.microsoft.com/office/drawing/2010/main" val="0"/>
              </a:ext>
            </a:extLst>
          </a:blip>
          <a:srcRect r="58812"/>
          <a:stretch/>
        </p:blipFill>
        <p:spPr>
          <a:xfrm>
            <a:off x="27195" y="961212"/>
            <a:ext cx="4712127" cy="5763138"/>
          </a:xfrm>
        </p:spPr>
      </p:pic>
      <p:pic>
        <p:nvPicPr>
          <p:cNvPr id="9" name="Рисунок 8"/>
          <p:cNvPicPr>
            <a:picLocks noChangeAspect="1"/>
          </p:cNvPicPr>
          <p:nvPr/>
        </p:nvPicPr>
        <p:blipFill rotWithShape="1">
          <a:blip r:embed="rId3">
            <a:extLst>
              <a:ext uri="{28A0092B-C50C-407E-A947-70E740481C1C}">
                <a14:useLocalDpi xmlns:a14="http://schemas.microsoft.com/office/drawing/2010/main" val="0"/>
              </a:ext>
            </a:extLst>
          </a:blip>
          <a:srcRect l="46002" t="-710" r="4331" b="710"/>
          <a:stretch/>
        </p:blipFill>
        <p:spPr>
          <a:xfrm>
            <a:off x="6484335" y="958968"/>
            <a:ext cx="5686566" cy="5767627"/>
          </a:xfrm>
          <a:prstGeom prst="rect">
            <a:avLst/>
          </a:prstGeom>
        </p:spPr>
      </p:pic>
    </p:spTree>
    <p:extLst>
      <p:ext uri="{BB962C8B-B14F-4D97-AF65-F5344CB8AC3E}">
        <p14:creationId xmlns:p14="http://schemas.microsoft.com/office/powerpoint/2010/main" val="112204860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Заголовок 1"/>
          <p:cNvSpPr txBox="1">
            <a:spLocks/>
          </p:cNvSpPr>
          <p:nvPr/>
        </p:nvSpPr>
        <p:spPr>
          <a:xfrm>
            <a:off x="906074" y="0"/>
            <a:ext cx="10058400" cy="9612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kern="1200" cap="all" baseline="0">
                <a:blipFill>
                  <a:blip r:embed="rId2">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pPr algn="ctr"/>
            <a:r>
              <a:rPr lang="en-US" smtClean="0">
                <a:effectLst>
                  <a:outerShdw blurRad="38100" dist="38100" dir="2700000" algn="tl">
                    <a:srgbClr val="000000">
                      <a:alpha val="43137"/>
                    </a:srgbClr>
                  </a:outerShdw>
                </a:effectLst>
              </a:rPr>
              <a:t>Celebuzz</a:t>
            </a:r>
            <a:endParaRPr lang="ru-RU" dirty="0">
              <a:effectLst>
                <a:outerShdw blurRad="38100" dist="38100" dir="2700000" algn="tl">
                  <a:srgbClr val="000000">
                    <a:alpha val="43137"/>
                  </a:srgbClr>
                </a:outerShdw>
              </a:effectLst>
            </a:endParaRPr>
          </a:p>
        </p:txBody>
      </p:sp>
      <p:sp>
        <p:nvSpPr>
          <p:cNvPr id="6" name="Стрелка вправо 5"/>
          <p:cNvSpPr/>
          <p:nvPr/>
        </p:nvSpPr>
        <p:spPr>
          <a:xfrm>
            <a:off x="5102760" y="3066240"/>
            <a:ext cx="1665027" cy="75510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a:ln w="22225">
                <a:solidFill>
                  <a:schemeClr val="accent2"/>
                </a:solidFill>
                <a:prstDash val="solid"/>
              </a:ln>
              <a:solidFill>
                <a:schemeClr val="accent2">
                  <a:lumMod val="40000"/>
                  <a:lumOff val="60000"/>
                </a:schemeClr>
              </a:solidFill>
            </a:endParaRPr>
          </a:p>
        </p:txBody>
      </p:sp>
      <p:pic>
        <p:nvPicPr>
          <p:cNvPr id="8" name="Объект 7"/>
          <p:cNvPicPr>
            <a:picLocks noGrp="1" noChangeAspect="1"/>
          </p:cNvPicPr>
          <p:nvPr>
            <p:ph idx="1"/>
          </p:nvPr>
        </p:nvPicPr>
        <p:blipFill rotWithShape="1">
          <a:blip r:embed="rId3">
            <a:extLst>
              <a:ext uri="{28A0092B-C50C-407E-A947-70E740481C1C}">
                <a14:useLocalDpi xmlns:a14="http://schemas.microsoft.com/office/drawing/2010/main" val="0"/>
              </a:ext>
            </a:extLst>
          </a:blip>
          <a:srcRect r="55061"/>
          <a:stretch/>
        </p:blipFill>
        <p:spPr>
          <a:xfrm>
            <a:off x="268097" y="940738"/>
            <a:ext cx="4522267" cy="5761215"/>
          </a:xfrm>
        </p:spPr>
      </p:pic>
      <p:pic>
        <p:nvPicPr>
          <p:cNvPr id="9" name="Рисунок 8"/>
          <p:cNvPicPr>
            <a:picLocks noChangeAspect="1"/>
          </p:cNvPicPr>
          <p:nvPr/>
        </p:nvPicPr>
        <p:blipFill rotWithShape="1">
          <a:blip r:embed="rId3">
            <a:extLst>
              <a:ext uri="{28A0092B-C50C-407E-A947-70E740481C1C}">
                <a14:useLocalDpi xmlns:a14="http://schemas.microsoft.com/office/drawing/2010/main" val="0"/>
              </a:ext>
            </a:extLst>
          </a:blip>
          <a:srcRect l="47640"/>
          <a:stretch/>
        </p:blipFill>
        <p:spPr>
          <a:xfrm>
            <a:off x="6919414" y="940737"/>
            <a:ext cx="5269117" cy="5761215"/>
          </a:xfrm>
          <a:prstGeom prst="rect">
            <a:avLst/>
          </a:prstGeom>
        </p:spPr>
      </p:pic>
    </p:spTree>
    <p:extLst>
      <p:ext uri="{BB962C8B-B14F-4D97-AF65-F5344CB8AC3E}">
        <p14:creationId xmlns:p14="http://schemas.microsoft.com/office/powerpoint/2010/main" val="55422830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Заголовок 1"/>
          <p:cNvSpPr txBox="1">
            <a:spLocks/>
          </p:cNvSpPr>
          <p:nvPr/>
        </p:nvSpPr>
        <p:spPr>
          <a:xfrm>
            <a:off x="906074" y="0"/>
            <a:ext cx="10058400" cy="9612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kern="1200" cap="all" baseline="0">
                <a:blipFill>
                  <a:blip r:embed="rId2">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pPr algn="ctr"/>
            <a:r>
              <a:rPr lang="en-US" smtClean="0">
                <a:effectLst>
                  <a:outerShdw blurRad="38100" dist="38100" dir="2700000" algn="tl">
                    <a:srgbClr val="000000">
                      <a:alpha val="43137"/>
                    </a:srgbClr>
                  </a:outerShdw>
                </a:effectLst>
              </a:rPr>
              <a:t>Celebuzz</a:t>
            </a:r>
            <a:endParaRPr lang="ru-RU" dirty="0">
              <a:effectLst>
                <a:outerShdw blurRad="38100" dist="38100" dir="2700000" algn="tl">
                  <a:srgbClr val="000000">
                    <a:alpha val="43137"/>
                  </a:srgbClr>
                </a:outerShdw>
              </a:effectLst>
            </a:endParaRPr>
          </a:p>
        </p:txBody>
      </p:sp>
      <p:sp>
        <p:nvSpPr>
          <p:cNvPr id="6" name="Стрелка вправо 5"/>
          <p:cNvSpPr/>
          <p:nvPr/>
        </p:nvSpPr>
        <p:spPr>
          <a:xfrm>
            <a:off x="4552083" y="3099156"/>
            <a:ext cx="1665027" cy="75510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a:ln w="22225">
                <a:solidFill>
                  <a:schemeClr val="accent2"/>
                </a:solidFill>
                <a:prstDash val="solid"/>
              </a:ln>
              <a:solidFill>
                <a:schemeClr val="accent2">
                  <a:lumMod val="40000"/>
                  <a:lumOff val="60000"/>
                </a:schemeClr>
              </a:solidFill>
            </a:endParaRPr>
          </a:p>
        </p:txBody>
      </p:sp>
      <p:pic>
        <p:nvPicPr>
          <p:cNvPr id="8" name="Объект 7"/>
          <p:cNvPicPr>
            <a:picLocks noGrp="1" noChangeAspect="1"/>
          </p:cNvPicPr>
          <p:nvPr>
            <p:ph idx="1"/>
          </p:nvPr>
        </p:nvPicPr>
        <p:blipFill rotWithShape="1">
          <a:blip r:embed="rId3">
            <a:extLst>
              <a:ext uri="{28A0092B-C50C-407E-A947-70E740481C1C}">
                <a14:useLocalDpi xmlns:a14="http://schemas.microsoft.com/office/drawing/2010/main" val="0"/>
              </a:ext>
            </a:extLst>
          </a:blip>
          <a:srcRect r="59796"/>
          <a:stretch/>
        </p:blipFill>
        <p:spPr>
          <a:xfrm>
            <a:off x="239174" y="961212"/>
            <a:ext cx="3707173" cy="5786096"/>
          </a:xfrm>
        </p:spPr>
      </p:pic>
      <p:pic>
        <p:nvPicPr>
          <p:cNvPr id="9" name="Рисунок 8"/>
          <p:cNvPicPr>
            <a:picLocks noChangeAspect="1"/>
          </p:cNvPicPr>
          <p:nvPr/>
        </p:nvPicPr>
        <p:blipFill rotWithShape="1">
          <a:blip r:embed="rId3">
            <a:extLst>
              <a:ext uri="{28A0092B-C50C-407E-A947-70E740481C1C}">
                <a14:useLocalDpi xmlns:a14="http://schemas.microsoft.com/office/drawing/2010/main" val="0"/>
              </a:ext>
            </a:extLst>
          </a:blip>
          <a:srcRect l="42849"/>
          <a:stretch/>
        </p:blipFill>
        <p:spPr>
          <a:xfrm>
            <a:off x="6822847" y="961212"/>
            <a:ext cx="5269792" cy="5786096"/>
          </a:xfrm>
          <a:prstGeom prst="rect">
            <a:avLst/>
          </a:prstGeom>
        </p:spPr>
      </p:pic>
    </p:spTree>
    <p:extLst>
      <p:ext uri="{BB962C8B-B14F-4D97-AF65-F5344CB8AC3E}">
        <p14:creationId xmlns:p14="http://schemas.microsoft.com/office/powerpoint/2010/main" val="2043543059"/>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Заголовок 1"/>
          <p:cNvSpPr txBox="1">
            <a:spLocks/>
          </p:cNvSpPr>
          <p:nvPr/>
        </p:nvSpPr>
        <p:spPr>
          <a:xfrm>
            <a:off x="906074" y="0"/>
            <a:ext cx="10058400" cy="9612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kern="1200" cap="all" baseline="0">
                <a:blipFill>
                  <a:blip r:embed="rId2">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pPr algn="ctr"/>
            <a:r>
              <a:rPr lang="en-US" smtClean="0">
                <a:effectLst>
                  <a:outerShdw blurRad="38100" dist="38100" dir="2700000" algn="tl">
                    <a:srgbClr val="000000">
                      <a:alpha val="43137"/>
                    </a:srgbClr>
                  </a:outerShdw>
                </a:effectLst>
              </a:rPr>
              <a:t>Celebuzz</a:t>
            </a:r>
            <a:endParaRPr lang="ru-RU" dirty="0">
              <a:effectLst>
                <a:outerShdw blurRad="38100" dist="38100" dir="2700000" algn="tl">
                  <a:srgbClr val="000000">
                    <a:alpha val="43137"/>
                  </a:srgbClr>
                </a:outerShdw>
              </a:effectLst>
            </a:endParaRPr>
          </a:p>
        </p:txBody>
      </p:sp>
      <p:sp>
        <p:nvSpPr>
          <p:cNvPr id="6" name="Стрелка вправо 5"/>
          <p:cNvSpPr/>
          <p:nvPr/>
        </p:nvSpPr>
        <p:spPr>
          <a:xfrm>
            <a:off x="4671698" y="3095146"/>
            <a:ext cx="1665027" cy="75510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a:ln w="22225">
                <a:solidFill>
                  <a:schemeClr val="accent2"/>
                </a:solidFill>
                <a:prstDash val="solid"/>
              </a:ln>
              <a:solidFill>
                <a:schemeClr val="accent2">
                  <a:lumMod val="40000"/>
                  <a:lumOff val="60000"/>
                </a:schemeClr>
              </a:solidFill>
            </a:endParaRPr>
          </a:p>
        </p:txBody>
      </p:sp>
      <p:pic>
        <p:nvPicPr>
          <p:cNvPr id="8" name="Объект 7"/>
          <p:cNvPicPr>
            <a:picLocks noGrp="1" noChangeAspect="1"/>
          </p:cNvPicPr>
          <p:nvPr>
            <p:ph idx="1"/>
          </p:nvPr>
        </p:nvPicPr>
        <p:blipFill rotWithShape="1">
          <a:blip r:embed="rId3">
            <a:extLst>
              <a:ext uri="{28A0092B-C50C-407E-A947-70E740481C1C}">
                <a14:useLocalDpi xmlns:a14="http://schemas.microsoft.com/office/drawing/2010/main" val="0"/>
              </a:ext>
            </a:extLst>
          </a:blip>
          <a:srcRect r="57290"/>
          <a:stretch/>
        </p:blipFill>
        <p:spPr>
          <a:xfrm>
            <a:off x="0" y="961212"/>
            <a:ext cx="4273269" cy="5778076"/>
          </a:xfrm>
        </p:spPr>
      </p:pic>
      <p:pic>
        <p:nvPicPr>
          <p:cNvPr id="9" name="Рисунок 8"/>
          <p:cNvPicPr>
            <a:picLocks noChangeAspect="1"/>
          </p:cNvPicPr>
          <p:nvPr/>
        </p:nvPicPr>
        <p:blipFill rotWithShape="1">
          <a:blip r:embed="rId3">
            <a:extLst>
              <a:ext uri="{28A0092B-C50C-407E-A947-70E740481C1C}">
                <a14:useLocalDpi xmlns:a14="http://schemas.microsoft.com/office/drawing/2010/main" val="0"/>
              </a:ext>
            </a:extLst>
          </a:blip>
          <a:srcRect l="45461"/>
          <a:stretch/>
        </p:blipFill>
        <p:spPr>
          <a:xfrm>
            <a:off x="6735154" y="961212"/>
            <a:ext cx="5456846" cy="5778076"/>
          </a:xfrm>
          <a:prstGeom prst="rect">
            <a:avLst/>
          </a:prstGeom>
        </p:spPr>
      </p:pic>
    </p:spTree>
    <p:extLst>
      <p:ext uri="{BB962C8B-B14F-4D97-AF65-F5344CB8AC3E}">
        <p14:creationId xmlns:p14="http://schemas.microsoft.com/office/powerpoint/2010/main" val="235705658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2183643" y="2007643"/>
            <a:ext cx="7738280" cy="2145268"/>
          </a:xfrm>
          <a:prstGeom prst="roundRect">
            <a:avLst/>
          </a:prstGeom>
          <a:solidFill>
            <a:schemeClr val="accent2">
              <a:lumMod val="60000"/>
              <a:lumOff val="40000"/>
            </a:schemeClr>
          </a:solidFill>
          <a:ln>
            <a:solidFill>
              <a:schemeClr val="accent1"/>
            </a:solidFill>
          </a:ln>
        </p:spPr>
        <p:txBody>
          <a:bodyPr wrap="square" rtlCol="0">
            <a:spAutoFit/>
          </a:bodyPr>
          <a:lstStyle/>
          <a:p>
            <a:r>
              <a:rPr lang="en-US" sz="12000" dirty="0" smtClean="0"/>
              <a:t>Questions</a:t>
            </a:r>
            <a:endParaRPr lang="ru-RU" sz="12000" dirty="0"/>
          </a:p>
        </p:txBody>
      </p:sp>
      <p:sp>
        <p:nvSpPr>
          <p:cNvPr id="2" name="TextBox 1"/>
          <p:cNvSpPr txBox="1"/>
          <p:nvPr/>
        </p:nvSpPr>
        <p:spPr>
          <a:xfrm>
            <a:off x="279778" y="773258"/>
            <a:ext cx="4415052" cy="527804"/>
          </a:xfrm>
          <a:prstGeom prst="roundRect">
            <a:avLst/>
          </a:prstGeom>
          <a:solidFill>
            <a:schemeClr val="accent1">
              <a:lumMod val="60000"/>
              <a:lumOff val="40000"/>
            </a:schemeClr>
          </a:solidFill>
          <a:ln>
            <a:solidFill>
              <a:schemeClr val="accent1">
                <a:lumMod val="50000"/>
              </a:schemeClr>
            </a:solidFill>
          </a:ln>
        </p:spPr>
        <p:txBody>
          <a:bodyPr wrap="square" rtlCol="0">
            <a:spAutoFit/>
          </a:bodyPr>
          <a:lstStyle/>
          <a:p>
            <a:r>
              <a:rPr lang="en-US" sz="2500" dirty="0" smtClean="0"/>
              <a:t>Do we care what we wear?</a:t>
            </a:r>
            <a:endParaRPr lang="ru-RU" sz="2500" dirty="0"/>
          </a:p>
        </p:txBody>
      </p:sp>
      <p:sp>
        <p:nvSpPr>
          <p:cNvPr id="3" name="TextBox 2"/>
          <p:cNvSpPr txBox="1"/>
          <p:nvPr/>
        </p:nvSpPr>
        <p:spPr>
          <a:xfrm>
            <a:off x="5677469" y="1341664"/>
            <a:ext cx="4408228" cy="527804"/>
          </a:xfrm>
          <a:prstGeom prst="roundRect">
            <a:avLst/>
          </a:prstGeom>
          <a:solidFill>
            <a:schemeClr val="accent1">
              <a:lumMod val="60000"/>
              <a:lumOff val="40000"/>
            </a:schemeClr>
          </a:solidFill>
          <a:ln>
            <a:solidFill>
              <a:schemeClr val="accent1">
                <a:lumMod val="50000"/>
              </a:schemeClr>
            </a:solidFill>
          </a:ln>
        </p:spPr>
        <p:txBody>
          <a:bodyPr wrap="square" rtlCol="0">
            <a:spAutoFit/>
          </a:bodyPr>
          <a:lstStyle/>
          <a:p>
            <a:r>
              <a:rPr lang="en-US" sz="2500" dirty="0" smtClean="0"/>
              <a:t>Are you fashion addicted? </a:t>
            </a:r>
            <a:endParaRPr lang="ru-RU" sz="2500" dirty="0"/>
          </a:p>
        </p:txBody>
      </p:sp>
      <p:sp>
        <p:nvSpPr>
          <p:cNvPr id="4" name="TextBox 3"/>
          <p:cNvSpPr txBox="1"/>
          <p:nvPr/>
        </p:nvSpPr>
        <p:spPr>
          <a:xfrm>
            <a:off x="279778" y="3473426"/>
            <a:ext cx="5540991" cy="527804"/>
          </a:xfrm>
          <a:prstGeom prst="roundRect">
            <a:avLst/>
          </a:prstGeom>
          <a:solidFill>
            <a:schemeClr val="accent1">
              <a:lumMod val="60000"/>
              <a:lumOff val="40000"/>
            </a:schemeClr>
          </a:solidFill>
          <a:ln>
            <a:solidFill>
              <a:schemeClr val="accent1">
                <a:lumMod val="50000"/>
              </a:schemeClr>
            </a:solidFill>
          </a:ln>
        </p:spPr>
        <p:txBody>
          <a:bodyPr wrap="square" rtlCol="0">
            <a:spAutoFit/>
          </a:bodyPr>
          <a:lstStyle/>
          <a:p>
            <a:r>
              <a:rPr lang="en-US" sz="2500" dirty="0" smtClean="0"/>
              <a:t>Are you interested in big brands?</a:t>
            </a:r>
            <a:endParaRPr lang="ru-RU" sz="2500" dirty="0"/>
          </a:p>
        </p:txBody>
      </p:sp>
      <p:sp>
        <p:nvSpPr>
          <p:cNvPr id="5" name="TextBox 4"/>
          <p:cNvSpPr txBox="1"/>
          <p:nvPr/>
        </p:nvSpPr>
        <p:spPr>
          <a:xfrm>
            <a:off x="5677468" y="2739823"/>
            <a:ext cx="6066431" cy="527804"/>
          </a:xfrm>
          <a:prstGeom prst="roundRect">
            <a:avLst/>
          </a:prstGeom>
          <a:solidFill>
            <a:schemeClr val="accent1">
              <a:lumMod val="60000"/>
              <a:lumOff val="40000"/>
            </a:schemeClr>
          </a:solidFill>
          <a:ln>
            <a:solidFill>
              <a:schemeClr val="accent1">
                <a:lumMod val="50000"/>
              </a:schemeClr>
            </a:solidFill>
          </a:ln>
        </p:spPr>
        <p:txBody>
          <a:bodyPr wrap="square" rtlCol="0">
            <a:spAutoFit/>
          </a:bodyPr>
          <a:lstStyle/>
          <a:p>
            <a:r>
              <a:rPr lang="en-US" sz="2500" dirty="0" smtClean="0"/>
              <a:t>What makes us</a:t>
            </a:r>
            <a:r>
              <a:rPr lang="ru-RU" sz="2500" dirty="0" smtClean="0"/>
              <a:t> </a:t>
            </a:r>
            <a:r>
              <a:rPr lang="en-US" sz="2500" dirty="0" smtClean="0"/>
              <a:t>to be fashion addicted?</a:t>
            </a:r>
            <a:endParaRPr lang="ru-RU" sz="2500" dirty="0"/>
          </a:p>
        </p:txBody>
      </p:sp>
      <p:sp>
        <p:nvSpPr>
          <p:cNvPr id="6" name="TextBox 5"/>
          <p:cNvSpPr txBox="1"/>
          <p:nvPr/>
        </p:nvSpPr>
        <p:spPr>
          <a:xfrm>
            <a:off x="5677469" y="4137982"/>
            <a:ext cx="6066431" cy="527804"/>
          </a:xfrm>
          <a:prstGeom prst="roundRect">
            <a:avLst/>
          </a:prstGeom>
          <a:solidFill>
            <a:schemeClr val="accent1">
              <a:lumMod val="60000"/>
              <a:lumOff val="40000"/>
            </a:schemeClr>
          </a:solidFill>
          <a:ln>
            <a:solidFill>
              <a:schemeClr val="accent1">
                <a:lumMod val="50000"/>
              </a:schemeClr>
            </a:solidFill>
          </a:ln>
        </p:spPr>
        <p:txBody>
          <a:bodyPr wrap="square" rtlCol="0">
            <a:spAutoFit/>
          </a:bodyPr>
          <a:lstStyle/>
          <a:p>
            <a:r>
              <a:rPr lang="en-US" sz="2500" dirty="0" smtClean="0"/>
              <a:t>Do we really need to be</a:t>
            </a:r>
            <a:r>
              <a:rPr lang="ru-RU" sz="2500" dirty="0" smtClean="0"/>
              <a:t> </a:t>
            </a:r>
            <a:r>
              <a:rPr lang="en-US" sz="2500" dirty="0" smtClean="0"/>
              <a:t>in trends?</a:t>
            </a:r>
            <a:endParaRPr lang="ru-RU" sz="2500" dirty="0"/>
          </a:p>
        </p:txBody>
      </p:sp>
      <p:sp>
        <p:nvSpPr>
          <p:cNvPr id="7" name="TextBox 6"/>
          <p:cNvSpPr txBox="1"/>
          <p:nvPr/>
        </p:nvSpPr>
        <p:spPr>
          <a:xfrm>
            <a:off x="5677469" y="172275"/>
            <a:ext cx="5882186" cy="527804"/>
          </a:xfrm>
          <a:prstGeom prst="roundRect">
            <a:avLst/>
          </a:prstGeom>
          <a:solidFill>
            <a:schemeClr val="accent1">
              <a:lumMod val="60000"/>
              <a:lumOff val="40000"/>
            </a:schemeClr>
          </a:solidFill>
          <a:ln>
            <a:solidFill>
              <a:schemeClr val="accent1">
                <a:lumMod val="75000"/>
              </a:schemeClr>
            </a:solidFill>
          </a:ln>
        </p:spPr>
        <p:txBody>
          <a:bodyPr wrap="square" rtlCol="0">
            <a:spAutoFit/>
          </a:bodyPr>
          <a:lstStyle/>
          <a:p>
            <a:r>
              <a:rPr lang="en-US" sz="2500" dirty="0" smtClean="0"/>
              <a:t>Do we usually buy expensive clothes?</a:t>
            </a:r>
            <a:endParaRPr lang="ru-RU" sz="2500" dirty="0"/>
          </a:p>
        </p:txBody>
      </p:sp>
      <p:sp>
        <p:nvSpPr>
          <p:cNvPr id="8" name="TextBox 7"/>
          <p:cNvSpPr txBox="1"/>
          <p:nvPr/>
        </p:nvSpPr>
        <p:spPr>
          <a:xfrm>
            <a:off x="279778" y="2088914"/>
            <a:ext cx="4756246" cy="527804"/>
          </a:xfrm>
          <a:prstGeom prst="roundRect">
            <a:avLst/>
          </a:prstGeom>
          <a:solidFill>
            <a:schemeClr val="accent1">
              <a:lumMod val="60000"/>
              <a:lumOff val="40000"/>
            </a:schemeClr>
          </a:solidFill>
          <a:ln>
            <a:solidFill>
              <a:schemeClr val="accent1">
                <a:lumMod val="75000"/>
              </a:schemeClr>
            </a:solidFill>
          </a:ln>
        </p:spPr>
        <p:txBody>
          <a:bodyPr wrap="square" rtlCol="0">
            <a:spAutoFit/>
          </a:bodyPr>
          <a:lstStyle/>
          <a:p>
            <a:r>
              <a:rPr lang="en-US" sz="2500" dirty="0" smtClean="0"/>
              <a:t>Do you support fashion trends?</a:t>
            </a:r>
            <a:endParaRPr lang="ru-RU" sz="2500" dirty="0"/>
          </a:p>
        </p:txBody>
      </p:sp>
      <p:sp>
        <p:nvSpPr>
          <p:cNvPr id="9" name="TextBox 8"/>
          <p:cNvSpPr txBox="1"/>
          <p:nvPr/>
        </p:nvSpPr>
        <p:spPr>
          <a:xfrm>
            <a:off x="279777" y="4931323"/>
            <a:ext cx="8113595" cy="527804"/>
          </a:xfrm>
          <a:prstGeom prst="roundRect">
            <a:avLst/>
          </a:prstGeom>
          <a:solidFill>
            <a:schemeClr val="accent1">
              <a:lumMod val="60000"/>
              <a:lumOff val="40000"/>
            </a:schemeClr>
          </a:solidFill>
          <a:ln>
            <a:solidFill>
              <a:schemeClr val="accent1">
                <a:lumMod val="75000"/>
              </a:schemeClr>
            </a:solidFill>
          </a:ln>
        </p:spPr>
        <p:txBody>
          <a:bodyPr wrap="square" rtlCol="0">
            <a:spAutoFit/>
          </a:bodyPr>
          <a:lstStyle/>
          <a:p>
            <a:r>
              <a:rPr lang="en-US" sz="2500" dirty="0" smtClean="0"/>
              <a:t>Do you consider yourself to be a fashionable person?</a:t>
            </a:r>
            <a:endParaRPr lang="ru-RU" sz="2500" dirty="0"/>
          </a:p>
        </p:txBody>
      </p:sp>
      <p:sp>
        <p:nvSpPr>
          <p:cNvPr id="10" name="TextBox 9"/>
          <p:cNvSpPr txBox="1"/>
          <p:nvPr/>
        </p:nvSpPr>
        <p:spPr>
          <a:xfrm>
            <a:off x="5677469" y="5724664"/>
            <a:ext cx="6514531" cy="953453"/>
          </a:xfrm>
          <a:prstGeom prst="roundRect">
            <a:avLst/>
          </a:prstGeom>
          <a:solidFill>
            <a:schemeClr val="accent1">
              <a:lumMod val="60000"/>
              <a:lumOff val="40000"/>
            </a:schemeClr>
          </a:solidFill>
          <a:ln>
            <a:solidFill>
              <a:schemeClr val="accent1">
                <a:lumMod val="75000"/>
              </a:schemeClr>
            </a:solidFill>
          </a:ln>
        </p:spPr>
        <p:txBody>
          <a:bodyPr wrap="square" rtlCol="0">
            <a:spAutoFit/>
          </a:bodyPr>
          <a:lstStyle/>
          <a:p>
            <a:r>
              <a:rPr lang="en-US" sz="2500" dirty="0" smtClean="0"/>
              <a:t>What do you prefer - casual-style or classic-style?</a:t>
            </a:r>
            <a:endParaRPr lang="ru-RU" sz="2500" dirty="0"/>
          </a:p>
        </p:txBody>
      </p:sp>
    </p:spTree>
    <p:extLst>
      <p:ext uri="{BB962C8B-B14F-4D97-AF65-F5344CB8AC3E}">
        <p14:creationId xmlns:p14="http://schemas.microsoft.com/office/powerpoint/2010/main" val="2161636661"/>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xit" presetSubtype="4" fill="hold" grpId="1" nodeType="clickEffect">
                                  <p:stCondLst>
                                    <p:cond delay="0"/>
                                  </p:stCondLst>
                                  <p:childTnLst>
                                    <p:anim calcmode="lin" valueType="num">
                                      <p:cBhvr additive="base">
                                        <p:cTn id="12" dur="500"/>
                                        <p:tgtEl>
                                          <p:spTgt spid="11"/>
                                        </p:tgtEl>
                                        <p:attrNameLst>
                                          <p:attrName>ppt_x</p:attrName>
                                        </p:attrNameLst>
                                      </p:cBhvr>
                                      <p:tavLst>
                                        <p:tav tm="0">
                                          <p:val>
                                            <p:strVal val="ppt_x"/>
                                          </p:val>
                                        </p:tav>
                                        <p:tav tm="100000">
                                          <p:val>
                                            <p:strVal val="ppt_x"/>
                                          </p:val>
                                        </p:tav>
                                      </p:tavLst>
                                    </p:anim>
                                    <p:anim calcmode="lin" valueType="num">
                                      <p:cBhvr additive="base">
                                        <p:cTn id="13" dur="500"/>
                                        <p:tgtEl>
                                          <p:spTgt spid="11"/>
                                        </p:tgtEl>
                                        <p:attrNameLst>
                                          <p:attrName>ppt_y</p:attrName>
                                        </p:attrNameLst>
                                      </p:cBhvr>
                                      <p:tavLst>
                                        <p:tav tm="0">
                                          <p:val>
                                            <p:strVal val="ppt_y"/>
                                          </p:val>
                                        </p:tav>
                                        <p:tav tm="100000">
                                          <p:val>
                                            <p:strVal val="1+ppt_h/2"/>
                                          </p:val>
                                        </p:tav>
                                      </p:tavLst>
                                    </p:anim>
                                    <p:set>
                                      <p:cBhvr>
                                        <p:cTn id="14" dur="1" fill="hold">
                                          <p:stCondLst>
                                            <p:cond delay="499"/>
                                          </p:stCondLst>
                                        </p:cTn>
                                        <p:tgtEl>
                                          <p:spTgt spid="11"/>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 calcmode="lin" valueType="num">
                                      <p:cBhvr additive="base">
                                        <p:cTn id="31" dur="500" fill="hold"/>
                                        <p:tgtEl>
                                          <p:spTgt spid="3"/>
                                        </p:tgtEl>
                                        <p:attrNameLst>
                                          <p:attrName>ppt_x</p:attrName>
                                        </p:attrNameLst>
                                      </p:cBhvr>
                                      <p:tavLst>
                                        <p:tav tm="0">
                                          <p:val>
                                            <p:strVal val="#ppt_x"/>
                                          </p:val>
                                        </p:tav>
                                        <p:tav tm="100000">
                                          <p:val>
                                            <p:strVal val="#ppt_x"/>
                                          </p:val>
                                        </p:tav>
                                      </p:tavLst>
                                    </p:anim>
                                    <p:anim calcmode="lin" valueType="num">
                                      <p:cBhvr additive="base">
                                        <p:cTn id="3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ppt_x"/>
                                          </p:val>
                                        </p:tav>
                                        <p:tav tm="100000">
                                          <p:val>
                                            <p:strVal val="#ppt_x"/>
                                          </p:val>
                                        </p:tav>
                                      </p:tavLst>
                                    </p:anim>
                                    <p:anim calcmode="lin" valueType="num">
                                      <p:cBhvr additive="base">
                                        <p:cTn id="3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ppt_x"/>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
                                        </p:tgtEl>
                                        <p:attrNameLst>
                                          <p:attrName>style.visibility</p:attrName>
                                        </p:attrNameLst>
                                      </p:cBhvr>
                                      <p:to>
                                        <p:strVal val="visible"/>
                                      </p:to>
                                    </p:set>
                                    <p:anim calcmode="lin" valueType="num">
                                      <p:cBhvr additive="base">
                                        <p:cTn id="49" dur="500" fill="hold"/>
                                        <p:tgtEl>
                                          <p:spTgt spid="4"/>
                                        </p:tgtEl>
                                        <p:attrNameLst>
                                          <p:attrName>ppt_x</p:attrName>
                                        </p:attrNameLst>
                                      </p:cBhvr>
                                      <p:tavLst>
                                        <p:tav tm="0">
                                          <p:val>
                                            <p:strVal val="#ppt_x"/>
                                          </p:val>
                                        </p:tav>
                                        <p:tav tm="100000">
                                          <p:val>
                                            <p:strVal val="#ppt_x"/>
                                          </p:val>
                                        </p:tav>
                                      </p:tavLst>
                                    </p:anim>
                                    <p:anim calcmode="lin" valueType="num">
                                      <p:cBhvr additive="base">
                                        <p:cTn id="5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6"/>
                                        </p:tgtEl>
                                        <p:attrNameLst>
                                          <p:attrName>style.visibility</p:attrName>
                                        </p:attrNameLst>
                                      </p:cBhvr>
                                      <p:to>
                                        <p:strVal val="visible"/>
                                      </p:to>
                                    </p:set>
                                    <p:anim calcmode="lin" valueType="num">
                                      <p:cBhvr additive="base">
                                        <p:cTn id="55" dur="500" fill="hold"/>
                                        <p:tgtEl>
                                          <p:spTgt spid="6"/>
                                        </p:tgtEl>
                                        <p:attrNameLst>
                                          <p:attrName>ppt_x</p:attrName>
                                        </p:attrNameLst>
                                      </p:cBhvr>
                                      <p:tavLst>
                                        <p:tav tm="0">
                                          <p:val>
                                            <p:strVal val="#ppt_x"/>
                                          </p:val>
                                        </p:tav>
                                        <p:tav tm="100000">
                                          <p:val>
                                            <p:strVal val="#ppt_x"/>
                                          </p:val>
                                        </p:tav>
                                      </p:tavLst>
                                    </p:anim>
                                    <p:anim calcmode="lin" valueType="num">
                                      <p:cBhvr additive="base">
                                        <p:cTn id="5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9"/>
                                        </p:tgtEl>
                                        <p:attrNameLst>
                                          <p:attrName>style.visibility</p:attrName>
                                        </p:attrNameLst>
                                      </p:cBhvr>
                                      <p:to>
                                        <p:strVal val="visible"/>
                                      </p:to>
                                    </p:set>
                                    <p:anim calcmode="lin" valueType="num">
                                      <p:cBhvr additive="base">
                                        <p:cTn id="61" dur="500" fill="hold"/>
                                        <p:tgtEl>
                                          <p:spTgt spid="9"/>
                                        </p:tgtEl>
                                        <p:attrNameLst>
                                          <p:attrName>ppt_x</p:attrName>
                                        </p:attrNameLst>
                                      </p:cBhvr>
                                      <p:tavLst>
                                        <p:tav tm="0">
                                          <p:val>
                                            <p:strVal val="#ppt_x"/>
                                          </p:val>
                                        </p:tav>
                                        <p:tav tm="100000">
                                          <p:val>
                                            <p:strVal val="#ppt_x"/>
                                          </p:val>
                                        </p:tav>
                                      </p:tavLst>
                                    </p:anim>
                                    <p:anim calcmode="lin" valueType="num">
                                      <p:cBhvr additive="base">
                                        <p:cTn id="6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additive="base">
                                        <p:cTn id="67" dur="500" fill="hold"/>
                                        <p:tgtEl>
                                          <p:spTgt spid="10"/>
                                        </p:tgtEl>
                                        <p:attrNameLst>
                                          <p:attrName>ppt_x</p:attrName>
                                        </p:attrNameLst>
                                      </p:cBhvr>
                                      <p:tavLst>
                                        <p:tav tm="0">
                                          <p:val>
                                            <p:strVal val="#ppt_x"/>
                                          </p:val>
                                        </p:tav>
                                        <p:tav tm="100000">
                                          <p:val>
                                            <p:strVal val="#ppt_x"/>
                                          </p:val>
                                        </p:tav>
                                      </p:tavLst>
                                    </p:anim>
                                    <p:anim calcmode="lin" valueType="num">
                                      <p:cBhvr additive="base">
                                        <p:cTn id="6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2" grpId="0" animBg="1"/>
      <p:bldP spid="3" grpId="0" animBg="1"/>
      <p:bldP spid="4" grpId="0" animBg="1"/>
      <p:bldP spid="5" grpId="0" animBg="1"/>
      <p:bldP spid="6" grpId="0" animBg="1"/>
      <p:bldP spid="7" grpId="0" animBg="1"/>
      <p:bldP spid="8" grpId="0" animBg="1"/>
      <p:bldP spid="9" grpId="0" animBg="1"/>
      <p:bldP spid="10"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Заголовок 1"/>
          <p:cNvSpPr txBox="1">
            <a:spLocks/>
          </p:cNvSpPr>
          <p:nvPr/>
        </p:nvSpPr>
        <p:spPr>
          <a:xfrm>
            <a:off x="906074" y="0"/>
            <a:ext cx="10058400" cy="96121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5400" kern="1200" cap="all" baseline="0">
                <a:blipFill>
                  <a:blip r:embed="rId2">
                    <a:extLst>
                      <a:ext uri="{28A0092B-C50C-407E-A947-70E740481C1C}">
                        <a14:useLocalDpi xmlns:a14="http://schemas.microsoft.com/office/drawing/2010/main" val="0"/>
                      </a:ext>
                    </a:extLst>
                  </a:blip>
                  <a:tile tx="6350" ty="-127000" sx="65000" sy="64000" flip="none" algn="tl"/>
                </a:blipFill>
                <a:latin typeface="+mj-lt"/>
                <a:ea typeface="+mj-ea"/>
                <a:cs typeface="+mj-cs"/>
              </a:defRPr>
            </a:lvl1pPr>
          </a:lstStyle>
          <a:p>
            <a:pPr algn="ctr"/>
            <a:r>
              <a:rPr lang="en-US" smtClean="0">
                <a:effectLst>
                  <a:outerShdw blurRad="38100" dist="38100" dir="2700000" algn="tl">
                    <a:srgbClr val="000000">
                      <a:alpha val="43137"/>
                    </a:srgbClr>
                  </a:outerShdw>
                </a:effectLst>
              </a:rPr>
              <a:t>Celebuzz</a:t>
            </a:r>
            <a:endParaRPr lang="ru-RU" dirty="0">
              <a:effectLst>
                <a:outerShdw blurRad="38100" dist="38100" dir="2700000" algn="tl">
                  <a:srgbClr val="000000">
                    <a:alpha val="43137"/>
                  </a:srgbClr>
                </a:outerShdw>
              </a:effectLst>
            </a:endParaRPr>
          </a:p>
        </p:txBody>
      </p:sp>
      <p:sp>
        <p:nvSpPr>
          <p:cNvPr id="6" name="Стрелка вправо 5"/>
          <p:cNvSpPr/>
          <p:nvPr/>
        </p:nvSpPr>
        <p:spPr>
          <a:xfrm>
            <a:off x="4717230" y="3043260"/>
            <a:ext cx="1665027" cy="75510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b="1">
              <a:ln w="22225">
                <a:solidFill>
                  <a:schemeClr val="accent2"/>
                </a:solidFill>
                <a:prstDash val="solid"/>
              </a:ln>
              <a:solidFill>
                <a:schemeClr val="accent2">
                  <a:lumMod val="40000"/>
                  <a:lumOff val="60000"/>
                </a:schemeClr>
              </a:solidFill>
            </a:endParaRPr>
          </a:p>
        </p:txBody>
      </p:sp>
      <p:pic>
        <p:nvPicPr>
          <p:cNvPr id="8" name="Объект 7"/>
          <p:cNvPicPr>
            <a:picLocks noGrp="1" noChangeAspect="1"/>
          </p:cNvPicPr>
          <p:nvPr>
            <p:ph idx="1"/>
          </p:nvPr>
        </p:nvPicPr>
        <p:blipFill rotWithShape="1">
          <a:blip r:embed="rId3">
            <a:extLst>
              <a:ext uri="{28A0092B-C50C-407E-A947-70E740481C1C}">
                <a14:useLocalDpi xmlns:a14="http://schemas.microsoft.com/office/drawing/2010/main" val="0"/>
              </a:ext>
            </a:extLst>
          </a:blip>
          <a:srcRect l="-373" t="711" r="61766" b="-711"/>
          <a:stretch/>
        </p:blipFill>
        <p:spPr>
          <a:xfrm>
            <a:off x="0" y="961212"/>
            <a:ext cx="4234455" cy="5758265"/>
          </a:xfrm>
        </p:spPr>
      </p:pic>
      <p:pic>
        <p:nvPicPr>
          <p:cNvPr id="9" name="Рисунок 8"/>
          <p:cNvPicPr>
            <a:picLocks noChangeAspect="1"/>
          </p:cNvPicPr>
          <p:nvPr/>
        </p:nvPicPr>
        <p:blipFill rotWithShape="1">
          <a:blip r:embed="rId3">
            <a:extLst>
              <a:ext uri="{28A0092B-C50C-407E-A947-70E740481C1C}">
                <a14:useLocalDpi xmlns:a14="http://schemas.microsoft.com/office/drawing/2010/main" val="0"/>
              </a:ext>
            </a:extLst>
          </a:blip>
          <a:srcRect l="51625"/>
          <a:stretch/>
        </p:blipFill>
        <p:spPr>
          <a:xfrm>
            <a:off x="6865033" y="1108736"/>
            <a:ext cx="5305843" cy="5758265"/>
          </a:xfrm>
          <a:prstGeom prst="rect">
            <a:avLst/>
          </a:prstGeom>
        </p:spPr>
      </p:pic>
    </p:spTree>
    <p:extLst>
      <p:ext uri="{BB962C8B-B14F-4D97-AF65-F5344CB8AC3E}">
        <p14:creationId xmlns:p14="http://schemas.microsoft.com/office/powerpoint/2010/main" val="332209905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6" name="Объект 5"/>
          <p:cNvPicPr>
            <a:picLocks noGrp="1" noChangeAspect="1"/>
          </p:cNvPicPr>
          <p:nvPr>
            <p:ph idx="1"/>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712692" y="0"/>
            <a:ext cx="8772711" cy="6828094"/>
          </a:xfrm>
        </p:spPr>
      </p:pic>
      <p:pic>
        <p:nvPicPr>
          <p:cNvPr id="9" name="Рисунок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04111" y="3234519"/>
            <a:ext cx="1648631" cy="1648631"/>
          </a:xfrm>
          <a:prstGeom prst="rect">
            <a:avLst/>
          </a:prstGeom>
          <a:ln>
            <a:noFill/>
          </a:ln>
        </p:spPr>
      </p:pic>
    </p:spTree>
    <p:extLst>
      <p:ext uri="{BB962C8B-B14F-4D97-AF65-F5344CB8AC3E}">
        <p14:creationId xmlns:p14="http://schemas.microsoft.com/office/powerpoint/2010/main" val="324866797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78425" y="323878"/>
            <a:ext cx="10058400" cy="1125804"/>
          </a:xfrm>
        </p:spPr>
        <p:txBody>
          <a:bodyPr>
            <a:normAutofit/>
          </a:bodyPr>
          <a:lstStyle/>
          <a:p>
            <a:r>
              <a:rPr lang="en-US" sz="4600" dirty="0" smtClean="0">
                <a:effectLst>
                  <a:outerShdw blurRad="38100" dist="38100" dir="2700000" algn="tl">
                    <a:srgbClr val="000000">
                      <a:alpha val="43137"/>
                    </a:srgbClr>
                  </a:outerShdw>
                </a:effectLst>
              </a:rPr>
              <a:t>English idioms about fashion</a:t>
            </a:r>
            <a:endParaRPr lang="ru-RU" sz="4600" dirty="0">
              <a:effectLst>
                <a:outerShdw blurRad="38100" dist="38100" dir="2700000" algn="tl">
                  <a:srgbClr val="000000">
                    <a:alpha val="43137"/>
                  </a:srgbClr>
                </a:outerShdw>
              </a:effectLst>
            </a:endParaRPr>
          </a:p>
        </p:txBody>
      </p:sp>
      <p:sp>
        <p:nvSpPr>
          <p:cNvPr id="4" name="TextBox 3"/>
          <p:cNvSpPr txBox="1"/>
          <p:nvPr/>
        </p:nvSpPr>
        <p:spPr>
          <a:xfrm>
            <a:off x="1385249" y="1672663"/>
            <a:ext cx="2988859" cy="612934"/>
          </a:xfrm>
          <a:prstGeom prst="roundRect">
            <a:avLst/>
          </a:prstGeom>
          <a:solidFill>
            <a:schemeClr val="accent1">
              <a:lumMod val="60000"/>
              <a:lumOff val="40000"/>
            </a:schemeClr>
          </a:solidFill>
          <a:ln>
            <a:solidFill>
              <a:schemeClr val="accent1"/>
            </a:solidFill>
          </a:ln>
        </p:spPr>
        <p:txBody>
          <a:bodyPr wrap="square" rtlCol="0">
            <a:spAutoFit/>
          </a:bodyPr>
          <a:lstStyle/>
          <a:p>
            <a:r>
              <a:rPr lang="en-US" sz="3000" dirty="0" smtClean="0"/>
              <a:t>Dressed to kill</a:t>
            </a:r>
            <a:endParaRPr lang="ru-RU" sz="3000" dirty="0"/>
          </a:p>
        </p:txBody>
      </p:sp>
      <p:sp>
        <p:nvSpPr>
          <p:cNvPr id="5" name="TextBox 4"/>
          <p:cNvSpPr txBox="1"/>
          <p:nvPr/>
        </p:nvSpPr>
        <p:spPr>
          <a:xfrm>
            <a:off x="6591869" y="1672663"/>
            <a:ext cx="4421874" cy="612934"/>
          </a:xfrm>
          <a:prstGeom prst="roundRect">
            <a:avLst/>
          </a:prstGeom>
          <a:solidFill>
            <a:schemeClr val="accent1">
              <a:lumMod val="60000"/>
              <a:lumOff val="40000"/>
            </a:schemeClr>
          </a:solidFill>
          <a:ln>
            <a:solidFill>
              <a:schemeClr val="accent1"/>
            </a:solidFill>
          </a:ln>
        </p:spPr>
        <p:txBody>
          <a:bodyPr wrap="square" rtlCol="0">
            <a:spAutoFit/>
          </a:bodyPr>
          <a:lstStyle/>
          <a:p>
            <a:r>
              <a:rPr lang="en-US" sz="3000" dirty="0" smtClean="0"/>
              <a:t>Dressed to the nines</a:t>
            </a:r>
            <a:endParaRPr lang="ru-RU" sz="3000" dirty="0"/>
          </a:p>
        </p:txBody>
      </p:sp>
      <p:sp>
        <p:nvSpPr>
          <p:cNvPr id="6" name="TextBox 5"/>
          <p:cNvSpPr txBox="1"/>
          <p:nvPr/>
        </p:nvSpPr>
        <p:spPr>
          <a:xfrm>
            <a:off x="1385249" y="2734917"/>
            <a:ext cx="4176215" cy="612934"/>
          </a:xfrm>
          <a:prstGeom prst="roundRect">
            <a:avLst/>
          </a:prstGeom>
          <a:solidFill>
            <a:schemeClr val="accent1">
              <a:lumMod val="60000"/>
              <a:lumOff val="40000"/>
            </a:schemeClr>
          </a:solidFill>
          <a:ln>
            <a:solidFill>
              <a:schemeClr val="accent1"/>
            </a:solidFill>
          </a:ln>
        </p:spPr>
        <p:txBody>
          <a:bodyPr wrap="square" rtlCol="0">
            <a:spAutoFit/>
          </a:bodyPr>
          <a:lstStyle/>
          <a:p>
            <a:r>
              <a:rPr lang="en-US" sz="3000" dirty="0" smtClean="0"/>
              <a:t>Dressed to the teeth</a:t>
            </a:r>
            <a:endParaRPr lang="ru-RU" sz="3000" dirty="0"/>
          </a:p>
        </p:txBody>
      </p:sp>
      <p:sp>
        <p:nvSpPr>
          <p:cNvPr id="7" name="TextBox 6"/>
          <p:cNvSpPr txBox="1"/>
          <p:nvPr/>
        </p:nvSpPr>
        <p:spPr>
          <a:xfrm>
            <a:off x="6591869" y="2731559"/>
            <a:ext cx="2634018" cy="612934"/>
          </a:xfrm>
          <a:prstGeom prst="roundRect">
            <a:avLst/>
          </a:prstGeom>
          <a:solidFill>
            <a:schemeClr val="accent1">
              <a:lumMod val="60000"/>
              <a:lumOff val="40000"/>
            </a:schemeClr>
          </a:solidFill>
          <a:ln>
            <a:solidFill>
              <a:schemeClr val="accent1"/>
            </a:solidFill>
          </a:ln>
        </p:spPr>
        <p:txBody>
          <a:bodyPr wrap="square" rtlCol="0">
            <a:spAutoFit/>
          </a:bodyPr>
          <a:lstStyle/>
          <a:p>
            <a:r>
              <a:rPr lang="en-US" sz="3000" dirty="0" smtClean="0"/>
              <a:t>Birthday suit</a:t>
            </a:r>
            <a:endParaRPr lang="ru-RU" sz="3000" dirty="0"/>
          </a:p>
        </p:txBody>
      </p:sp>
      <p:sp>
        <p:nvSpPr>
          <p:cNvPr id="8" name="TextBox 7"/>
          <p:cNvSpPr txBox="1"/>
          <p:nvPr/>
        </p:nvSpPr>
        <p:spPr>
          <a:xfrm>
            <a:off x="1378425" y="3825168"/>
            <a:ext cx="4653886" cy="612934"/>
          </a:xfrm>
          <a:prstGeom prst="roundRect">
            <a:avLst/>
          </a:prstGeom>
          <a:solidFill>
            <a:schemeClr val="accent1">
              <a:lumMod val="60000"/>
              <a:lumOff val="40000"/>
            </a:schemeClr>
          </a:solidFill>
          <a:ln>
            <a:solidFill>
              <a:schemeClr val="accent1"/>
            </a:solidFill>
          </a:ln>
        </p:spPr>
        <p:txBody>
          <a:bodyPr wrap="square" rtlCol="0">
            <a:spAutoFit/>
          </a:bodyPr>
          <a:lstStyle/>
          <a:p>
            <a:r>
              <a:rPr lang="en-US" sz="3000" dirty="0" smtClean="0"/>
              <a:t>All mouth and trousers</a:t>
            </a:r>
            <a:endParaRPr lang="ru-RU" sz="3000" dirty="0"/>
          </a:p>
        </p:txBody>
      </p:sp>
      <p:sp>
        <p:nvSpPr>
          <p:cNvPr id="9" name="TextBox 8"/>
          <p:cNvSpPr txBox="1"/>
          <p:nvPr/>
        </p:nvSpPr>
        <p:spPr>
          <a:xfrm>
            <a:off x="6591869" y="3822823"/>
            <a:ext cx="4667534" cy="612934"/>
          </a:xfrm>
          <a:prstGeom prst="roundRect">
            <a:avLst/>
          </a:prstGeom>
          <a:solidFill>
            <a:schemeClr val="accent1">
              <a:lumMod val="60000"/>
              <a:lumOff val="40000"/>
            </a:schemeClr>
          </a:solidFill>
          <a:ln>
            <a:solidFill>
              <a:schemeClr val="accent1"/>
            </a:solidFill>
          </a:ln>
        </p:spPr>
        <p:txBody>
          <a:bodyPr wrap="square" rtlCol="0">
            <a:spAutoFit/>
          </a:bodyPr>
          <a:lstStyle/>
          <a:p>
            <a:r>
              <a:rPr lang="en-US" sz="3000" dirty="0" smtClean="0"/>
              <a:t>A feather in one’s cap</a:t>
            </a:r>
            <a:endParaRPr lang="ru-RU" sz="3000" dirty="0"/>
          </a:p>
        </p:txBody>
      </p:sp>
      <p:sp>
        <p:nvSpPr>
          <p:cNvPr id="10" name="TextBox 9"/>
          <p:cNvSpPr txBox="1"/>
          <p:nvPr/>
        </p:nvSpPr>
        <p:spPr>
          <a:xfrm>
            <a:off x="1378425" y="4895167"/>
            <a:ext cx="4026088" cy="612934"/>
          </a:xfrm>
          <a:prstGeom prst="roundRect">
            <a:avLst/>
          </a:prstGeom>
          <a:solidFill>
            <a:schemeClr val="accent1">
              <a:lumMod val="60000"/>
              <a:lumOff val="40000"/>
            </a:schemeClr>
          </a:solidFill>
          <a:ln>
            <a:solidFill>
              <a:schemeClr val="accent1"/>
            </a:solidFill>
          </a:ln>
        </p:spPr>
        <p:txBody>
          <a:bodyPr wrap="square" rtlCol="0">
            <a:spAutoFit/>
          </a:bodyPr>
          <a:lstStyle/>
          <a:p>
            <a:r>
              <a:rPr lang="en-US" sz="3000" dirty="0" err="1" smtClean="0"/>
              <a:t>Cloack</a:t>
            </a:r>
            <a:r>
              <a:rPr lang="en-US" sz="3000" dirty="0" smtClean="0"/>
              <a:t>-and-dagger</a:t>
            </a:r>
            <a:endParaRPr lang="ru-RU" sz="3000" dirty="0"/>
          </a:p>
        </p:txBody>
      </p:sp>
      <p:sp>
        <p:nvSpPr>
          <p:cNvPr id="11" name="TextBox 10"/>
          <p:cNvSpPr txBox="1"/>
          <p:nvPr/>
        </p:nvSpPr>
        <p:spPr>
          <a:xfrm>
            <a:off x="6591869" y="4895167"/>
            <a:ext cx="5404513" cy="612934"/>
          </a:xfrm>
          <a:prstGeom prst="roundRect">
            <a:avLst/>
          </a:prstGeom>
          <a:solidFill>
            <a:schemeClr val="accent1">
              <a:lumMod val="60000"/>
              <a:lumOff val="40000"/>
            </a:schemeClr>
          </a:solidFill>
          <a:ln>
            <a:solidFill>
              <a:schemeClr val="accent1"/>
            </a:solidFill>
          </a:ln>
        </p:spPr>
        <p:txBody>
          <a:bodyPr wrap="square" rtlCol="0">
            <a:spAutoFit/>
          </a:bodyPr>
          <a:lstStyle/>
          <a:p>
            <a:r>
              <a:rPr lang="en-US" sz="3000" dirty="0" smtClean="0"/>
              <a:t>Comfortable as an old shoe</a:t>
            </a:r>
            <a:endParaRPr lang="ru-RU" sz="3000" dirty="0"/>
          </a:p>
        </p:txBody>
      </p:sp>
      <p:sp>
        <p:nvSpPr>
          <p:cNvPr id="3" name="TextBox 2"/>
          <p:cNvSpPr txBox="1"/>
          <p:nvPr/>
        </p:nvSpPr>
        <p:spPr>
          <a:xfrm>
            <a:off x="1378425" y="5953828"/>
            <a:ext cx="2565778" cy="612934"/>
          </a:xfrm>
          <a:prstGeom prst="roundRect">
            <a:avLst/>
          </a:prstGeom>
          <a:solidFill>
            <a:schemeClr val="accent1">
              <a:lumMod val="60000"/>
              <a:lumOff val="40000"/>
            </a:schemeClr>
          </a:solidFill>
          <a:ln>
            <a:solidFill>
              <a:schemeClr val="accent2"/>
            </a:solidFill>
          </a:ln>
        </p:spPr>
        <p:txBody>
          <a:bodyPr wrap="square" rtlCol="0">
            <a:spAutoFit/>
          </a:bodyPr>
          <a:lstStyle/>
          <a:p>
            <a:r>
              <a:rPr lang="en-US" sz="3000" dirty="0" smtClean="0"/>
              <a:t>All the rage</a:t>
            </a:r>
            <a:endParaRPr lang="ru-RU" sz="3000" dirty="0"/>
          </a:p>
        </p:txBody>
      </p:sp>
      <p:sp>
        <p:nvSpPr>
          <p:cNvPr id="12" name="TextBox 11"/>
          <p:cNvSpPr txBox="1"/>
          <p:nvPr/>
        </p:nvSpPr>
        <p:spPr>
          <a:xfrm>
            <a:off x="6591868" y="5953828"/>
            <a:ext cx="4326341" cy="612934"/>
          </a:xfrm>
          <a:prstGeom prst="roundRect">
            <a:avLst/>
          </a:prstGeom>
          <a:solidFill>
            <a:schemeClr val="accent1">
              <a:lumMod val="60000"/>
              <a:lumOff val="40000"/>
            </a:schemeClr>
          </a:solidFill>
          <a:ln>
            <a:solidFill>
              <a:schemeClr val="accent2"/>
            </a:solidFill>
          </a:ln>
        </p:spPr>
        <p:txBody>
          <a:bodyPr wrap="square" rtlCol="0">
            <a:spAutoFit/>
          </a:bodyPr>
          <a:lstStyle/>
          <a:p>
            <a:r>
              <a:rPr lang="en-US" sz="3000" dirty="0" smtClean="0"/>
              <a:t>Fit like a glove</a:t>
            </a:r>
            <a:endParaRPr lang="ru-RU" sz="3000" dirty="0"/>
          </a:p>
        </p:txBody>
      </p:sp>
    </p:spTree>
    <p:extLst>
      <p:ext uri="{BB962C8B-B14F-4D97-AF65-F5344CB8AC3E}">
        <p14:creationId xmlns:p14="http://schemas.microsoft.com/office/powerpoint/2010/main" val="202450770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inVertical)">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arn(inVertic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arn(inVertical)">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arn(inVertical)">
                                      <p:cBhvr>
                                        <p:cTn id="32" dur="500"/>
                                        <p:tgtEl>
                                          <p:spTgt spid="9"/>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barn(inVertical)">
                                      <p:cBhvr>
                                        <p:cTn id="37" dur="500"/>
                                        <p:tgtEl>
                                          <p:spTgt spid="10"/>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barn(inVertical)">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grpId="0" nodeType="click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barn(inVertical)">
                                      <p:cBhvr>
                                        <p:cTn id="47" dur="500"/>
                                        <p:tgtEl>
                                          <p:spTgt spid="3"/>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barn(inVertical)">
                                      <p:cBhvr>
                                        <p:cTn id="5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animBg="1"/>
      <p:bldP spid="3" grpId="0" animBg="1"/>
      <p:bldP spid="1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rotWithShape="1">
          <a:blip r:embed="rId2">
            <a:extLst>
              <a:ext uri="{28A0092B-C50C-407E-A947-70E740481C1C}">
                <a14:useLocalDpi xmlns:a14="http://schemas.microsoft.com/office/drawing/2010/main" val="0"/>
              </a:ext>
            </a:extLst>
          </a:blip>
          <a:srcRect b="18478"/>
          <a:stretch/>
        </p:blipFill>
        <p:spPr>
          <a:xfrm>
            <a:off x="3900075" y="2135477"/>
            <a:ext cx="4766253" cy="2220304"/>
          </a:xfrm>
          <a:prstGeom prst="rect">
            <a:avLst/>
          </a:prstGeom>
        </p:spPr>
      </p:pic>
      <p:pic>
        <p:nvPicPr>
          <p:cNvPr id="3" name="Рисунок 2"/>
          <p:cNvPicPr>
            <a:picLocks noChangeAspect="1"/>
          </p:cNvPicPr>
          <p:nvPr/>
        </p:nvPicPr>
        <p:blipFill rotWithShape="1">
          <a:blip r:embed="rId3">
            <a:extLst>
              <a:ext uri="{28A0092B-C50C-407E-A947-70E740481C1C}">
                <a14:useLocalDpi xmlns:a14="http://schemas.microsoft.com/office/drawing/2010/main" val="0"/>
              </a:ext>
            </a:extLst>
          </a:blip>
          <a:srcRect b="15217"/>
          <a:stretch/>
        </p:blipFill>
        <p:spPr>
          <a:xfrm>
            <a:off x="3888552" y="6426"/>
            <a:ext cx="4394579" cy="2129051"/>
          </a:xfrm>
          <a:prstGeom prst="rect">
            <a:avLst/>
          </a:prstGeom>
        </p:spPr>
      </p:pic>
      <p:pic>
        <p:nvPicPr>
          <p:cNvPr id="2" name="Рисунок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45" y="-22676"/>
            <a:ext cx="4374005" cy="4374005"/>
          </a:xfrm>
          <a:prstGeom prst="rect">
            <a:avLst/>
          </a:prstGeom>
        </p:spPr>
      </p:pic>
      <p:pic>
        <p:nvPicPr>
          <p:cNvPr id="5" name="Рисунок 4"/>
          <p:cNvPicPr>
            <a:picLocks noChangeAspect="1"/>
          </p:cNvPicPr>
          <p:nvPr/>
        </p:nvPicPr>
        <p:blipFill rotWithShape="1">
          <a:blip r:embed="rId5">
            <a:extLst>
              <a:ext uri="{28A0092B-C50C-407E-A947-70E740481C1C}">
                <a14:useLocalDpi xmlns:a14="http://schemas.microsoft.com/office/drawing/2010/main" val="0"/>
              </a:ext>
            </a:extLst>
          </a:blip>
          <a:srcRect b="11944"/>
          <a:stretch/>
        </p:blipFill>
        <p:spPr>
          <a:xfrm>
            <a:off x="5315297" y="4270954"/>
            <a:ext cx="6876704" cy="2587046"/>
          </a:xfrm>
          <a:prstGeom prst="rect">
            <a:avLst/>
          </a:prstGeom>
        </p:spPr>
      </p:pic>
      <p:pic>
        <p:nvPicPr>
          <p:cNvPr id="6" name="Рисунок 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283131" y="1"/>
            <a:ext cx="3908869" cy="4334102"/>
          </a:xfrm>
          <a:prstGeom prst="rect">
            <a:avLst/>
          </a:prstGeom>
        </p:spPr>
      </p:pic>
      <p:pic>
        <p:nvPicPr>
          <p:cNvPr id="7" name="Рисунок 6"/>
          <p:cNvPicPr>
            <a:picLocks noChangeAspect="1"/>
          </p:cNvPicPr>
          <p:nvPr/>
        </p:nvPicPr>
        <p:blipFill rotWithShape="1">
          <a:blip r:embed="rId7">
            <a:extLst>
              <a:ext uri="{28A0092B-C50C-407E-A947-70E740481C1C}">
                <a14:useLocalDpi xmlns:a14="http://schemas.microsoft.com/office/drawing/2010/main" val="0"/>
              </a:ext>
            </a:extLst>
          </a:blip>
          <a:srcRect b="16964"/>
          <a:stretch/>
        </p:blipFill>
        <p:spPr>
          <a:xfrm>
            <a:off x="1" y="4270954"/>
            <a:ext cx="5595582" cy="2602494"/>
          </a:xfrm>
          <a:prstGeom prst="rect">
            <a:avLst/>
          </a:prstGeom>
        </p:spPr>
      </p:pic>
    </p:spTree>
    <p:extLst>
      <p:ext uri="{BB962C8B-B14F-4D97-AF65-F5344CB8AC3E}">
        <p14:creationId xmlns:p14="http://schemas.microsoft.com/office/powerpoint/2010/main" val="733033572"/>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style.rotation</p:attrName>
                                        </p:attrNameLst>
                                      </p:cBhvr>
                                      <p:tavLst>
                                        <p:tav tm="0">
                                          <p:val>
                                            <p:fltVal val="90"/>
                                          </p:val>
                                        </p:tav>
                                        <p:tav tm="100000">
                                          <p:val>
                                            <p:fltVal val="0"/>
                                          </p:val>
                                        </p:tav>
                                      </p:tavLst>
                                    </p:anim>
                                    <p:animEffect transition="in" filter="fade">
                                      <p:cBhvr>
                                        <p:cTn id="18" dur="10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p:cTn id="23" dur="1000" fill="hold"/>
                                        <p:tgtEl>
                                          <p:spTgt spid="6"/>
                                        </p:tgtEl>
                                        <p:attrNameLst>
                                          <p:attrName>ppt_w</p:attrName>
                                        </p:attrNameLst>
                                      </p:cBhvr>
                                      <p:tavLst>
                                        <p:tav tm="0">
                                          <p:val>
                                            <p:fltVal val="0"/>
                                          </p:val>
                                        </p:tav>
                                        <p:tav tm="100000">
                                          <p:val>
                                            <p:strVal val="#ppt_w"/>
                                          </p:val>
                                        </p:tav>
                                      </p:tavLst>
                                    </p:anim>
                                    <p:anim calcmode="lin" valueType="num">
                                      <p:cBhvr>
                                        <p:cTn id="24" dur="1000" fill="hold"/>
                                        <p:tgtEl>
                                          <p:spTgt spid="6"/>
                                        </p:tgtEl>
                                        <p:attrNameLst>
                                          <p:attrName>ppt_h</p:attrName>
                                        </p:attrNameLst>
                                      </p:cBhvr>
                                      <p:tavLst>
                                        <p:tav tm="0">
                                          <p:val>
                                            <p:fltVal val="0"/>
                                          </p:val>
                                        </p:tav>
                                        <p:tav tm="100000">
                                          <p:val>
                                            <p:strVal val="#ppt_h"/>
                                          </p:val>
                                        </p:tav>
                                      </p:tavLst>
                                    </p:anim>
                                    <p:anim calcmode="lin" valueType="num">
                                      <p:cBhvr>
                                        <p:cTn id="25" dur="1000" fill="hold"/>
                                        <p:tgtEl>
                                          <p:spTgt spid="6"/>
                                        </p:tgtEl>
                                        <p:attrNameLst>
                                          <p:attrName>style.rotation</p:attrName>
                                        </p:attrNameLst>
                                      </p:cBhvr>
                                      <p:tavLst>
                                        <p:tav tm="0">
                                          <p:val>
                                            <p:fltVal val="90"/>
                                          </p:val>
                                        </p:tav>
                                        <p:tav tm="100000">
                                          <p:val>
                                            <p:fltVal val="0"/>
                                          </p:val>
                                        </p:tav>
                                      </p:tavLst>
                                    </p:anim>
                                    <p:animEffect transition="in" filter="fade">
                                      <p:cBhvr>
                                        <p:cTn id="26" dur="10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p:cTn id="31" dur="1000" fill="hold"/>
                                        <p:tgtEl>
                                          <p:spTgt spid="4"/>
                                        </p:tgtEl>
                                        <p:attrNameLst>
                                          <p:attrName>ppt_w</p:attrName>
                                        </p:attrNameLst>
                                      </p:cBhvr>
                                      <p:tavLst>
                                        <p:tav tm="0">
                                          <p:val>
                                            <p:fltVal val="0"/>
                                          </p:val>
                                        </p:tav>
                                        <p:tav tm="100000">
                                          <p:val>
                                            <p:strVal val="#ppt_w"/>
                                          </p:val>
                                        </p:tav>
                                      </p:tavLst>
                                    </p:anim>
                                    <p:anim calcmode="lin" valueType="num">
                                      <p:cBhvr>
                                        <p:cTn id="32" dur="1000" fill="hold"/>
                                        <p:tgtEl>
                                          <p:spTgt spid="4"/>
                                        </p:tgtEl>
                                        <p:attrNameLst>
                                          <p:attrName>ppt_h</p:attrName>
                                        </p:attrNameLst>
                                      </p:cBhvr>
                                      <p:tavLst>
                                        <p:tav tm="0">
                                          <p:val>
                                            <p:fltVal val="0"/>
                                          </p:val>
                                        </p:tav>
                                        <p:tav tm="100000">
                                          <p:val>
                                            <p:strVal val="#ppt_h"/>
                                          </p:val>
                                        </p:tav>
                                      </p:tavLst>
                                    </p:anim>
                                    <p:anim calcmode="lin" valueType="num">
                                      <p:cBhvr>
                                        <p:cTn id="33" dur="1000" fill="hold"/>
                                        <p:tgtEl>
                                          <p:spTgt spid="4"/>
                                        </p:tgtEl>
                                        <p:attrNameLst>
                                          <p:attrName>style.rotation</p:attrName>
                                        </p:attrNameLst>
                                      </p:cBhvr>
                                      <p:tavLst>
                                        <p:tav tm="0">
                                          <p:val>
                                            <p:fltVal val="90"/>
                                          </p:val>
                                        </p:tav>
                                        <p:tav tm="100000">
                                          <p:val>
                                            <p:fltVal val="0"/>
                                          </p:val>
                                        </p:tav>
                                      </p:tavLst>
                                    </p:anim>
                                    <p:animEffect transition="in" filter="fade">
                                      <p:cBhvr>
                                        <p:cTn id="34" dur="1000"/>
                                        <p:tgtEl>
                                          <p:spTgt spid="4"/>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nodeType="click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1000" fill="hold"/>
                                        <p:tgtEl>
                                          <p:spTgt spid="7"/>
                                        </p:tgtEl>
                                        <p:attrNameLst>
                                          <p:attrName>ppt_w</p:attrName>
                                        </p:attrNameLst>
                                      </p:cBhvr>
                                      <p:tavLst>
                                        <p:tav tm="0">
                                          <p:val>
                                            <p:fltVal val="0"/>
                                          </p:val>
                                        </p:tav>
                                        <p:tav tm="100000">
                                          <p:val>
                                            <p:strVal val="#ppt_w"/>
                                          </p:val>
                                        </p:tav>
                                      </p:tavLst>
                                    </p:anim>
                                    <p:anim calcmode="lin" valueType="num">
                                      <p:cBhvr>
                                        <p:cTn id="40" dur="1000" fill="hold"/>
                                        <p:tgtEl>
                                          <p:spTgt spid="7"/>
                                        </p:tgtEl>
                                        <p:attrNameLst>
                                          <p:attrName>ppt_h</p:attrName>
                                        </p:attrNameLst>
                                      </p:cBhvr>
                                      <p:tavLst>
                                        <p:tav tm="0">
                                          <p:val>
                                            <p:fltVal val="0"/>
                                          </p:val>
                                        </p:tav>
                                        <p:tav tm="100000">
                                          <p:val>
                                            <p:strVal val="#ppt_h"/>
                                          </p:val>
                                        </p:tav>
                                      </p:tavLst>
                                    </p:anim>
                                    <p:anim calcmode="lin" valueType="num">
                                      <p:cBhvr>
                                        <p:cTn id="41" dur="1000" fill="hold"/>
                                        <p:tgtEl>
                                          <p:spTgt spid="7"/>
                                        </p:tgtEl>
                                        <p:attrNameLst>
                                          <p:attrName>style.rotation</p:attrName>
                                        </p:attrNameLst>
                                      </p:cBhvr>
                                      <p:tavLst>
                                        <p:tav tm="0">
                                          <p:val>
                                            <p:fltVal val="90"/>
                                          </p:val>
                                        </p:tav>
                                        <p:tav tm="100000">
                                          <p:val>
                                            <p:fltVal val="0"/>
                                          </p:val>
                                        </p:tav>
                                      </p:tavLst>
                                    </p:anim>
                                    <p:animEffect transition="in" filter="fade">
                                      <p:cBhvr>
                                        <p:cTn id="42" dur="1000"/>
                                        <p:tgtEl>
                                          <p:spTgt spid="7"/>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5"/>
                                        </p:tgtEl>
                                        <p:attrNameLst>
                                          <p:attrName>style.visibility</p:attrName>
                                        </p:attrNameLst>
                                      </p:cBhvr>
                                      <p:to>
                                        <p:strVal val="visible"/>
                                      </p:to>
                                    </p:set>
                                    <p:anim calcmode="lin" valueType="num">
                                      <p:cBhvr>
                                        <p:cTn id="47" dur="1000" fill="hold"/>
                                        <p:tgtEl>
                                          <p:spTgt spid="5"/>
                                        </p:tgtEl>
                                        <p:attrNameLst>
                                          <p:attrName>ppt_w</p:attrName>
                                        </p:attrNameLst>
                                      </p:cBhvr>
                                      <p:tavLst>
                                        <p:tav tm="0">
                                          <p:val>
                                            <p:fltVal val="0"/>
                                          </p:val>
                                        </p:tav>
                                        <p:tav tm="100000">
                                          <p:val>
                                            <p:strVal val="#ppt_w"/>
                                          </p:val>
                                        </p:tav>
                                      </p:tavLst>
                                    </p:anim>
                                    <p:anim calcmode="lin" valueType="num">
                                      <p:cBhvr>
                                        <p:cTn id="48" dur="1000" fill="hold"/>
                                        <p:tgtEl>
                                          <p:spTgt spid="5"/>
                                        </p:tgtEl>
                                        <p:attrNameLst>
                                          <p:attrName>ppt_h</p:attrName>
                                        </p:attrNameLst>
                                      </p:cBhvr>
                                      <p:tavLst>
                                        <p:tav tm="0">
                                          <p:val>
                                            <p:fltVal val="0"/>
                                          </p:val>
                                        </p:tav>
                                        <p:tav tm="100000">
                                          <p:val>
                                            <p:strVal val="#ppt_h"/>
                                          </p:val>
                                        </p:tav>
                                      </p:tavLst>
                                    </p:anim>
                                    <p:anim calcmode="lin" valueType="num">
                                      <p:cBhvr>
                                        <p:cTn id="49" dur="1000" fill="hold"/>
                                        <p:tgtEl>
                                          <p:spTgt spid="5"/>
                                        </p:tgtEl>
                                        <p:attrNameLst>
                                          <p:attrName>style.rotation</p:attrName>
                                        </p:attrNameLst>
                                      </p:cBhvr>
                                      <p:tavLst>
                                        <p:tav tm="0">
                                          <p:val>
                                            <p:fltVal val="90"/>
                                          </p:val>
                                        </p:tav>
                                        <p:tav tm="100000">
                                          <p:val>
                                            <p:fltVal val="0"/>
                                          </p:val>
                                        </p:tav>
                                      </p:tavLst>
                                    </p:anim>
                                    <p:animEffect transition="in" filter="fade">
                                      <p:cBhvr>
                                        <p:cTn id="5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72140" y="1177564"/>
            <a:ext cx="5837341" cy="5127701"/>
          </a:xfrm>
        </p:spPr>
        <p:txBody>
          <a:bodyPr>
            <a:noAutofit/>
          </a:bodyPr>
          <a:lstStyle/>
          <a:p>
            <a:r>
              <a:rPr lang="en-US" sz="2400" dirty="0" smtClean="0"/>
              <a:t>She began to sing and to dance when she was 5 years old.</a:t>
            </a:r>
          </a:p>
          <a:p>
            <a:r>
              <a:rPr lang="en-US" sz="2400" dirty="0" smtClean="0"/>
              <a:t>Began to both actress and singer during the filming of "The Wedding Planner" and the recording of the album "J. Lo ».</a:t>
            </a:r>
          </a:p>
          <a:p>
            <a:r>
              <a:rPr lang="en-US" sz="2400" dirty="0" smtClean="0"/>
              <a:t>Lopes-highest paid Latina actress in the world.</a:t>
            </a:r>
            <a:endParaRPr lang="ru-RU" sz="2400" dirty="0" smtClean="0"/>
          </a:p>
          <a:p>
            <a:r>
              <a:rPr lang="en-US" sz="2400" dirty="0" smtClean="0"/>
              <a:t>The actress loves to design clothes and</a:t>
            </a:r>
            <a:r>
              <a:rPr lang="ru-RU" sz="2400" dirty="0" smtClean="0"/>
              <a:t> </a:t>
            </a:r>
            <a:r>
              <a:rPr lang="en-US" sz="2400" dirty="0" smtClean="0"/>
              <a:t>even created a line «</a:t>
            </a:r>
            <a:r>
              <a:rPr lang="en-US" sz="2400" dirty="0" err="1" smtClean="0"/>
              <a:t>JLo</a:t>
            </a:r>
            <a:r>
              <a:rPr lang="en-US" sz="2400" dirty="0" smtClean="0"/>
              <a:t> by Jennifer Lopez», which is aimed at young women.</a:t>
            </a:r>
            <a:endParaRPr lang="uk-UA" sz="2400" dirty="0"/>
          </a:p>
        </p:txBody>
      </p:sp>
      <p:pic>
        <p:nvPicPr>
          <p:cNvPr id="4" name="Рисунок 3"/>
          <p:cNvPicPr>
            <a:picLocks noChangeAspect="1"/>
          </p:cNvPicPr>
          <p:nvPr/>
        </p:nvPicPr>
        <p:blipFill>
          <a:blip r:embed="rId2"/>
          <a:stretch>
            <a:fillRect/>
          </a:stretch>
        </p:blipFill>
        <p:spPr>
          <a:xfrm>
            <a:off x="10222832" y="0"/>
            <a:ext cx="1969168" cy="3117850"/>
          </a:xfrm>
          <a:prstGeom prst="rect">
            <a:avLst/>
          </a:prstGeom>
        </p:spPr>
      </p:pic>
      <p:pic>
        <p:nvPicPr>
          <p:cNvPr id="7" name="Рисунок 6"/>
          <p:cNvPicPr>
            <a:picLocks noChangeAspect="1"/>
          </p:cNvPicPr>
          <p:nvPr/>
        </p:nvPicPr>
        <p:blipFill>
          <a:blip r:embed="rId3" cstate="print"/>
          <a:stretch>
            <a:fillRect/>
          </a:stretch>
        </p:blipFill>
        <p:spPr>
          <a:xfrm>
            <a:off x="6065701" y="0"/>
            <a:ext cx="4157131" cy="3117848"/>
          </a:xfrm>
          <a:prstGeom prst="rect">
            <a:avLst/>
          </a:prstGeom>
        </p:spPr>
      </p:pic>
      <p:pic>
        <p:nvPicPr>
          <p:cNvPr id="9" name="Рисунок 8"/>
          <p:cNvPicPr>
            <a:picLocks noChangeAspect="1"/>
          </p:cNvPicPr>
          <p:nvPr/>
        </p:nvPicPr>
        <p:blipFill rotWithShape="1">
          <a:blip r:embed="rId4"/>
          <a:srcRect b="6220"/>
          <a:stretch/>
        </p:blipFill>
        <p:spPr>
          <a:xfrm>
            <a:off x="6054402" y="3117848"/>
            <a:ext cx="6137597" cy="3740151"/>
          </a:xfrm>
          <a:prstGeom prst="rect">
            <a:avLst/>
          </a:prstGeom>
        </p:spPr>
      </p:pic>
      <p:sp>
        <p:nvSpPr>
          <p:cNvPr id="12" name="TextBox 11"/>
          <p:cNvSpPr txBox="1"/>
          <p:nvPr/>
        </p:nvSpPr>
        <p:spPr>
          <a:xfrm>
            <a:off x="1337102" y="155185"/>
            <a:ext cx="4572379" cy="861774"/>
          </a:xfrm>
          <a:prstGeom prst="rect">
            <a:avLst/>
          </a:prstGeom>
          <a:noFill/>
        </p:spPr>
        <p:txBody>
          <a:bodyPr wrap="square" rtlCol="0">
            <a:spAutoFit/>
          </a:bodyPr>
          <a:lstStyle/>
          <a:p>
            <a:r>
              <a:rPr lang="en-US" sz="5000" dirty="0" smtClean="0">
                <a:effectLst>
                  <a:outerShdw blurRad="38100" dist="38100" dir="2700000" algn="tl">
                    <a:srgbClr val="000000">
                      <a:alpha val="43137"/>
                    </a:srgbClr>
                  </a:outerShdw>
                </a:effectLst>
                <a:latin typeface="+mj-lt"/>
              </a:rPr>
              <a:t>Jennifer Lopez</a:t>
            </a:r>
            <a:endParaRPr lang="uk-UA" sz="5000" dirty="0">
              <a:effectLst>
                <a:outerShdw blurRad="38100" dist="38100" dir="2700000" algn="tl">
                  <a:srgbClr val="000000">
                    <a:alpha val="43137"/>
                  </a:srgbClr>
                </a:outerShdw>
              </a:effectLst>
              <a:latin typeface="+mj-lt"/>
            </a:endParaRPr>
          </a:p>
        </p:txBody>
      </p:sp>
    </p:spTree>
    <p:extLst>
      <p:ext uri="{BB962C8B-B14F-4D97-AF65-F5344CB8AC3E}">
        <p14:creationId xmlns:p14="http://schemas.microsoft.com/office/powerpoint/2010/main" val="3414063897"/>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a:xfrm>
            <a:off x="6478150" y="171368"/>
            <a:ext cx="5713850" cy="857256"/>
          </a:xfrm>
        </p:spPr>
        <p:txBody>
          <a:bodyPr>
            <a:normAutofit fontScale="90000"/>
          </a:bodyPr>
          <a:lstStyle/>
          <a:p>
            <a:r>
              <a:rPr lang="en-US" sz="5000" dirty="0">
                <a:effectLst>
                  <a:outerShdw blurRad="38100" dist="38100" dir="2700000" algn="tl">
                    <a:srgbClr val="000000">
                      <a:alpha val="43137"/>
                    </a:srgbClr>
                  </a:outerShdw>
                </a:effectLst>
              </a:rPr>
              <a:t>Jennifer Aniston</a:t>
            </a:r>
            <a:endParaRPr lang="ru-RU" sz="5000" dirty="0">
              <a:effectLst>
                <a:outerShdw blurRad="38100" dist="38100" dir="2700000" algn="tl">
                  <a:srgbClr val="000000">
                    <a:alpha val="43137"/>
                  </a:srgbClr>
                </a:outerShdw>
              </a:effectLst>
            </a:endParaRPr>
          </a:p>
        </p:txBody>
      </p:sp>
      <p:pic>
        <p:nvPicPr>
          <p:cNvPr id="9" name="Содержимое 8" descr="jennifer_aniston_11.jpg"/>
          <p:cNvPicPr>
            <a:picLocks noGrp="1" noChangeAspect="1"/>
          </p:cNvPicPr>
          <p:nvPr>
            <p:ph sz="half" idx="1"/>
          </p:nvPr>
        </p:nvPicPr>
        <p:blipFill rotWithShape="1">
          <a:blip r:embed="rId2"/>
          <a:srcRect b="24851"/>
          <a:stretch/>
        </p:blipFill>
        <p:spPr>
          <a:xfrm>
            <a:off x="18185" y="0"/>
            <a:ext cx="3229982" cy="3835135"/>
          </a:xfrm>
        </p:spPr>
      </p:pic>
      <p:sp>
        <p:nvSpPr>
          <p:cNvPr id="8" name="Содержимое 7"/>
          <p:cNvSpPr>
            <a:spLocks noGrp="1"/>
          </p:cNvSpPr>
          <p:nvPr>
            <p:ph sz="half" idx="2"/>
          </p:nvPr>
        </p:nvSpPr>
        <p:spPr>
          <a:xfrm>
            <a:off x="6577751" y="1130186"/>
            <a:ext cx="5473222" cy="5256965"/>
          </a:xfrm>
        </p:spPr>
        <p:txBody>
          <a:bodyPr>
            <a:normAutofit/>
          </a:bodyPr>
          <a:lstStyle/>
          <a:p>
            <a:r>
              <a:rPr lang="en-US" sz="2400" dirty="0"/>
              <a:t>In 1990, she first got </a:t>
            </a:r>
            <a:r>
              <a:rPr lang="en-US" sz="2400" dirty="0" smtClean="0"/>
              <a:t>her </a:t>
            </a:r>
            <a:r>
              <a:rPr lang="en-US" sz="2400" dirty="0"/>
              <a:t>television role in the series</a:t>
            </a:r>
            <a:r>
              <a:rPr lang="ru-RU" sz="2400" dirty="0"/>
              <a:t>.</a:t>
            </a:r>
          </a:p>
          <a:p>
            <a:r>
              <a:rPr lang="en-US" sz="2400" dirty="0"/>
              <a:t>In 2002</a:t>
            </a:r>
            <a:r>
              <a:rPr lang="ru-RU" sz="2400" dirty="0"/>
              <a:t>-2003</a:t>
            </a:r>
            <a:r>
              <a:rPr lang="en-US" sz="2400" dirty="0"/>
              <a:t>, she was the Best actress in a Comedy series ("Friends")</a:t>
            </a:r>
            <a:r>
              <a:rPr lang="ru-RU" sz="2400" dirty="0"/>
              <a:t>.</a:t>
            </a:r>
          </a:p>
          <a:p>
            <a:r>
              <a:rPr lang="en-US" sz="2400" dirty="0"/>
              <a:t>She starred in 37 films and 11 serials</a:t>
            </a:r>
            <a:r>
              <a:rPr lang="ru-RU" sz="2400" dirty="0"/>
              <a:t>  (</a:t>
            </a:r>
            <a:r>
              <a:rPr lang="en-US" sz="2400" dirty="0"/>
              <a:t>1990-2016)</a:t>
            </a:r>
            <a:r>
              <a:rPr lang="ru-RU" sz="2400" dirty="0"/>
              <a:t>.</a:t>
            </a:r>
          </a:p>
          <a:p>
            <a:r>
              <a:rPr lang="en-US" sz="2400" dirty="0" smtClean="0"/>
              <a:t>She </a:t>
            </a:r>
            <a:r>
              <a:rPr lang="en-US" sz="2400" dirty="0"/>
              <a:t>is a happy and successful woman.</a:t>
            </a:r>
          </a:p>
          <a:p>
            <a:r>
              <a:rPr lang="en-US" sz="2400" dirty="0"/>
              <a:t>Her style is</a:t>
            </a:r>
            <a:r>
              <a:rPr lang="ru-RU" sz="2400" dirty="0"/>
              <a:t> </a:t>
            </a:r>
            <a:r>
              <a:rPr lang="en-US" sz="2400" dirty="0"/>
              <a:t>romantic. </a:t>
            </a:r>
            <a:r>
              <a:rPr lang="en-US" sz="2400" dirty="0" smtClean="0"/>
              <a:t>She tends to wear</a:t>
            </a:r>
            <a:r>
              <a:rPr lang="en-US" sz="2400" dirty="0"/>
              <a:t> </a:t>
            </a:r>
            <a:r>
              <a:rPr lang="en-US" sz="2400" dirty="0" smtClean="0"/>
              <a:t>dress</a:t>
            </a:r>
            <a:r>
              <a:rPr lang="uk-UA" sz="2400" dirty="0" smtClean="0"/>
              <a:t> </a:t>
            </a:r>
            <a:r>
              <a:rPr lang="en-US" sz="2400" dirty="0"/>
              <a:t>and heels.</a:t>
            </a:r>
          </a:p>
          <a:p>
            <a:endParaRPr lang="en-US" dirty="0"/>
          </a:p>
          <a:p>
            <a:endParaRPr lang="ru-RU" dirty="0"/>
          </a:p>
        </p:txBody>
      </p:sp>
      <p:pic>
        <p:nvPicPr>
          <p:cNvPr id="1027" name="Picture 3"/>
          <p:cNvPicPr>
            <a:picLocks noChangeAspect="1" noChangeArrowheads="1"/>
          </p:cNvPicPr>
          <p:nvPr/>
        </p:nvPicPr>
        <p:blipFill rotWithShape="1">
          <a:blip r:embed="rId3"/>
          <a:srcRect b="7476"/>
          <a:stretch/>
        </p:blipFill>
        <p:spPr bwMode="auto">
          <a:xfrm>
            <a:off x="3248167" y="1041"/>
            <a:ext cx="3098042" cy="3810700"/>
          </a:xfrm>
          <a:prstGeom prst="rect">
            <a:avLst/>
          </a:prstGeom>
          <a:noFill/>
          <a:ln w="9525">
            <a:noFill/>
            <a:miter lim="800000"/>
            <a:headEnd/>
            <a:tailEnd/>
          </a:ln>
          <a:effectLst/>
        </p:spPr>
      </p:pic>
      <p:pic>
        <p:nvPicPr>
          <p:cNvPr id="1029" name="Picture 5" descr="F:\англ\дженнифер энистон\jennifer_aniston_22.jpg"/>
          <p:cNvPicPr>
            <a:picLocks noChangeAspect="1" noChangeArrowheads="1"/>
          </p:cNvPicPr>
          <p:nvPr/>
        </p:nvPicPr>
        <p:blipFill>
          <a:blip r:embed="rId4"/>
          <a:srcRect/>
          <a:stretch>
            <a:fillRect/>
          </a:stretch>
        </p:blipFill>
        <p:spPr bwMode="auto">
          <a:xfrm>
            <a:off x="4515921" y="3741088"/>
            <a:ext cx="2063318" cy="3099404"/>
          </a:xfrm>
          <a:prstGeom prst="rect">
            <a:avLst/>
          </a:prstGeom>
          <a:noFill/>
        </p:spPr>
      </p:pic>
      <p:pic>
        <p:nvPicPr>
          <p:cNvPr id="1031" name="Picture 7" descr="F:\англ\дженнифер энистон\20160713-an-anons.jpg"/>
          <p:cNvPicPr>
            <a:picLocks noChangeAspect="1" noChangeArrowheads="1"/>
          </p:cNvPicPr>
          <p:nvPr/>
        </p:nvPicPr>
        <p:blipFill>
          <a:blip r:embed="rId5"/>
          <a:srcRect/>
          <a:stretch>
            <a:fillRect/>
          </a:stretch>
        </p:blipFill>
        <p:spPr bwMode="auto">
          <a:xfrm>
            <a:off x="18185" y="3836123"/>
            <a:ext cx="4499224" cy="3004369"/>
          </a:xfrm>
          <a:prstGeom prst="rect">
            <a:avLst/>
          </a:prstGeom>
          <a:noFill/>
        </p:spPr>
      </p:pic>
    </p:spTree>
    <p:extLst>
      <p:ext uri="{BB962C8B-B14F-4D97-AF65-F5344CB8AC3E}">
        <p14:creationId xmlns:p14="http://schemas.microsoft.com/office/powerpoint/2010/main" val="3798716375"/>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6062" y="0"/>
            <a:ext cx="10515600" cy="1325563"/>
          </a:xfrm>
        </p:spPr>
        <p:txBody>
          <a:bodyPr>
            <a:normAutofit/>
          </a:bodyPr>
          <a:lstStyle/>
          <a:p>
            <a:r>
              <a:rPr lang="en-US" sz="5000" dirty="0" smtClean="0">
                <a:effectLst>
                  <a:outerShdw blurRad="38100" dist="38100" dir="2700000" algn="tl">
                    <a:srgbClr val="000000">
                      <a:alpha val="43137"/>
                    </a:srgbClr>
                  </a:outerShdw>
                </a:effectLst>
              </a:rPr>
              <a:t>Kendall Jenner</a:t>
            </a:r>
            <a:endParaRPr lang="ru-RU" sz="5000" dirty="0">
              <a:effectLst>
                <a:outerShdw blurRad="38100" dist="38100" dir="2700000" algn="tl">
                  <a:srgbClr val="000000">
                    <a:alpha val="43137"/>
                  </a:srgbClr>
                </a:outerShdw>
              </a:effectLst>
            </a:endParaRPr>
          </a:p>
        </p:txBody>
      </p:sp>
      <p:sp>
        <p:nvSpPr>
          <p:cNvPr id="3" name="Объект 2"/>
          <p:cNvSpPr>
            <a:spLocks noGrp="1"/>
          </p:cNvSpPr>
          <p:nvPr>
            <p:ph idx="1"/>
          </p:nvPr>
        </p:nvSpPr>
        <p:spPr>
          <a:xfrm>
            <a:off x="143036" y="1054315"/>
            <a:ext cx="6059449" cy="5770859"/>
          </a:xfrm>
        </p:spPr>
        <p:txBody>
          <a:bodyPr>
            <a:normAutofit/>
          </a:bodyPr>
          <a:lstStyle/>
          <a:p>
            <a:r>
              <a:rPr lang="en-US" sz="2400" dirty="0" smtClean="0"/>
              <a:t>Is a world-famous model and TV-personality</a:t>
            </a:r>
          </a:p>
          <a:p>
            <a:r>
              <a:rPr lang="en-US" sz="2400" dirty="0" smtClean="0"/>
              <a:t>Collaborated with clothing brand </a:t>
            </a:r>
            <a:r>
              <a:rPr lang="en-US" sz="2400" dirty="0" err="1" smtClean="0"/>
              <a:t>PacSun</a:t>
            </a:r>
            <a:r>
              <a:rPr lang="en-US" sz="2400" dirty="0" smtClean="0"/>
              <a:t> and created with her sister Kylie their own line – “</a:t>
            </a:r>
            <a:r>
              <a:rPr lang="en-US" sz="2400" dirty="0" err="1" smtClean="0"/>
              <a:t>Kylie&amp;Kendall</a:t>
            </a:r>
            <a:r>
              <a:rPr lang="en-US" sz="2400" dirty="0" smtClean="0"/>
              <a:t>”</a:t>
            </a:r>
          </a:p>
          <a:p>
            <a:r>
              <a:rPr lang="en-US" sz="2400" dirty="0" smtClean="0"/>
              <a:t>Jenner participated in shows for Chanel,  Versace, Donna Karan, </a:t>
            </a:r>
            <a:r>
              <a:rPr lang="en-US" sz="2400" dirty="0" err="1" smtClean="0"/>
              <a:t>Dolce&amp;Gabbana</a:t>
            </a:r>
            <a:r>
              <a:rPr lang="en-US" sz="2400" dirty="0" smtClean="0"/>
              <a:t>, </a:t>
            </a:r>
            <a:r>
              <a:rPr lang="en-US" sz="2400" dirty="0" err="1" smtClean="0"/>
              <a:t>Fendi</a:t>
            </a:r>
            <a:r>
              <a:rPr lang="en-US" sz="2400" dirty="0" smtClean="0"/>
              <a:t>, Balmain, H&amp;M and so on.</a:t>
            </a:r>
          </a:p>
          <a:p>
            <a:r>
              <a:rPr lang="en-US" sz="2400" dirty="0" smtClean="0"/>
              <a:t>Kendall shot covers and editorials in Vogue Brazil, Vogue Japan, Vogue France, Vogue Spain and so on.  </a:t>
            </a:r>
          </a:p>
          <a:p>
            <a:r>
              <a:rPr lang="en-US" sz="2400" dirty="0" smtClean="0"/>
              <a:t>Her style is reserved, she mixes romantic, sport, classic with modern tendencies. </a:t>
            </a:r>
            <a:endParaRPr lang="ru-RU" sz="2400"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628769" y="3618579"/>
            <a:ext cx="2604678" cy="3255847"/>
          </a:xfrm>
          <a:prstGeom prst="rect">
            <a:avLst/>
          </a:prstGeom>
        </p:spPr>
      </p:pic>
      <p:pic>
        <p:nvPicPr>
          <p:cNvPr id="5" name="Рисунок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59730" y="0"/>
            <a:ext cx="2532270" cy="3151270"/>
          </a:xfrm>
          <a:prstGeom prst="rect">
            <a:avLst/>
          </a:prstGeom>
        </p:spPr>
      </p:pic>
      <p:pic>
        <p:nvPicPr>
          <p:cNvPr id="6" name="Рисунок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737972" y="0"/>
            <a:ext cx="2921758" cy="3618579"/>
          </a:xfrm>
          <a:prstGeom prst="rect">
            <a:avLst/>
          </a:prstGeom>
        </p:spPr>
      </p:pic>
      <p:pic>
        <p:nvPicPr>
          <p:cNvPr id="7" name="Рисунок 6"/>
          <p:cNvPicPr>
            <a:picLocks noChangeAspect="1"/>
          </p:cNvPicPr>
          <p:nvPr/>
        </p:nvPicPr>
        <p:blipFill rotWithShape="1">
          <a:blip r:embed="rId5" cstate="print">
            <a:extLst>
              <a:ext uri="{28A0092B-C50C-407E-A947-70E740481C1C}">
                <a14:useLocalDpi xmlns:a14="http://schemas.microsoft.com/office/drawing/2010/main" val="0"/>
              </a:ext>
            </a:extLst>
          </a:blip>
          <a:srcRect t="19503" b="10647"/>
          <a:stretch/>
        </p:blipFill>
        <p:spPr>
          <a:xfrm>
            <a:off x="9233447" y="3151270"/>
            <a:ext cx="2958553" cy="3673905"/>
          </a:xfrm>
          <a:prstGeom prst="rect">
            <a:avLst/>
          </a:prstGeom>
        </p:spPr>
      </p:pic>
    </p:spTree>
    <p:extLst>
      <p:ext uri="{BB962C8B-B14F-4D97-AF65-F5344CB8AC3E}">
        <p14:creationId xmlns:p14="http://schemas.microsoft.com/office/powerpoint/2010/main" val="422260207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Название 2"/>
          <p:cNvSpPr>
            <a:spLocks noGrp="1"/>
          </p:cNvSpPr>
          <p:nvPr>
            <p:ph type="title"/>
          </p:nvPr>
        </p:nvSpPr>
        <p:spPr>
          <a:xfrm>
            <a:off x="2063115" y="368300"/>
            <a:ext cx="7543800" cy="914400"/>
          </a:xfrm>
        </p:spPr>
        <p:txBody>
          <a:bodyPr>
            <a:normAutofit fontScale="90000"/>
          </a:bodyPr>
          <a:lstStyle/>
          <a:p>
            <a:r>
              <a:rPr lang="en-US" sz="5000" dirty="0" smtClean="0">
                <a:effectLst>
                  <a:outerShdw blurRad="38100" dist="38100" dir="2700000" algn="tl">
                    <a:srgbClr val="000000">
                      <a:alpha val="43137"/>
                    </a:srgbClr>
                  </a:outerShdw>
                </a:effectLst>
              </a:rPr>
              <a:t>Kimberly </a:t>
            </a:r>
            <a:r>
              <a:rPr lang="en-US" sz="5000" dirty="0" err="1" smtClean="0">
                <a:effectLst>
                  <a:outerShdw blurRad="38100" dist="38100" dir="2700000" algn="tl">
                    <a:srgbClr val="000000">
                      <a:alpha val="43137"/>
                    </a:srgbClr>
                  </a:outerShdw>
                </a:effectLst>
              </a:rPr>
              <a:t>Kardashian</a:t>
            </a:r>
            <a:endParaRPr lang="ru-RU" sz="5000" dirty="0">
              <a:effectLst>
                <a:outerShdw blurRad="38100" dist="38100" dir="2700000" algn="tl">
                  <a:srgbClr val="000000">
                    <a:alpha val="43137"/>
                  </a:srgbClr>
                </a:outerShdw>
              </a:effectLst>
            </a:endParaRPr>
          </a:p>
        </p:txBody>
      </p:sp>
      <p:pic>
        <p:nvPicPr>
          <p:cNvPr id="4" name="Изображение 3"/>
          <p:cNvPicPr>
            <a:picLocks noChangeAspect="1"/>
          </p:cNvPicPr>
          <p:nvPr/>
        </p:nvPicPr>
        <p:blipFill>
          <a:blip r:embed="rId2"/>
          <a:stretch>
            <a:fillRect/>
          </a:stretch>
        </p:blipFill>
        <p:spPr>
          <a:xfrm>
            <a:off x="0" y="1114161"/>
            <a:ext cx="3832545" cy="5743839"/>
          </a:xfrm>
          <a:prstGeom prst="rect">
            <a:avLst/>
          </a:prstGeom>
        </p:spPr>
      </p:pic>
      <p:sp>
        <p:nvSpPr>
          <p:cNvPr id="5" name="TextBox 4"/>
          <p:cNvSpPr txBox="1"/>
          <p:nvPr/>
        </p:nvSpPr>
        <p:spPr>
          <a:xfrm>
            <a:off x="5169612" y="1688586"/>
            <a:ext cx="5095875" cy="3785652"/>
          </a:xfrm>
          <a:prstGeom prst="rect">
            <a:avLst/>
          </a:prstGeom>
          <a:noFill/>
        </p:spPr>
        <p:txBody>
          <a:bodyPr wrap="square" rtlCol="0">
            <a:spAutoFit/>
          </a:bodyPr>
          <a:lstStyle/>
          <a:p>
            <a:pPr marL="285750" indent="-285750">
              <a:buFont typeface="Arial"/>
              <a:buChar char="•"/>
            </a:pPr>
            <a:r>
              <a:rPr lang="en-US" sz="2400" dirty="0"/>
              <a:t>She is an American reality television personality</a:t>
            </a:r>
          </a:p>
          <a:p>
            <a:endParaRPr lang="en-US" sz="2400" dirty="0"/>
          </a:p>
          <a:p>
            <a:pPr marL="285750" indent="-285750">
              <a:buFont typeface="Arial"/>
              <a:buChar char="•"/>
            </a:pPr>
            <a:r>
              <a:rPr lang="en-US" sz="2400" dirty="0"/>
              <a:t>She has a famous brand-</a:t>
            </a:r>
            <a:r>
              <a:rPr lang="en-US" sz="2400" dirty="0" err="1"/>
              <a:t>Yeezy</a:t>
            </a:r>
            <a:endParaRPr lang="en-US" sz="2400" dirty="0"/>
          </a:p>
          <a:p>
            <a:pPr marL="285750" indent="-285750">
              <a:buFont typeface="Arial"/>
              <a:buChar char="•"/>
            </a:pPr>
            <a:endParaRPr lang="en-US" sz="2400" dirty="0"/>
          </a:p>
          <a:p>
            <a:pPr marL="285750" indent="-285750">
              <a:buFont typeface="Arial"/>
              <a:buChar char="•"/>
            </a:pPr>
            <a:r>
              <a:rPr lang="en-US" sz="2400" dirty="0"/>
              <a:t>A lot of people around the world follow her style</a:t>
            </a:r>
          </a:p>
          <a:p>
            <a:pPr marL="285750" indent="-285750">
              <a:buFont typeface="Arial"/>
              <a:buChar char="•"/>
            </a:pPr>
            <a:endParaRPr lang="en-US" sz="2400" dirty="0"/>
          </a:p>
          <a:p>
            <a:pPr marL="285750" indent="-285750">
              <a:buFont typeface="Arial"/>
              <a:buChar char="•"/>
            </a:pPr>
            <a:r>
              <a:rPr lang="en-US" sz="2400" dirty="0"/>
              <a:t>She is good example of perfect matching clothes</a:t>
            </a:r>
            <a:endParaRPr lang="ru-RU" sz="2400" dirty="0"/>
          </a:p>
        </p:txBody>
      </p:sp>
    </p:spTree>
    <p:extLst>
      <p:ext uri="{BB962C8B-B14F-4D97-AF65-F5344CB8AC3E}">
        <p14:creationId xmlns:p14="http://schemas.microsoft.com/office/powerpoint/2010/main" val="395379839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Дерево">
  <a:themeElements>
    <a:clrScheme name="Дерево">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Дерево">
      <a:majorFont>
        <a:latin typeface="Rockwell Condensed"/>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Дерево">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objectDefaults/>
  <a:extraClrSchemeLst/>
  <a:extLst>
    <a:ext uri="{05A4C25C-085E-4340-85A3-A5531E510DB2}">
      <thm15:themeFamily xmlns:thm15="http://schemas.microsoft.com/office/thememl/2012/main" name="Wood Type" id="{7ACABC62-BF99-48CF-A9DC-4DB89C7B13DC}" vid="{142A1326-48AB-42A9-8428-CB14AA30176D}"/>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Тип дерева</Template>
  <TotalTime>2017</TotalTime>
  <Words>1079</Words>
  <Application>Microsoft Office PowerPoint</Application>
  <PresentationFormat>Широкоэкранный</PresentationFormat>
  <Paragraphs>135</Paragraphs>
  <Slides>31</Slides>
  <Notes>2</Notes>
  <HiddenSlides>0</HiddenSlides>
  <MMClips>1</MMClips>
  <ScaleCrop>false</ScaleCrop>
  <HeadingPairs>
    <vt:vector size="6" baseType="variant">
      <vt:variant>
        <vt:lpstr>Использованные шрифты</vt:lpstr>
      </vt:variant>
      <vt:variant>
        <vt:i4>7</vt:i4>
      </vt:variant>
      <vt:variant>
        <vt:lpstr>Тема</vt:lpstr>
      </vt:variant>
      <vt:variant>
        <vt:i4>1</vt:i4>
      </vt:variant>
      <vt:variant>
        <vt:lpstr>Заголовки слайдов</vt:lpstr>
      </vt:variant>
      <vt:variant>
        <vt:i4>31</vt:i4>
      </vt:variant>
    </vt:vector>
  </HeadingPairs>
  <TitlesOfParts>
    <vt:vector size="39" baseType="lpstr">
      <vt:lpstr>Arial</vt:lpstr>
      <vt:lpstr>Calibri</vt:lpstr>
      <vt:lpstr>Cambria</vt:lpstr>
      <vt:lpstr>Rockwell</vt:lpstr>
      <vt:lpstr>Rockwell Condensed</vt:lpstr>
      <vt:lpstr>Times New Roman</vt:lpstr>
      <vt:lpstr>Wingdings</vt:lpstr>
      <vt:lpstr>Дерево</vt:lpstr>
      <vt:lpstr>Презентация PowerPoint</vt:lpstr>
      <vt:lpstr>Stars, Fashion and Celebrities</vt:lpstr>
      <vt:lpstr>Презентация PowerPoint</vt:lpstr>
      <vt:lpstr>English idioms about fashion</vt:lpstr>
      <vt:lpstr>Презентация PowerPoint</vt:lpstr>
      <vt:lpstr>Презентация PowerPoint</vt:lpstr>
      <vt:lpstr>Jennifer Aniston</vt:lpstr>
      <vt:lpstr>Kendall Jenner</vt:lpstr>
      <vt:lpstr>Kimberly Kardashian</vt:lpstr>
      <vt:lpstr>Kylie Jenner</vt:lpstr>
      <vt:lpstr>Cara Delivingne </vt:lpstr>
      <vt:lpstr>Gigi Hadid</vt:lpstr>
      <vt:lpstr>Emma Watson</vt:lpstr>
      <vt:lpstr>Keanu Reeves</vt:lpstr>
      <vt:lpstr>Johnny Depp</vt:lpstr>
      <vt:lpstr>Презентация PowerPoint</vt:lpstr>
      <vt:lpstr>Ukrainian celebrities</vt:lpstr>
      <vt:lpstr>Ukrainian celebrities</vt:lpstr>
      <vt:lpstr>Ukrainian celebrities</vt:lpstr>
      <vt:lpstr>Pros and cons of fashion</vt:lpstr>
      <vt:lpstr>Celebuzz</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Hewlett-Packard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Celebrities influence our fashion tastes</dc:title>
  <dc:creator>Ольга Бережнюк</dc:creator>
  <cp:lastModifiedBy>Elena</cp:lastModifiedBy>
  <cp:revision>86</cp:revision>
  <dcterms:created xsi:type="dcterms:W3CDTF">2016-10-02T09:54:23Z</dcterms:created>
  <dcterms:modified xsi:type="dcterms:W3CDTF">2017-02-21T11:33:50Z</dcterms:modified>
</cp:coreProperties>
</file>