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7" r:id="rId4"/>
    <p:sldId id="258" r:id="rId5"/>
    <p:sldId id="259" r:id="rId6"/>
    <p:sldId id="263" r:id="rId7"/>
    <p:sldId id="262" r:id="rId8"/>
    <p:sldId id="261" r:id="rId9"/>
    <p:sldId id="260" r:id="rId10"/>
    <p:sldId id="264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4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620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1DDC-F161-4C43-83E5-C29B1885E0A7}" type="datetimeFigureOut">
              <a:rPr lang="uk-UA" smtClean="0"/>
              <a:t>28.02.2017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78A83-E2C2-47A7-A780-C4FD3FFE918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1DDC-F161-4C43-83E5-C29B1885E0A7}" type="datetimeFigureOut">
              <a:rPr lang="uk-UA" smtClean="0"/>
              <a:t>28.02.2017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78A83-E2C2-47A7-A780-C4FD3FFE918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1DDC-F161-4C43-83E5-C29B1885E0A7}" type="datetimeFigureOut">
              <a:rPr lang="uk-UA" smtClean="0"/>
              <a:t>28.02.2017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78A83-E2C2-47A7-A780-C4FD3FFE918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1DDC-F161-4C43-83E5-C29B1885E0A7}" type="datetimeFigureOut">
              <a:rPr lang="uk-UA" smtClean="0"/>
              <a:t>28.02.2017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78A83-E2C2-47A7-A780-C4FD3FFE918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1DDC-F161-4C43-83E5-C29B1885E0A7}" type="datetimeFigureOut">
              <a:rPr lang="uk-UA" smtClean="0"/>
              <a:t>28.02.2017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78A83-E2C2-47A7-A780-C4FD3FFE918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1DDC-F161-4C43-83E5-C29B1885E0A7}" type="datetimeFigureOut">
              <a:rPr lang="uk-UA" smtClean="0"/>
              <a:t>28.02.2017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78A83-E2C2-47A7-A780-C4FD3FFE918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1DDC-F161-4C43-83E5-C29B1885E0A7}" type="datetimeFigureOut">
              <a:rPr lang="uk-UA" smtClean="0"/>
              <a:t>28.02.2017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78A83-E2C2-47A7-A780-C4FD3FFE918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1DDC-F161-4C43-83E5-C29B1885E0A7}" type="datetimeFigureOut">
              <a:rPr lang="uk-UA" smtClean="0"/>
              <a:t>28.02.2017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78A83-E2C2-47A7-A780-C4FD3FFE918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1DDC-F161-4C43-83E5-C29B1885E0A7}" type="datetimeFigureOut">
              <a:rPr lang="uk-UA" smtClean="0"/>
              <a:t>28.02.2017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78A83-E2C2-47A7-A780-C4FD3FFE918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1DDC-F161-4C43-83E5-C29B1885E0A7}" type="datetimeFigureOut">
              <a:rPr lang="uk-UA" smtClean="0"/>
              <a:t>28.02.2017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78A83-E2C2-47A7-A780-C4FD3FFE918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41DDC-F161-4C43-83E5-C29B1885E0A7}" type="datetimeFigureOut">
              <a:rPr lang="uk-UA" smtClean="0"/>
              <a:t>28.02.2017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78A83-E2C2-47A7-A780-C4FD3FFE9186}" type="slidenum">
              <a:rPr lang="uk-UA" smtClean="0"/>
              <a:t>‹#›</a:t>
            </a:fld>
            <a:endParaRPr lang="uk-UA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2541DDC-F161-4C43-83E5-C29B1885E0A7}" type="datetimeFigureOut">
              <a:rPr lang="uk-UA" smtClean="0"/>
              <a:t>28.02.2017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3878A83-E2C2-47A7-A780-C4FD3FFE9186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28734"/>
            <a:ext cx="5645427" cy="4704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84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892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3"/>
            <a:ext cx="8784976" cy="792087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What do they have in common?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9442" y="6309320"/>
            <a:ext cx="7117180" cy="504056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026" name="Picture 2" descr="G:\март 1 рисунки\Peace_corps_logo16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49958"/>
            <a:ext cx="4132306" cy="213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72" y="871367"/>
            <a:ext cx="3681542" cy="2541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G:\март 1 рисунки\St-Davids-Day-A4-prev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25" y="3658749"/>
            <a:ext cx="4123651" cy="2914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март 1 рисунки\Yellowstone-National-Park-Board-750x47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003" y="3666207"/>
            <a:ext cx="425028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лнце 4"/>
          <p:cNvSpPr/>
          <p:nvPr/>
        </p:nvSpPr>
        <p:spPr>
          <a:xfrm>
            <a:off x="2483768" y="2276872"/>
            <a:ext cx="3744416" cy="2376264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March 1st</a:t>
            </a:r>
            <a:endParaRPr lang="uk-UA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76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75167"/>
            <a:ext cx="2952328" cy="1980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Berlin Sans FB" panose="020E0602020502020306" pitchFamily="34" charset="0"/>
              </a:rPr>
              <a:t>Preservation of one’s own _____________ does not mean disrespect for other _______________</a:t>
            </a:r>
            <a:r>
              <a:rPr lang="en-US" dirty="0" smtClean="0">
                <a:latin typeface="Berlin Sans FB" panose="020E0602020502020306" pitchFamily="34" charset="0"/>
              </a:rPr>
              <a:t>.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44280" y="389304"/>
            <a:ext cx="3024336" cy="20882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Berlin Sans FB" panose="020E0602020502020306" pitchFamily="34" charset="0"/>
              </a:rPr>
              <a:t>I like to see myself as a bridge builder, that is me building bridges between people and between ______________, trying to find common ground.</a:t>
            </a:r>
            <a:endParaRPr lang="uk-UA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140968"/>
            <a:ext cx="2808312" cy="216024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Berlin Sans FB" panose="020E0602020502020306" pitchFamily="34" charset="0"/>
              </a:rPr>
              <a:t>If different ____________ connect with each other, they are less likely to want to shoot each other. </a:t>
            </a:r>
            <a:endParaRPr lang="uk-UA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25026" y="3250486"/>
            <a:ext cx="2883768" cy="2066528"/>
          </a:xfrm>
          <a:prstGeom prst="rect">
            <a:avLst/>
          </a:prstGeom>
          <a:solidFill>
            <a:srgbClr val="EA4C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Berlin Sans FB" panose="020E0602020502020306" pitchFamily="34" charset="0"/>
              </a:rPr>
              <a:t>W</a:t>
            </a:r>
            <a:r>
              <a:rPr lang="es-ES" sz="2000" dirty="0" smtClean="0">
                <a:latin typeface="Berlin Sans FB" panose="020E0602020502020306" pitchFamily="34" charset="0"/>
              </a:rPr>
              <a:t>e </a:t>
            </a:r>
            <a:r>
              <a:rPr lang="en-US" sz="2000" dirty="0" smtClean="0">
                <a:latin typeface="Berlin Sans FB" panose="020E0602020502020306" pitchFamily="34" charset="0"/>
              </a:rPr>
              <a:t>can pa</a:t>
            </a:r>
            <a:r>
              <a:rPr lang="es-ES" sz="2000" dirty="0" smtClean="0">
                <a:latin typeface="Berlin Sans FB" panose="020E0602020502020306" pitchFamily="34" charset="0"/>
              </a:rPr>
              <a:t>ve </a:t>
            </a:r>
            <a:r>
              <a:rPr lang="en-US" sz="2000" dirty="0" smtClean="0">
                <a:latin typeface="Berlin Sans FB" panose="020E0602020502020306" pitchFamily="34" charset="0"/>
              </a:rPr>
              <a:t>new roads towards peace simply by understanding other ____________.</a:t>
            </a:r>
            <a:endParaRPr lang="uk-UA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4509120"/>
            <a:ext cx="2736304" cy="2063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Berlin Sans FB" panose="020E0602020502020306" pitchFamily="34" charset="0"/>
              </a:rPr>
              <a:t>Meet people from other ___________ so you understand that the world doesn’t swirl around you.</a:t>
            </a:r>
            <a:endParaRPr lang="uk-UA" sz="2000" dirty="0"/>
          </a:p>
        </p:txBody>
      </p:sp>
      <p:sp>
        <p:nvSpPr>
          <p:cNvPr id="12" name="Солнце 11"/>
          <p:cNvSpPr/>
          <p:nvPr/>
        </p:nvSpPr>
        <p:spPr>
          <a:xfrm>
            <a:off x="1763688" y="1628800"/>
            <a:ext cx="4752528" cy="252028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CULTURE</a:t>
            </a:r>
            <a:endParaRPr lang="uk-UA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98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9442" y="404665"/>
            <a:ext cx="7117180" cy="144015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en-US" sz="9600" dirty="0" err="1" smtClean="0">
                <a:solidFill>
                  <a:srgbClr val="FF0000"/>
                </a:solidFill>
                <a:latin typeface="Berlin Sans FB" panose="020E0602020502020306" pitchFamily="34" charset="0"/>
              </a:rPr>
              <a:t>Martisor</a:t>
            </a:r>
            <a:endParaRPr lang="uk-UA" sz="9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9442" y="2708920"/>
            <a:ext cx="7117180" cy="3384376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607" y="2276873"/>
            <a:ext cx="4842539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456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1"/>
            <a:ext cx="8352928" cy="864096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Make up a story </a:t>
            </a:r>
            <a:endParaRPr lang="uk-U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340769"/>
            <a:ext cx="4229199" cy="45202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     The sun 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                   A girl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  A young man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               A dragon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        A castle 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rgbClr val="FF0000"/>
                </a:solidFill>
                <a:latin typeface="Berlin Sans FB" panose="020E0602020502020306" pitchFamily="34" charset="0"/>
              </a:rPr>
              <a:t>A flower</a:t>
            </a:r>
            <a:endParaRPr lang="uk-UA" sz="3600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63280" y="1809748"/>
            <a:ext cx="4301208" cy="44995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         To fight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To save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                  To capture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    To survive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            To lock 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 Blood </a:t>
            </a:r>
            <a:endParaRPr lang="uk-UA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34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60738"/>
            <a:ext cx="5328592" cy="5736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947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473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4"/>
            <a:ext cx="5743005" cy="3579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124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1009442" y="-387424"/>
            <a:ext cx="7117180" cy="144016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pPr algn="ctr"/>
            <a:endParaRPr lang="uk-UA" sz="9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60648"/>
            <a:ext cx="8640960" cy="2232248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chemeClr val="accent5">
                    <a:lumMod val="75000"/>
                  </a:schemeClr>
                </a:solidFill>
                <a:latin typeface="Berlin Sans FB" panose="020E0602020502020306" pitchFamily="34" charset="0"/>
              </a:rPr>
              <a:t>Live and blossom</a:t>
            </a:r>
          </a:p>
          <a:p>
            <a:pPr algn="ctr"/>
            <a:r>
              <a:rPr lang="en-US" sz="4400" dirty="0" smtClean="0">
                <a:solidFill>
                  <a:schemeClr val="accent5">
                    <a:lumMod val="75000"/>
                  </a:schemeClr>
                </a:solidFill>
                <a:latin typeface="Berlin Sans FB" panose="020E0602020502020306" pitchFamily="34" charset="0"/>
              </a:rPr>
              <a:t>Like apple-trees</a:t>
            </a:r>
          </a:p>
          <a:p>
            <a:pPr algn="ctr"/>
            <a:r>
              <a:rPr lang="en-US" sz="4400" dirty="0" smtClean="0">
                <a:solidFill>
                  <a:schemeClr val="accent5">
                    <a:lumMod val="75000"/>
                  </a:schemeClr>
                </a:solidFill>
                <a:latin typeface="Berlin Sans FB" panose="020E0602020502020306" pitchFamily="34" charset="0"/>
              </a:rPr>
              <a:t>In </a:t>
            </a:r>
            <a:r>
              <a:rPr lang="en-US" sz="4400" dirty="0" err="1" smtClean="0">
                <a:solidFill>
                  <a:schemeClr val="accent5">
                    <a:lumMod val="75000"/>
                  </a:schemeClr>
                </a:solidFill>
                <a:latin typeface="Berlin Sans FB" panose="020E0602020502020306" pitchFamily="34" charset="0"/>
              </a:rPr>
              <a:t>th</a:t>
            </a:r>
            <a:r>
              <a:rPr lang="es-ES" sz="4400" dirty="0" smtClean="0">
                <a:solidFill>
                  <a:schemeClr val="accent5">
                    <a:lumMod val="75000"/>
                  </a:schemeClr>
                </a:solidFill>
                <a:latin typeface="Berlin Sans FB" panose="020E0602020502020306" pitchFamily="34" charset="0"/>
              </a:rPr>
              <a:t>e </a:t>
            </a:r>
            <a:r>
              <a:rPr lang="en-US" sz="4400" dirty="0" smtClean="0">
                <a:solidFill>
                  <a:schemeClr val="accent5">
                    <a:lumMod val="75000"/>
                  </a:schemeClr>
                </a:solidFill>
                <a:latin typeface="Berlin Sans FB" panose="020E0602020502020306" pitchFamily="34" charset="0"/>
              </a:rPr>
              <a:t>heart of spring!</a:t>
            </a:r>
            <a:endParaRPr lang="uk-UA" sz="4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996952"/>
            <a:ext cx="4822649" cy="362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081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96</TotalTime>
  <Words>148</Words>
  <Application>Microsoft Office PowerPoint</Application>
  <PresentationFormat>Экран 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Spring</vt:lpstr>
      <vt:lpstr>Презентация PowerPoint</vt:lpstr>
      <vt:lpstr>What do they have in common?</vt:lpstr>
      <vt:lpstr>Презентация PowerPoint</vt:lpstr>
      <vt:lpstr>Martisor</vt:lpstr>
      <vt:lpstr>Make up a story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do they have in common?</dc:title>
  <dc:creator>Я</dc:creator>
  <cp:lastModifiedBy>Я</cp:lastModifiedBy>
  <cp:revision>9</cp:revision>
  <dcterms:created xsi:type="dcterms:W3CDTF">2017-02-28T21:11:19Z</dcterms:created>
  <dcterms:modified xsi:type="dcterms:W3CDTF">2017-02-28T22:48:11Z</dcterms:modified>
</cp:coreProperties>
</file>