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7" r:id="rId13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8922E-244D-46E2-82F3-EEEA5478AFF8}" type="datetimeFigureOut">
              <a:rPr lang="uk-UA" smtClean="0"/>
              <a:t>10.02.2016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7D5E5-D4AF-4C30-99AB-8255021BAC6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05324482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8922E-244D-46E2-82F3-EEEA5478AFF8}" type="datetimeFigureOut">
              <a:rPr lang="uk-UA" smtClean="0"/>
              <a:t>10.02.2016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7D5E5-D4AF-4C30-99AB-8255021BAC6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01302716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8922E-244D-46E2-82F3-EEEA5478AFF8}" type="datetimeFigureOut">
              <a:rPr lang="uk-UA" smtClean="0"/>
              <a:t>10.02.2016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7D5E5-D4AF-4C30-99AB-8255021BAC6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08150530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8922E-244D-46E2-82F3-EEEA5478AFF8}" type="datetimeFigureOut">
              <a:rPr lang="uk-UA" smtClean="0"/>
              <a:t>10.02.2016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7D5E5-D4AF-4C30-99AB-8255021BAC6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28899826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8922E-244D-46E2-82F3-EEEA5478AFF8}" type="datetimeFigureOut">
              <a:rPr lang="uk-UA" smtClean="0"/>
              <a:t>10.02.2016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7D5E5-D4AF-4C30-99AB-8255021BAC6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01989454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8922E-244D-46E2-82F3-EEEA5478AFF8}" type="datetimeFigureOut">
              <a:rPr lang="uk-UA" smtClean="0"/>
              <a:t>10.02.2016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7D5E5-D4AF-4C30-99AB-8255021BAC6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09811024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8922E-244D-46E2-82F3-EEEA5478AFF8}" type="datetimeFigureOut">
              <a:rPr lang="uk-UA" smtClean="0"/>
              <a:t>10.02.2016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7D5E5-D4AF-4C30-99AB-8255021BAC6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90270132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8922E-244D-46E2-82F3-EEEA5478AFF8}" type="datetimeFigureOut">
              <a:rPr lang="uk-UA" smtClean="0"/>
              <a:t>10.02.2016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7D5E5-D4AF-4C30-99AB-8255021BAC6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01885273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8922E-244D-46E2-82F3-EEEA5478AFF8}" type="datetimeFigureOut">
              <a:rPr lang="uk-UA" smtClean="0"/>
              <a:t>10.02.2016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7D5E5-D4AF-4C30-99AB-8255021BAC6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04773454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8922E-244D-46E2-82F3-EEEA5478AFF8}" type="datetimeFigureOut">
              <a:rPr lang="uk-UA" smtClean="0"/>
              <a:t>10.02.2016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7D5E5-D4AF-4C30-99AB-8255021BAC6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08906583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8922E-244D-46E2-82F3-EEEA5478AFF8}" type="datetimeFigureOut">
              <a:rPr lang="uk-UA" smtClean="0"/>
              <a:t>10.02.2016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7D5E5-D4AF-4C30-99AB-8255021BAC6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73212224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58922E-244D-46E2-82F3-EEEA5478AFF8}" type="datetimeFigureOut">
              <a:rPr lang="uk-UA" smtClean="0"/>
              <a:t>10.02.2016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B7D5E5-D4AF-4C30-99AB-8255021BAC6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99429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308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3572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ГИМН УКРАИНЫ (Рок версия )-National Anthem of Ukraine (Rock version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658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345"/>
            <a:ext cx="9144000" cy="10414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15000"/>
            <a:ext cx="9144000" cy="10414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62771" y="1600200"/>
            <a:ext cx="8418458" cy="350865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/>
            <a:r>
              <a:rPr lang="uk-UA" sz="36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Домашнє завдання</a:t>
            </a:r>
            <a:r>
              <a:rPr lang="uk-UA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.</a:t>
            </a:r>
          </a:p>
          <a:p>
            <a:pPr lvl="0"/>
            <a:endParaRPr lang="uk-UA" sz="1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uk-UA" sz="28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Вправа 1 ст. 133, </a:t>
            </a:r>
            <a:endParaRPr lang="uk-UA" sz="28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r>
              <a:rPr lang="uk-UA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вивчити </a:t>
            </a:r>
            <a:r>
              <a:rPr lang="uk-UA" sz="28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власні назви письмово, </a:t>
            </a:r>
            <a:endParaRPr lang="uk-UA" sz="28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r>
              <a:rPr lang="uk-UA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знайти </a:t>
            </a:r>
            <a:r>
              <a:rPr lang="uk-UA" sz="28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їх на карті.</a:t>
            </a:r>
          </a:p>
          <a:p>
            <a:pPr marL="285750" indent="-285750">
              <a:buFont typeface="Arial" charset="0"/>
              <a:buChar char="•"/>
            </a:pPr>
            <a:r>
              <a:rPr lang="uk-UA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Описати </a:t>
            </a:r>
            <a:r>
              <a:rPr lang="uk-UA" sz="28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одне з улюблених міст України </a:t>
            </a:r>
            <a:endParaRPr lang="uk-UA" sz="28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r>
              <a:rPr lang="uk-UA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не </a:t>
            </a:r>
            <a:r>
              <a:rPr lang="uk-UA" sz="28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називаючи його (як на уроці</a:t>
            </a:r>
            <a:r>
              <a:rPr lang="uk-UA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),</a:t>
            </a:r>
          </a:p>
          <a:p>
            <a:r>
              <a:rPr lang="uk-UA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щоб </a:t>
            </a:r>
            <a:r>
              <a:rPr lang="uk-UA" sz="28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однокласники відгадали про яке місто йдеться</a:t>
            </a:r>
            <a:r>
              <a:rPr lang="uk-UA" sz="32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588841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52399"/>
            <a:ext cx="9144000" cy="618630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POEM</a:t>
            </a:r>
            <a:endParaRPr lang="uk-UA" sz="3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You </a:t>
            </a:r>
            <a:r>
              <a:rPr lang="en-US" sz="36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can go to the East; </a:t>
            </a:r>
            <a:endParaRPr lang="uk-UA" sz="3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you </a:t>
            </a:r>
            <a:r>
              <a:rPr lang="en-US" sz="36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can go to the West.</a:t>
            </a:r>
            <a:endParaRPr lang="uk-UA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36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But at home it is better, </a:t>
            </a:r>
            <a:endParaRPr lang="uk-UA" sz="3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but </a:t>
            </a:r>
            <a:r>
              <a:rPr lang="en-US" sz="36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at home it is best.</a:t>
            </a:r>
            <a:endParaRPr lang="uk-UA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36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We live in Ukraine, </a:t>
            </a:r>
            <a:endParaRPr lang="uk-UA" sz="3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 </a:t>
            </a:r>
            <a:r>
              <a:rPr lang="en-US" sz="36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beautiful land.</a:t>
            </a:r>
            <a:endParaRPr lang="uk-UA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36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It’s home for me and you, my friend.</a:t>
            </a:r>
            <a:endParaRPr lang="uk-UA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36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Its towns and villages are so nice.</a:t>
            </a:r>
            <a:endParaRPr lang="uk-UA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36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 Ukrainian people are friendly and wise.</a:t>
            </a:r>
            <a:endParaRPr lang="uk-UA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uk-UA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926415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lasticWrap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3355503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562600" cy="38862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562600" y="13855"/>
            <a:ext cx="3581400" cy="23083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Black Sea, </a:t>
            </a:r>
            <a:endParaRPr lang="en-US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US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Sea of Azov, </a:t>
            </a:r>
            <a:endParaRPr lang="en-US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US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Dnipro</a:t>
            </a:r>
            <a:r>
              <a:rPr lang="en-US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endParaRPr lang="en-US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US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Dniester, </a:t>
            </a:r>
            <a:endParaRPr lang="en-US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US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Carpathian Mountains, </a:t>
            </a:r>
            <a:endParaRPr lang="uk-UA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3400" y="3906982"/>
            <a:ext cx="8001000" cy="95410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Crimea Mountains, Mount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Hoverla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Lviv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Kyiv,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Khmelnytskyi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Odessa.</a:t>
            </a:r>
            <a:endParaRPr lang="uk-UA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95829" y="5430982"/>
            <a:ext cx="925945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The black sea is on the south of Ukraine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821305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636" y="0"/>
            <a:ext cx="4759036" cy="362788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627882"/>
            <a:ext cx="5867399" cy="323011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0"/>
            <a:ext cx="4509654" cy="362788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400" y="3627882"/>
            <a:ext cx="3276600" cy="323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5135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YouTube - Head Shoulders Knees And Toes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" y="0"/>
            <a:ext cx="90678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8149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295" y="34636"/>
            <a:ext cx="5379904" cy="34163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Circus – show</a:t>
            </a:r>
          </a:p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Zoo – animals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Theatre – show</a:t>
            </a:r>
          </a:p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Cinema - films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294" y="3450956"/>
            <a:ext cx="5379905" cy="34163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Zoo, Circus, 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Theatre, Cinema, </a:t>
            </a:r>
          </a:p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Museum, Shop, </a:t>
            </a:r>
          </a:p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Supermarket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199" y="34636"/>
            <a:ext cx="3733801" cy="34163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199" y="3450956"/>
            <a:ext cx="3733801" cy="3407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2859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09600" y="0"/>
            <a:ext cx="8686800" cy="72943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Places for interest in Ukraine to visit:</a:t>
            </a:r>
          </a:p>
          <a:p>
            <a:pPr marL="571500" indent="-571500" algn="ctr">
              <a:buFont typeface="Wingdings" pitchFamily="2" charset="2"/>
              <a:buChar char="ü"/>
            </a:pPr>
            <a:r>
              <a:rPr 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 Carpathian Mountains</a:t>
            </a:r>
          </a:p>
          <a:p>
            <a:pPr marL="571500" indent="-571500" algn="ctr">
              <a:buFont typeface="Wingdings" pitchFamily="2" charset="2"/>
              <a:buChar char="ü"/>
            </a:pPr>
            <a:r>
              <a:rPr lang="en-US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Kyiv, the capital of Ukraine</a:t>
            </a:r>
          </a:p>
          <a:p>
            <a:pPr marL="571500" indent="-571500" algn="ctr">
              <a:buFont typeface="Wingdings" pitchFamily="2" charset="2"/>
              <a:buChar char="ü"/>
            </a:pPr>
            <a:r>
              <a:rPr lang="en-US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Kamyanets-Podilsky</a:t>
            </a:r>
            <a:r>
              <a:rPr 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the oldest city</a:t>
            </a:r>
          </a:p>
          <a:p>
            <a:pPr marL="571500" indent="-571500" algn="ctr">
              <a:buFont typeface="Wingdings" pitchFamily="2" charset="2"/>
              <a:buChar char="ü"/>
            </a:pPr>
            <a:r>
              <a:rPr 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 </a:t>
            </a:r>
            <a:r>
              <a:rPr lang="en-US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Uman</a:t>
            </a:r>
            <a:r>
              <a:rPr 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dendro</a:t>
            </a:r>
            <a:r>
              <a:rPr 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park </a:t>
            </a:r>
            <a:r>
              <a:rPr lang="en-US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Sophievka</a:t>
            </a:r>
            <a:endParaRPr lang="en-US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71500" indent="-571500" algn="ctr">
              <a:buFont typeface="Wingdings" pitchFamily="2" charset="2"/>
              <a:buChar char="ü"/>
            </a:pPr>
            <a:r>
              <a:rPr 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Poltava, the place of </a:t>
            </a:r>
            <a:r>
              <a:rPr lang="en-US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halushkas</a:t>
            </a:r>
            <a:endParaRPr lang="en-US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71500" indent="-571500" algn="ctr">
              <a:buFont typeface="Wingdings" pitchFamily="2" charset="2"/>
              <a:buChar char="ü"/>
            </a:pPr>
            <a:r>
              <a:rPr 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 Potemkin Steps in Odessa</a:t>
            </a:r>
          </a:p>
          <a:p>
            <a:pPr marL="571500" indent="-571500" algn="ctr">
              <a:buFont typeface="Wingdings" pitchFamily="2" charset="2"/>
              <a:buChar char="ü"/>
            </a:pPr>
            <a:r>
              <a:rPr lang="en-US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Lviv</a:t>
            </a:r>
            <a:r>
              <a:rPr 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                   </a:t>
            </a:r>
          </a:p>
          <a:p>
            <a:pPr marL="571500" indent="-571500" algn="ctr">
              <a:buFont typeface="Wingdings" pitchFamily="2" charset="2"/>
              <a:buChar char="ü"/>
            </a:pPr>
            <a:r>
              <a:rPr 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 Sophia </a:t>
            </a:r>
            <a:r>
              <a:rPr lang="en-US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Cathedal</a:t>
            </a:r>
            <a:endParaRPr lang="en-US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71500" indent="-571500" algn="ctr">
              <a:buFont typeface="Wingdings" pitchFamily="2" charset="2"/>
              <a:buChar char="ü"/>
            </a:pPr>
            <a:r>
              <a:rPr lang="en-US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Mariynsky</a:t>
            </a:r>
            <a:r>
              <a:rPr 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Palace in Kyiv</a:t>
            </a:r>
          </a:p>
          <a:p>
            <a:pPr marL="571500" indent="-571500" algn="ctr">
              <a:buFont typeface="Wingdings" pitchFamily="2" charset="2"/>
              <a:buChar char="ü"/>
            </a:pPr>
            <a:r>
              <a:rPr lang="en-US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Andriyivsky</a:t>
            </a:r>
            <a:r>
              <a:rPr 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Uzvis</a:t>
            </a:r>
            <a:endParaRPr lang="en-US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71500" indent="-571500" algn="ctr">
              <a:buFont typeface="Wingdings" pitchFamily="2" charset="2"/>
              <a:buChar char="ü"/>
            </a:pPr>
            <a:endParaRPr lang="en-US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71500" indent="-571500" algn="ctr">
              <a:buFont typeface="Wingdings" pitchFamily="2" charset="2"/>
              <a:buChar char="ü"/>
            </a:pP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138040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7131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221</Words>
  <Application>Microsoft Office PowerPoint</Application>
  <PresentationFormat>Экран (4:3)</PresentationFormat>
  <Paragraphs>44</Paragraphs>
  <Slides>12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OLYA</dc:creator>
  <cp:lastModifiedBy>OLYA</cp:lastModifiedBy>
  <cp:revision>16</cp:revision>
  <dcterms:created xsi:type="dcterms:W3CDTF">2016-02-10T09:20:32Z</dcterms:created>
  <dcterms:modified xsi:type="dcterms:W3CDTF">2016-02-10T16:31:44Z</dcterms:modified>
</cp:coreProperties>
</file>