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handoutMasterIdLst>
    <p:handoutMasterId r:id="rId13"/>
  </p:handoutMasterIdLst>
  <p:sldIdLst>
    <p:sldId id="279" r:id="rId5"/>
    <p:sldId id="283" r:id="rId6"/>
    <p:sldId id="287" r:id="rId7"/>
    <p:sldId id="314" r:id="rId8"/>
    <p:sldId id="315" r:id="rId9"/>
    <p:sldId id="312" r:id="rId10"/>
    <p:sldId id="313" r:id="rId11"/>
  </p:sldIdLst>
  <p:sldSz cx="12188825" cy="6858000"/>
  <p:notesSz cx="6858000" cy="9144000"/>
  <p:defaultTextStyle>
    <a:defPPr rtl="0">
      <a:defRPr lang="ru-RU"/>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6"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380"/>
    <a:srgbClr val="FF8D9F"/>
    <a:srgbClr val="F4BDC9"/>
    <a:srgbClr val="8D3748"/>
    <a:srgbClr val="BC9979"/>
    <a:srgbClr val="D84C6E"/>
    <a:srgbClr val="FFFFFF"/>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280" autoAdjust="0"/>
  </p:normalViewPr>
  <p:slideViewPr>
    <p:cSldViewPr>
      <p:cViewPr varScale="1">
        <p:scale>
          <a:sx n="78" d="100"/>
          <a:sy n="78" d="100"/>
        </p:scale>
        <p:origin x="240" y="54"/>
      </p:cViewPr>
      <p:guideLst>
        <p:guide orient="horz" pos="2160"/>
        <p:guide pos="3839"/>
      </p:guideLst>
    </p:cSldViewPr>
  </p:slid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24.06.2016</a:t>
            </a:r>
            <a:endParaRPr/>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DA52D9BF-D574-4807-B36C-9E2A025BE826}" type="slidenum">
              <a:rPr/>
              <a:t>‹#›</a:t>
            </a:fld>
            <a:endParaRPr/>
          </a:p>
        </p:txBody>
      </p:sp>
    </p:spTree>
    <p:extLst>
      <p:ext uri="{BB962C8B-B14F-4D97-AF65-F5344CB8AC3E}">
        <p14:creationId xmlns:p14="http://schemas.microsoft.com/office/powerpoint/2010/main" val="2306792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24.06.2016</a:t>
            </a:r>
            <a:endParaRPr/>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a:p>
        </p:txBody>
      </p:sp>
      <p:sp>
        <p:nvSpPr>
          <p:cNvPr id="5" name="Заполнитель заметок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t>Щелкните, чтобы изменить стили текста образца слайда</a:t>
            </a:r>
          </a:p>
          <a:p>
            <a:pPr lvl="1" rtl="0"/>
            <a:r>
              <a:t>Второй уровень</a:t>
            </a:r>
          </a:p>
          <a:p>
            <a:pPr lvl="2" rtl="0"/>
            <a:r>
              <a:t>Третий уровень</a:t>
            </a:r>
          </a:p>
          <a:p>
            <a:pPr lvl="3" rtl="0"/>
            <a:r>
              <a:t>Четвертый уровень</a:t>
            </a:r>
          </a:p>
          <a:p>
            <a:pPr lvl="4" rtl="0"/>
            <a:r>
              <a:t>Пятый уровень</a:t>
            </a:r>
          </a:p>
        </p:txBody>
      </p:sp>
      <p:sp>
        <p:nvSpPr>
          <p:cNvPr id="6" name="Заполнитель нижнего колонтитула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9E11EC53-F507-411E-9ADC-FBCFECE09D3D}" type="slidenum">
              <a:rPr/>
              <a:t>‹#›</a:t>
            </a:fld>
            <a:endParaRPr/>
          </a:p>
        </p:txBody>
      </p:sp>
    </p:spTree>
    <p:extLst>
      <p:ext uri="{BB962C8B-B14F-4D97-AF65-F5344CB8AC3E}">
        <p14:creationId xmlns:p14="http://schemas.microsoft.com/office/powerpoint/2010/main" val="758182631"/>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Равнобедренный треугольник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62" name="Прямоугольник 61"/>
          <p:cNvSpPr/>
          <p:nvPr/>
        </p:nvSpPr>
        <p:spPr bwMode="hidden">
          <a:xfrm>
            <a:off x="0" y="1905001"/>
            <a:ext cx="12188825" cy="21482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lnSpc>
                <a:spcPct val="90000"/>
              </a:lnSpc>
            </a:pPr>
            <a:endParaRPr sz="3200">
              <a:solidFill>
                <a:schemeClr val="tx2"/>
              </a:solidFill>
            </a:endParaRPr>
          </a:p>
        </p:txBody>
      </p:sp>
      <p:sp>
        <p:nvSpPr>
          <p:cNvPr id="2" name="Заголовок 1"/>
          <p:cNvSpPr>
            <a:spLocks noGrp="1"/>
          </p:cNvSpPr>
          <p:nvPr>
            <p:ph type="ctrTitle"/>
          </p:nvPr>
        </p:nvSpPr>
        <p:spPr>
          <a:xfrm>
            <a:off x="1218883" y="1905002"/>
            <a:ext cx="9751060" cy="2147926"/>
          </a:xfrm>
        </p:spPr>
        <p:txBody>
          <a:bodyPr rtlCol="0" anchor="ctr">
            <a:normAutofit/>
          </a:bodyPr>
          <a:lstStyle>
            <a:lvl1pPr algn="ctr" rtl="0">
              <a:defRPr sz="4400" cap="all" normalizeH="0" baseline="0"/>
            </a:lvl1pPr>
          </a:lstStyle>
          <a:p>
            <a:pPr rtl="0"/>
            <a:r>
              <a:rPr lang="ru-RU" smtClean="0"/>
              <a:t>Образец заголовка</a:t>
            </a:r>
            <a:endParaRPr/>
          </a:p>
        </p:txBody>
      </p:sp>
      <p:sp>
        <p:nvSpPr>
          <p:cNvPr id="3" name="Подзаголовок 2"/>
          <p:cNvSpPr>
            <a:spLocks noGrp="1"/>
          </p:cNvSpPr>
          <p:nvPr>
            <p:ph type="subTitle" idx="1"/>
          </p:nvPr>
        </p:nvSpPr>
        <p:spPr>
          <a:xfrm>
            <a:off x="1218883" y="4140200"/>
            <a:ext cx="9751060" cy="1016000"/>
          </a:xfrm>
        </p:spPr>
        <p:txBody>
          <a:bodyPr rtlCol="0">
            <a:normAutofit/>
          </a:bodyPr>
          <a:lstStyle>
            <a:lvl1pPr marL="0" indent="0" algn="ctr" rtl="0">
              <a:spcBef>
                <a:spcPts val="0"/>
              </a:spcBef>
              <a:buNone/>
              <a:defRPr sz="2800">
                <a:solidFill>
                  <a:schemeClr val="tx1"/>
                </a:solidFill>
              </a:defRPr>
            </a:lvl1pPr>
            <a:lvl2pPr marL="609493" indent="0" algn="ctr" rtl="0">
              <a:buNone/>
              <a:defRPr>
                <a:solidFill>
                  <a:schemeClr val="tx1">
                    <a:tint val="75000"/>
                  </a:schemeClr>
                </a:solidFill>
              </a:defRPr>
            </a:lvl2pPr>
            <a:lvl3pPr marL="1218987" indent="0" algn="ctr" rtl="0">
              <a:buNone/>
              <a:defRPr>
                <a:solidFill>
                  <a:schemeClr val="tx1">
                    <a:tint val="75000"/>
                  </a:schemeClr>
                </a:solidFill>
              </a:defRPr>
            </a:lvl3pPr>
            <a:lvl4pPr marL="1828480" indent="0" algn="ctr" rtl="0">
              <a:buNone/>
              <a:defRPr>
                <a:solidFill>
                  <a:schemeClr val="tx1">
                    <a:tint val="75000"/>
                  </a:schemeClr>
                </a:solidFill>
              </a:defRPr>
            </a:lvl4pPr>
            <a:lvl5pPr marL="2437973" indent="0" algn="ctr" rtl="0">
              <a:buNone/>
              <a:defRPr>
                <a:solidFill>
                  <a:schemeClr val="tx1">
                    <a:tint val="75000"/>
                  </a:schemeClr>
                </a:solidFill>
              </a:defRPr>
            </a:lvl5pPr>
            <a:lvl6pPr marL="3047467" indent="0" algn="ctr" rtl="0">
              <a:buNone/>
              <a:defRPr>
                <a:solidFill>
                  <a:schemeClr val="tx1">
                    <a:tint val="75000"/>
                  </a:schemeClr>
                </a:solidFill>
              </a:defRPr>
            </a:lvl6pPr>
            <a:lvl7pPr marL="3656960" indent="0" algn="ctr" rtl="0">
              <a:buNone/>
              <a:defRPr>
                <a:solidFill>
                  <a:schemeClr val="tx1">
                    <a:tint val="75000"/>
                  </a:schemeClr>
                </a:solidFill>
              </a:defRPr>
            </a:lvl7pPr>
            <a:lvl8pPr marL="4266453" indent="0" algn="ctr" rtl="0">
              <a:buNone/>
              <a:defRPr>
                <a:solidFill>
                  <a:schemeClr val="tx1">
                    <a:tint val="75000"/>
                  </a:schemeClr>
                </a:solidFill>
              </a:defRPr>
            </a:lvl8pPr>
            <a:lvl9pPr marL="4875947" indent="0" algn="ctr" rtl="0">
              <a:buNone/>
              <a:defRPr>
                <a:solidFill>
                  <a:schemeClr val="tx1">
                    <a:tint val="75000"/>
                  </a:schemeClr>
                </a:solidFill>
              </a:defRPr>
            </a:lvl9pPr>
          </a:lstStyle>
          <a:p>
            <a:pPr rtl="0"/>
            <a:r>
              <a:rPr lang="ru-RU" smtClean="0"/>
              <a:t>Образец подзаголовка</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Альтернативный 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1163" y="482600"/>
            <a:ext cx="3961368" cy="1422400"/>
          </a:xfrm>
        </p:spPr>
        <p:txBody>
          <a:bodyPr rtlCol="0" anchor="b" anchorCtr="0">
            <a:normAutofit/>
          </a:bodyPr>
          <a:lstStyle>
            <a:lvl1pPr algn="l" rtl="0">
              <a:defRPr sz="3200" b="0"/>
            </a:lvl1pPr>
          </a:lstStyle>
          <a:p>
            <a:pPr rtl="0"/>
            <a:r>
              <a:rPr lang="ru-RU" smtClean="0"/>
              <a:t>Образец заголовка</a:t>
            </a:r>
            <a:endParaRPr/>
          </a:p>
        </p:txBody>
      </p:sp>
      <p:sp>
        <p:nvSpPr>
          <p:cNvPr id="9" name="Прямоугольник 8" descr="&#10;"/>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10;"/>
          <p:cNvSpPr>
            <a:spLocks noGrp="1"/>
          </p:cNvSpPr>
          <p:nvPr>
            <p:ph type="pic" idx="1"/>
          </p:nvPr>
        </p:nvSpPr>
        <p:spPr>
          <a:xfrm>
            <a:off x="507868" y="482600"/>
            <a:ext cx="6602281" cy="5842001"/>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3" indent="0" algn="l" rtl="0">
              <a:buNone/>
              <a:defRPr sz="2700"/>
            </a:lvl5pPr>
            <a:lvl6pPr marL="3047467"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ru-RU" smtClean="0"/>
              <a:t>Вставка рисунка</a:t>
            </a:r>
            <a:endParaRPr dirty="0"/>
          </a:p>
        </p:txBody>
      </p:sp>
      <p:sp>
        <p:nvSpPr>
          <p:cNvPr id="4" name="Замещающий текст 3"/>
          <p:cNvSpPr>
            <a:spLocks noGrp="1"/>
          </p:cNvSpPr>
          <p:nvPr>
            <p:ph type="body" sz="half" idx="2"/>
          </p:nvPr>
        </p:nvSpPr>
        <p:spPr>
          <a:xfrm>
            <a:off x="7821163" y="2108200"/>
            <a:ext cx="3961368" cy="426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smtClean="0"/>
              <a:t>Образец текста</a:t>
            </a:r>
          </a:p>
        </p:txBody>
      </p:sp>
    </p:spTree>
    <p:extLst>
      <p:ext uri="{BB962C8B-B14F-4D97-AF65-F5344CB8AC3E}">
        <p14:creationId xmlns:p14="http://schemas.microsoft.com/office/powerpoint/2010/main" val="207630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smtClean="0"/>
              <a:t>Образец заголовка</a:t>
            </a:r>
            <a:endParaRPr/>
          </a:p>
        </p:txBody>
      </p:sp>
      <p:sp>
        <p:nvSpPr>
          <p:cNvPr id="3" name="Вертикальный текст 2"/>
          <p:cNvSpPr>
            <a:spLocks noGrp="1"/>
          </p:cNvSpPr>
          <p:nvPr>
            <p:ph type="body" orient="vert" idx="1"/>
          </p:nvPr>
        </p:nvSpPr>
        <p:spPr/>
        <p:txBody>
          <a:bodyPr vert="eaVert" rtlCol="0"/>
          <a:lstStyle>
            <a:lvl5pPr algn="l" rtl="0">
              <a:defRPr/>
            </a:lvl5pPr>
            <a:lvl6pPr marL="2669581" algn="l" rtl="0">
              <a:defRPr baseline="0"/>
            </a:lvl6pPr>
            <a:lvl7pPr marL="2669581" algn="l" rtl="0">
              <a:defRPr baseline="0"/>
            </a:lvl7pPr>
            <a:lvl8pPr marL="2669581" algn="l" rtl="0">
              <a:defRPr baseline="0"/>
            </a:lvl8pPr>
            <a:lvl9pPr marL="2669581" algn="l" rtl="0">
              <a:defRPr baseline="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5" name="Нижний колонтитул 4"/>
          <p:cNvSpPr>
            <a:spLocks noGrp="1"/>
          </p:cNvSpPr>
          <p:nvPr>
            <p:ph type="ftr" sz="quarter" idx="11"/>
          </p:nvPr>
        </p:nvSpPr>
        <p:spPr/>
        <p:txBody>
          <a:bodyPr rtlCol="0"/>
          <a:lstStyle/>
          <a:p>
            <a:pPr rtl="0"/>
            <a:endParaRPr/>
          </a:p>
        </p:txBody>
      </p:sp>
      <p:sp>
        <p:nvSpPr>
          <p:cNvPr id="4" name="Дата 3"/>
          <p:cNvSpPr>
            <a:spLocks noGrp="1"/>
          </p:cNvSpPr>
          <p:nvPr>
            <p:ph type="dt" sz="half" idx="10"/>
          </p:nvPr>
        </p:nvSpPr>
        <p:spPr/>
        <p:txBody>
          <a:bodyPr rtlCol="0"/>
          <a:lstStyle/>
          <a:p>
            <a:pPr rtl="0"/>
            <a:r>
              <a:rPr lang="en-US"/>
              <a:t>24.06.2016</a:t>
            </a:r>
            <a:endParaRPr/>
          </a:p>
        </p:txBody>
      </p:sp>
      <p:sp>
        <p:nvSpPr>
          <p:cNvPr id="6" name="Номер слайда 5"/>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040043" y="482599"/>
            <a:ext cx="1843982" cy="5791201"/>
          </a:xfrm>
        </p:spPr>
        <p:txBody>
          <a:bodyPr vert="eaVert" rtlCol="0"/>
          <a:lstStyle/>
          <a:p>
            <a:pPr rtl="0"/>
            <a:r>
              <a:rPr lang="ru-RU" smtClean="0"/>
              <a:t>Образец заголовка</a:t>
            </a:r>
            <a:endParaRPr/>
          </a:p>
        </p:txBody>
      </p:sp>
      <p:sp>
        <p:nvSpPr>
          <p:cNvPr id="3" name="Вертикальный текст 2"/>
          <p:cNvSpPr>
            <a:spLocks noGrp="1"/>
          </p:cNvSpPr>
          <p:nvPr>
            <p:ph type="body" orient="vert" idx="1"/>
          </p:nvPr>
        </p:nvSpPr>
        <p:spPr>
          <a:xfrm>
            <a:off x="914162" y="482599"/>
            <a:ext cx="9040045" cy="5791201"/>
          </a:xfrm>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5" name="Нижний колонтитул 4"/>
          <p:cNvSpPr>
            <a:spLocks noGrp="1"/>
          </p:cNvSpPr>
          <p:nvPr>
            <p:ph type="ftr" sz="quarter" idx="11"/>
          </p:nvPr>
        </p:nvSpPr>
        <p:spPr/>
        <p:txBody>
          <a:bodyPr rtlCol="0"/>
          <a:lstStyle/>
          <a:p>
            <a:pPr rtl="0"/>
            <a:endParaRPr/>
          </a:p>
        </p:txBody>
      </p:sp>
      <p:sp>
        <p:nvSpPr>
          <p:cNvPr id="4" name="Дата 3"/>
          <p:cNvSpPr>
            <a:spLocks noGrp="1"/>
          </p:cNvSpPr>
          <p:nvPr>
            <p:ph type="dt" sz="half" idx="10"/>
          </p:nvPr>
        </p:nvSpPr>
        <p:spPr/>
        <p:txBody>
          <a:bodyPr rtlCol="0"/>
          <a:lstStyle/>
          <a:p>
            <a:pPr rtl="0"/>
            <a:r>
              <a:rPr lang="en-US"/>
              <a:t>24.06.2016</a:t>
            </a:r>
            <a:endParaRPr/>
          </a:p>
        </p:txBody>
      </p:sp>
      <p:sp>
        <p:nvSpPr>
          <p:cNvPr id="6" name="Номер слайда 5"/>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smtClean="0"/>
              <a:t>Образец заголовка</a:t>
            </a:r>
            <a:endParaRPr/>
          </a:p>
        </p:txBody>
      </p:sp>
      <p:sp>
        <p:nvSpPr>
          <p:cNvPr id="3" name="Объект 2"/>
          <p:cNvSpPr>
            <a:spLocks noGrp="1"/>
          </p:cNvSpPr>
          <p:nvPr>
            <p:ph idx="1"/>
          </p:nvPr>
        </p:nvSpPr>
        <p:spPr/>
        <p:txBody>
          <a:bodyPr rtlCol="0"/>
          <a:lstStyle>
            <a:lvl5pPr algn="l" rtl="0">
              <a:defRPr/>
            </a:lvl5pPr>
            <a:lvl6pPr algn="l" rtl="0">
              <a:defRPr/>
            </a:lvl6pPr>
            <a:lvl7pPr algn="l" rtl="0">
              <a:defRPr/>
            </a:lvl7pPr>
            <a:lvl8pPr algn="l" rtl="0">
              <a:defRPr/>
            </a:lvl8pPr>
            <a:lvl9pPr algn="l" rtl="0">
              <a:defRPr/>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5" name="Нижний колонтитул 4"/>
          <p:cNvSpPr>
            <a:spLocks noGrp="1"/>
          </p:cNvSpPr>
          <p:nvPr>
            <p:ph type="ftr" sz="quarter" idx="11"/>
          </p:nvPr>
        </p:nvSpPr>
        <p:spPr/>
        <p:txBody>
          <a:bodyPr rtlCol="0"/>
          <a:lstStyle/>
          <a:p>
            <a:pPr rtl="0"/>
            <a:endParaRPr/>
          </a:p>
        </p:txBody>
      </p:sp>
      <p:sp>
        <p:nvSpPr>
          <p:cNvPr id="4" name="Дата 3"/>
          <p:cNvSpPr>
            <a:spLocks noGrp="1"/>
          </p:cNvSpPr>
          <p:nvPr>
            <p:ph type="dt" sz="half" idx="10"/>
          </p:nvPr>
        </p:nvSpPr>
        <p:spPr/>
        <p:txBody>
          <a:bodyPr rtlCol="0"/>
          <a:lstStyle/>
          <a:p>
            <a:pPr rtl="0"/>
            <a:r>
              <a:rPr lang="en-US"/>
              <a:t>24.06.2016</a:t>
            </a:r>
            <a:endParaRPr/>
          </a:p>
        </p:txBody>
      </p:sp>
      <p:sp>
        <p:nvSpPr>
          <p:cNvPr id="6" name="Номер слайда 5"/>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1" name="Равнобедренный треугольник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2" name="Заголовок 1"/>
          <p:cNvSpPr>
            <a:spLocks noGrp="1"/>
          </p:cNvSpPr>
          <p:nvPr>
            <p:ph type="title"/>
          </p:nvPr>
        </p:nvSpPr>
        <p:spPr>
          <a:xfrm>
            <a:off x="1218883" y="1524000"/>
            <a:ext cx="9751060" cy="1992597"/>
          </a:xfrm>
        </p:spPr>
        <p:txBody>
          <a:bodyPr rtlCol="0" anchor="b" anchorCtr="0">
            <a:noAutofit/>
          </a:bodyPr>
          <a:lstStyle>
            <a:lvl1pPr algn="ctr" rtl="0">
              <a:defRPr sz="4400" b="0" cap="all" baseline="0"/>
            </a:lvl1pPr>
          </a:lstStyle>
          <a:p>
            <a:pPr rtl="0"/>
            <a:r>
              <a:rPr lang="ru-RU" smtClean="0"/>
              <a:t>Образец заголовка</a:t>
            </a:r>
            <a:endParaRPr/>
          </a:p>
        </p:txBody>
      </p:sp>
      <p:sp>
        <p:nvSpPr>
          <p:cNvPr id="3" name="Замещающий текст 2"/>
          <p:cNvSpPr>
            <a:spLocks noGrp="1"/>
          </p:cNvSpPr>
          <p:nvPr>
            <p:ph type="body" idx="1"/>
          </p:nvPr>
        </p:nvSpPr>
        <p:spPr>
          <a:xfrm>
            <a:off x="1218883" y="3632200"/>
            <a:ext cx="9751060" cy="1016000"/>
          </a:xfrm>
        </p:spPr>
        <p:txBody>
          <a:bodyPr rtlCol="0" anchor="t" anchorCtr="0">
            <a:noAutofit/>
          </a:bodyPr>
          <a:lstStyle>
            <a:lvl1pPr marL="0" indent="0" algn="ctr" rtl="0">
              <a:spcBef>
                <a:spcPts val="0"/>
              </a:spcBef>
              <a:buNone/>
              <a:defRPr sz="2800">
                <a:solidFill>
                  <a:schemeClr val="tx1"/>
                </a:solidFill>
              </a:defRPr>
            </a:lvl1pPr>
            <a:lvl2pPr marL="609493" indent="0" algn="l" rtl="0">
              <a:buNone/>
              <a:defRPr sz="2400">
                <a:solidFill>
                  <a:schemeClr val="tx1">
                    <a:tint val="75000"/>
                  </a:schemeClr>
                </a:solidFill>
              </a:defRPr>
            </a:lvl2pPr>
            <a:lvl3pPr marL="1218987" indent="0" algn="l" rtl="0">
              <a:buNone/>
              <a:defRPr sz="2100">
                <a:solidFill>
                  <a:schemeClr val="tx1">
                    <a:tint val="75000"/>
                  </a:schemeClr>
                </a:solidFill>
              </a:defRPr>
            </a:lvl3pPr>
            <a:lvl4pPr marL="1828480" indent="0" algn="l" rtl="0">
              <a:buNone/>
              <a:defRPr sz="1900">
                <a:solidFill>
                  <a:schemeClr val="tx1">
                    <a:tint val="75000"/>
                  </a:schemeClr>
                </a:solidFill>
              </a:defRPr>
            </a:lvl4pPr>
            <a:lvl5pPr marL="2437973" indent="0" algn="l" rtl="0">
              <a:buNone/>
              <a:defRPr sz="1900">
                <a:solidFill>
                  <a:schemeClr val="tx1">
                    <a:tint val="75000"/>
                  </a:schemeClr>
                </a:solidFill>
              </a:defRPr>
            </a:lvl5pPr>
            <a:lvl6pPr marL="3047467" indent="0" algn="l" rtl="0">
              <a:buNone/>
              <a:defRPr sz="1900">
                <a:solidFill>
                  <a:schemeClr val="tx1">
                    <a:tint val="75000"/>
                  </a:schemeClr>
                </a:solidFill>
              </a:defRPr>
            </a:lvl6pPr>
            <a:lvl7pPr marL="3656960" indent="0" algn="l" rtl="0">
              <a:buNone/>
              <a:defRPr sz="1900">
                <a:solidFill>
                  <a:schemeClr val="tx1">
                    <a:tint val="75000"/>
                  </a:schemeClr>
                </a:solidFill>
              </a:defRPr>
            </a:lvl7pPr>
            <a:lvl8pPr marL="4266453" indent="0" algn="l" rtl="0">
              <a:buNone/>
              <a:defRPr sz="1900">
                <a:solidFill>
                  <a:schemeClr val="tx1">
                    <a:tint val="75000"/>
                  </a:schemeClr>
                </a:solidFill>
              </a:defRPr>
            </a:lvl8pPr>
            <a:lvl9pPr marL="4875947" indent="0" algn="l" rtl="0">
              <a:buNone/>
              <a:defRPr sz="1900">
                <a:solidFill>
                  <a:schemeClr val="tx1">
                    <a:tint val="75000"/>
                  </a:schemeClr>
                </a:solidFill>
              </a:defRPr>
            </a:lvl9pPr>
          </a:lstStyle>
          <a:p>
            <a:pPr lvl="0" rtl="0"/>
            <a:r>
              <a:rPr lang="ru-RU" smtClean="0"/>
              <a:t>Образец текста</a:t>
            </a:r>
          </a:p>
        </p:txBody>
      </p:sp>
      <p:sp>
        <p:nvSpPr>
          <p:cNvPr id="5" name="Нижний колонтитул 4"/>
          <p:cNvSpPr>
            <a:spLocks noGrp="1"/>
          </p:cNvSpPr>
          <p:nvPr>
            <p:ph type="ftr" sz="quarter" idx="11"/>
          </p:nvPr>
        </p:nvSpPr>
        <p:spPr/>
        <p:txBody>
          <a:bodyPr rtlCol="0"/>
          <a:lstStyle/>
          <a:p>
            <a:pPr rtl="0"/>
            <a:endParaRPr/>
          </a:p>
        </p:txBody>
      </p:sp>
      <p:sp>
        <p:nvSpPr>
          <p:cNvPr id="4" name="Дата 3"/>
          <p:cNvSpPr>
            <a:spLocks noGrp="1"/>
          </p:cNvSpPr>
          <p:nvPr>
            <p:ph type="dt" sz="half" idx="10"/>
          </p:nvPr>
        </p:nvSpPr>
        <p:spPr/>
        <p:txBody>
          <a:bodyPr rtlCol="0"/>
          <a:lstStyle/>
          <a:p>
            <a:pPr rtl="0"/>
            <a:r>
              <a:rPr lang="en-US"/>
              <a:t>24.06.2016</a:t>
            </a:r>
            <a:endParaRPr/>
          </a:p>
        </p:txBody>
      </p:sp>
      <p:sp>
        <p:nvSpPr>
          <p:cNvPr id="6" name="Номер слайда 5"/>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типа объектов">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smtClean="0"/>
              <a:t>Образец заголовка</a:t>
            </a:r>
            <a:endParaRPr/>
          </a:p>
        </p:txBody>
      </p:sp>
      <p:sp>
        <p:nvSpPr>
          <p:cNvPr id="3" name="Объект 2"/>
          <p:cNvSpPr>
            <a:spLocks noGrp="1"/>
          </p:cNvSpPr>
          <p:nvPr>
            <p:ph sz="half" idx="1"/>
          </p:nvPr>
        </p:nvSpPr>
        <p:spPr>
          <a:xfrm>
            <a:off x="914162"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algn="l" rtl="0">
              <a:defRPr sz="1400"/>
            </a:lvl6pPr>
            <a:lvl7pPr marL="2669581" algn="l" rtl="0">
              <a:defRPr sz="1400"/>
            </a:lvl7pPr>
            <a:lvl8pPr marL="2669581" algn="l" rtl="0">
              <a:defRPr sz="1400"/>
            </a:lvl8pPr>
            <a:lvl9pPr marL="2669581" algn="l" rtl="0">
              <a:defRPr sz="140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4" name="Объект 3"/>
          <p:cNvSpPr>
            <a:spLocks noGrp="1"/>
          </p:cNvSpPr>
          <p:nvPr>
            <p:ph sz="half" idx="2"/>
          </p:nvPr>
        </p:nvSpPr>
        <p:spPr>
          <a:xfrm>
            <a:off x="6297559"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baseline="0"/>
            </a:lvl6pPr>
            <a:lvl7pPr marL="2669581" algn="l" rtl="0">
              <a:defRPr sz="1400" baseline="0"/>
            </a:lvl7pPr>
            <a:lvl8pPr marL="2669581" algn="l" rtl="0">
              <a:defRPr sz="1400" baseline="0"/>
            </a:lvl8pPr>
            <a:lvl9pPr marL="2669581" algn="l" rtl="0">
              <a:defRPr sz="1400" baseline="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6" name="Нижний колонтитул 5"/>
          <p:cNvSpPr>
            <a:spLocks noGrp="1"/>
          </p:cNvSpPr>
          <p:nvPr>
            <p:ph type="ftr" sz="quarter" idx="11"/>
          </p:nvPr>
        </p:nvSpPr>
        <p:spPr/>
        <p:txBody>
          <a:bodyPr rtlCol="0"/>
          <a:lstStyle/>
          <a:p>
            <a:pPr rtl="0"/>
            <a:endParaRPr/>
          </a:p>
        </p:txBody>
      </p:sp>
      <p:sp>
        <p:nvSpPr>
          <p:cNvPr id="5" name="Дата 4"/>
          <p:cNvSpPr>
            <a:spLocks noGrp="1"/>
          </p:cNvSpPr>
          <p:nvPr>
            <p:ph type="dt" sz="half" idx="10"/>
          </p:nvPr>
        </p:nvSpPr>
        <p:spPr/>
        <p:txBody>
          <a:bodyPr rtlCol="0"/>
          <a:lstStyle/>
          <a:p>
            <a:pPr rtl="0"/>
            <a:r>
              <a:rPr lang="en-US"/>
              <a:t>24.06.2016</a:t>
            </a:r>
            <a:endParaRPr/>
          </a:p>
        </p:txBody>
      </p:sp>
      <p:sp>
        <p:nvSpPr>
          <p:cNvPr id="7" name="Номер слайда 6"/>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algn="l" rtl="0">
              <a:defRPr/>
            </a:lvl1pPr>
          </a:lstStyle>
          <a:p>
            <a:pPr rtl="0"/>
            <a:r>
              <a:rPr lang="ru-RU" smtClean="0"/>
              <a:t>Образец заголовка</a:t>
            </a:r>
            <a:endParaRPr/>
          </a:p>
        </p:txBody>
      </p:sp>
      <p:sp>
        <p:nvSpPr>
          <p:cNvPr id="3" name="Текст 2"/>
          <p:cNvSpPr>
            <a:spLocks noGrp="1"/>
          </p:cNvSpPr>
          <p:nvPr>
            <p:ph type="body" idx="1"/>
          </p:nvPr>
        </p:nvSpPr>
        <p:spPr>
          <a:xfrm>
            <a:off x="914162"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smtClean="0"/>
              <a:t>Образец текста</a:t>
            </a:r>
          </a:p>
        </p:txBody>
      </p:sp>
      <p:sp>
        <p:nvSpPr>
          <p:cNvPr id="4" name="Объект 3"/>
          <p:cNvSpPr>
            <a:spLocks noGrp="1"/>
          </p:cNvSpPr>
          <p:nvPr>
            <p:ph sz="half" idx="2"/>
          </p:nvPr>
        </p:nvSpPr>
        <p:spPr>
          <a:xfrm>
            <a:off x="914162"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a:lvl8pPr>
            <a:lvl9pPr marL="2669581" algn="l" rtl="0">
              <a:defRPr sz="140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5" name="Замещающий текст 4"/>
          <p:cNvSpPr>
            <a:spLocks noGrp="1"/>
          </p:cNvSpPr>
          <p:nvPr>
            <p:ph type="body" sz="quarter" idx="3"/>
          </p:nvPr>
        </p:nvSpPr>
        <p:spPr>
          <a:xfrm>
            <a:off x="6297559"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smtClean="0"/>
              <a:t>Образец текста</a:t>
            </a:r>
          </a:p>
        </p:txBody>
      </p:sp>
      <p:sp>
        <p:nvSpPr>
          <p:cNvPr id="6" name="Объект 5"/>
          <p:cNvSpPr>
            <a:spLocks noGrp="1"/>
          </p:cNvSpPr>
          <p:nvPr>
            <p:ph sz="quarter" idx="4"/>
          </p:nvPr>
        </p:nvSpPr>
        <p:spPr>
          <a:xfrm>
            <a:off x="6297559"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baseline="0"/>
            </a:lvl8pPr>
            <a:lvl9pPr marL="2669581" algn="l" rtl="0">
              <a:defRPr sz="1400" baseline="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8" name="Нижний колонтитул 7"/>
          <p:cNvSpPr>
            <a:spLocks noGrp="1"/>
          </p:cNvSpPr>
          <p:nvPr>
            <p:ph type="ftr" sz="quarter" idx="11"/>
          </p:nvPr>
        </p:nvSpPr>
        <p:spPr/>
        <p:txBody>
          <a:bodyPr rtlCol="0"/>
          <a:lstStyle/>
          <a:p>
            <a:pPr rtl="0"/>
            <a:endParaRPr/>
          </a:p>
        </p:txBody>
      </p:sp>
      <p:sp>
        <p:nvSpPr>
          <p:cNvPr id="7" name="Дата 6"/>
          <p:cNvSpPr>
            <a:spLocks noGrp="1"/>
          </p:cNvSpPr>
          <p:nvPr>
            <p:ph type="dt" sz="half" idx="10"/>
          </p:nvPr>
        </p:nvSpPr>
        <p:spPr/>
        <p:txBody>
          <a:bodyPr rtlCol="0"/>
          <a:lstStyle/>
          <a:p>
            <a:pPr rtl="0"/>
            <a:r>
              <a:rPr lang="en-US"/>
              <a:t>24.06.2016</a:t>
            </a:r>
            <a:endParaRPr/>
          </a:p>
        </p:txBody>
      </p:sp>
      <p:sp>
        <p:nvSpPr>
          <p:cNvPr id="9" name="Номер слайда 8"/>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smtClean="0"/>
              <a:t>Образец заголовка</a:t>
            </a:r>
            <a:endParaRPr/>
          </a:p>
        </p:txBody>
      </p:sp>
      <p:sp>
        <p:nvSpPr>
          <p:cNvPr id="4" name="Нижний колонтитул 3"/>
          <p:cNvSpPr>
            <a:spLocks noGrp="1"/>
          </p:cNvSpPr>
          <p:nvPr>
            <p:ph type="ftr" sz="quarter" idx="11"/>
          </p:nvPr>
        </p:nvSpPr>
        <p:spPr/>
        <p:txBody>
          <a:bodyPr rtlCol="0"/>
          <a:lstStyle/>
          <a:p>
            <a:pPr rtl="0"/>
            <a:endParaRPr/>
          </a:p>
        </p:txBody>
      </p:sp>
      <p:sp>
        <p:nvSpPr>
          <p:cNvPr id="3" name="Дата 2"/>
          <p:cNvSpPr>
            <a:spLocks noGrp="1"/>
          </p:cNvSpPr>
          <p:nvPr>
            <p:ph type="dt" sz="half" idx="10"/>
          </p:nvPr>
        </p:nvSpPr>
        <p:spPr/>
        <p:txBody>
          <a:bodyPr rtlCol="0"/>
          <a:lstStyle/>
          <a:p>
            <a:pPr rtl="0"/>
            <a:r>
              <a:rPr lang="en-US"/>
              <a:t>24.06.2016</a:t>
            </a:r>
            <a:endParaRPr/>
          </a:p>
        </p:txBody>
      </p:sp>
      <p:sp>
        <p:nvSpPr>
          <p:cNvPr id="5" name="Номер слайда 4"/>
          <p:cNvSpPr>
            <a:spLocks noGrp="1"/>
          </p:cNvSpPr>
          <p:nvPr>
            <p:ph type="sldNum" sz="quarter" idx="12"/>
          </p:nvPr>
        </p:nvSpPr>
        <p:spPr/>
        <p:txBody>
          <a:bodyPr rtlCol="0"/>
          <a:lstStyle/>
          <a:p>
            <a:pPr rtl="0"/>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1163" y="482600"/>
            <a:ext cx="3961368" cy="1422400"/>
          </a:xfrm>
        </p:spPr>
        <p:txBody>
          <a:bodyPr rtlCol="0" anchor="b">
            <a:noAutofit/>
          </a:bodyPr>
          <a:lstStyle>
            <a:lvl1pPr algn="l" rtl="0">
              <a:defRPr sz="3200" b="0"/>
            </a:lvl1pPr>
          </a:lstStyle>
          <a:p>
            <a:pPr rtl="0"/>
            <a:r>
              <a:rPr lang="ru-RU" smtClean="0"/>
              <a:t>Образец заголовка</a:t>
            </a:r>
            <a:endParaRPr/>
          </a:p>
        </p:txBody>
      </p:sp>
      <p:sp>
        <p:nvSpPr>
          <p:cNvPr id="20" name="Прямоугольник 19"/>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3" name="Объект 2"/>
          <p:cNvSpPr>
            <a:spLocks noGrp="1"/>
          </p:cNvSpPr>
          <p:nvPr>
            <p:ph idx="1"/>
          </p:nvPr>
        </p:nvSpPr>
        <p:spPr bwMode="white">
          <a:xfrm>
            <a:off x="507868" y="482600"/>
            <a:ext cx="6602280" cy="5842001"/>
          </a:xfrm>
        </p:spPr>
        <p:txBody>
          <a:bodyPr rtlCol="0">
            <a:normAutofit/>
          </a:bodyPr>
          <a:lstStyle>
            <a:lvl1pPr algn="l" rtl="0">
              <a:defRPr sz="2800"/>
            </a:lvl1pPr>
            <a:lvl2pPr algn="l" rtl="0">
              <a:defRPr sz="2400"/>
            </a:lvl2pPr>
            <a:lvl3pPr algn="l" rtl="0">
              <a:defRPr sz="2000"/>
            </a:lvl3pPr>
            <a:lvl4pPr algn="l" rtl="0">
              <a:defRPr sz="1800"/>
            </a:lvl4pPr>
            <a:lvl5pPr algn="l" rtl="0">
              <a:defRPr sz="1600"/>
            </a:lvl5pPr>
            <a:lvl6pPr algn="l" rtl="0">
              <a:defRPr sz="1600"/>
            </a:lvl6pPr>
            <a:lvl7pPr algn="l" rtl="0">
              <a:defRPr sz="1600"/>
            </a:lvl7pPr>
            <a:lvl8pPr algn="l" rtl="0">
              <a:defRPr sz="1600"/>
            </a:lvl8pPr>
            <a:lvl9pPr algn="l" rtl="0">
              <a:defRPr sz="1600"/>
            </a:lvl9pPr>
          </a:lstStyle>
          <a:p>
            <a:pPr lvl="0" rtl="0"/>
            <a:r>
              <a:rPr lang="ru-RU" smtClean="0"/>
              <a:t>Образец текста</a:t>
            </a:r>
          </a:p>
          <a:p>
            <a:pPr lvl="1" rtl="0"/>
            <a:r>
              <a:rPr lang="ru-RU" smtClean="0"/>
              <a:t>Второй уровень</a:t>
            </a:r>
          </a:p>
          <a:p>
            <a:pPr lvl="2" rtl="0"/>
            <a:r>
              <a:rPr lang="ru-RU" smtClean="0"/>
              <a:t>Третий уровень</a:t>
            </a:r>
          </a:p>
          <a:p>
            <a:pPr lvl="3" rtl="0"/>
            <a:r>
              <a:rPr lang="ru-RU" smtClean="0"/>
              <a:t>Четвертый уровень</a:t>
            </a:r>
          </a:p>
          <a:p>
            <a:pPr lvl="4" rtl="0"/>
            <a:r>
              <a:rPr lang="ru-RU" smtClean="0"/>
              <a:t>Пятый уровень</a:t>
            </a:r>
            <a:endParaRPr/>
          </a:p>
        </p:txBody>
      </p:sp>
      <p:sp>
        <p:nvSpPr>
          <p:cNvPr id="4" name="Замещающий текст 3"/>
          <p:cNvSpPr>
            <a:spLocks noGrp="1"/>
          </p:cNvSpPr>
          <p:nvPr>
            <p:ph type="body" sz="half" idx="2"/>
          </p:nvPr>
        </p:nvSpPr>
        <p:spPr>
          <a:xfrm>
            <a:off x="7821163" y="2108200"/>
            <a:ext cx="3961368" cy="4267200"/>
          </a:xfrm>
        </p:spPr>
        <p:txBody>
          <a:bodyPr rtlCol="0" anchor="t" anchorCtr="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Равнобедренный треугольник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2" name="Заголовок 1"/>
          <p:cNvSpPr>
            <a:spLocks noGrp="1"/>
          </p:cNvSpPr>
          <p:nvPr>
            <p:ph type="title"/>
          </p:nvPr>
        </p:nvSpPr>
        <p:spPr>
          <a:xfrm>
            <a:off x="6399133" y="1905000"/>
            <a:ext cx="5180251" cy="1727200"/>
          </a:xfrm>
        </p:spPr>
        <p:txBody>
          <a:bodyPr rtlCol="0" anchor="b" anchorCtr="0">
            <a:normAutofit/>
          </a:bodyPr>
          <a:lstStyle>
            <a:lvl1pPr algn="l" rtl="0">
              <a:defRPr sz="3200" b="0"/>
            </a:lvl1pPr>
          </a:lstStyle>
          <a:p>
            <a:pPr rtl="0"/>
            <a:r>
              <a:rPr lang="ru-RU" smtClean="0"/>
              <a:t>Образец заголовка</a:t>
            </a:r>
            <a:endParaRPr/>
          </a:p>
        </p:txBody>
      </p:sp>
      <p:sp>
        <p:nvSpPr>
          <p:cNvPr id="9" name="Прямоугольник 8"/>
          <p:cNvSpPr/>
          <p:nvPr/>
        </p:nvSpPr>
        <p:spPr>
          <a:xfrm>
            <a:off x="0" y="-1115"/>
            <a:ext cx="6093594"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10;"/>
          <p:cNvSpPr>
            <a:spLocks noGrp="1"/>
          </p:cNvSpPr>
          <p:nvPr>
            <p:ph type="pic" idx="1"/>
          </p:nvPr>
        </p:nvSpPr>
        <p:spPr>
          <a:xfrm>
            <a:off x="507869" y="482601"/>
            <a:ext cx="5077859" cy="5862706"/>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3" indent="0" algn="l" rtl="0">
              <a:buNone/>
              <a:defRPr sz="2700"/>
            </a:lvl5pPr>
            <a:lvl6pPr marL="3047467"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ru-RU" smtClean="0"/>
              <a:t>Вставка рисунка</a:t>
            </a:r>
            <a:endParaRPr/>
          </a:p>
        </p:txBody>
      </p:sp>
      <p:sp>
        <p:nvSpPr>
          <p:cNvPr id="4" name="Замещающий текст 3"/>
          <p:cNvSpPr>
            <a:spLocks noGrp="1"/>
          </p:cNvSpPr>
          <p:nvPr>
            <p:ph type="body" sz="half" idx="2"/>
          </p:nvPr>
        </p:nvSpPr>
        <p:spPr>
          <a:xfrm>
            <a:off x="6399133" y="3733800"/>
            <a:ext cx="5180251" cy="172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полнитель заголовка 1"/>
          <p:cNvSpPr>
            <a:spLocks noGrp="1"/>
          </p:cNvSpPr>
          <p:nvPr>
            <p:ph type="title"/>
          </p:nvPr>
        </p:nvSpPr>
        <p:spPr>
          <a:xfrm>
            <a:off x="914162" y="482600"/>
            <a:ext cx="10360501" cy="1219200"/>
          </a:xfrm>
          <a:prstGeom prst="rect">
            <a:avLst/>
          </a:prstGeom>
          <a:effectLst/>
        </p:spPr>
        <p:txBody>
          <a:bodyPr vert="horz" lIns="121899" tIns="60949" rIns="121899" bIns="60949" rtlCol="0" anchor="b" anchorCtr="0">
            <a:normAutofit/>
          </a:bodyPr>
          <a:lstStyle/>
          <a:p>
            <a:pPr rtl="0"/>
            <a:r>
              <a:rPr lang="ru"/>
              <a:t>Стиль образца заголовка</a:t>
            </a:r>
            <a:endParaRPr/>
          </a:p>
        </p:txBody>
      </p:sp>
      <p:sp>
        <p:nvSpPr>
          <p:cNvPr id="3" name="Замещающий текст 2"/>
          <p:cNvSpPr>
            <a:spLocks noGrp="1"/>
          </p:cNvSpPr>
          <p:nvPr>
            <p:ph type="body" idx="1"/>
          </p:nvPr>
        </p:nvSpPr>
        <p:spPr>
          <a:xfrm>
            <a:off x="914162" y="1803401"/>
            <a:ext cx="10360501" cy="4470400"/>
          </a:xfrm>
          <a:prstGeom prst="rect">
            <a:avLst/>
          </a:prstGeom>
        </p:spPr>
        <p:txBody>
          <a:bodyPr vert="horz" lIns="121899" tIns="60949" rIns="121899" bIns="60949" rtlCol="0">
            <a:normAutofit/>
          </a:bodyPr>
          <a:lstStyle/>
          <a:p>
            <a:pPr lvl="0" rtl="0"/>
            <a:r>
              <a:rPr lang="ru"/>
              <a:t>Образец текста</a:t>
            </a:r>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a:p>
        </p:txBody>
      </p:sp>
      <p:sp>
        <p:nvSpPr>
          <p:cNvPr id="5" name="Нижний колонтитул 4"/>
          <p:cNvSpPr>
            <a:spLocks noGrp="1"/>
          </p:cNvSpPr>
          <p:nvPr>
            <p:ph type="ftr" sz="quarter" idx="3"/>
          </p:nvPr>
        </p:nvSpPr>
        <p:spPr>
          <a:xfrm>
            <a:off x="914162" y="6375400"/>
            <a:ext cx="7414869" cy="195072"/>
          </a:xfrm>
          <a:prstGeom prst="rect">
            <a:avLst/>
          </a:prstGeom>
        </p:spPr>
        <p:txBody>
          <a:bodyPr vert="horz" lIns="121899" tIns="60949" rIns="121899" bIns="60949" rtlCol="0" anchor="ctr"/>
          <a:lstStyle>
            <a:lvl1pPr algn="l" rtl="0">
              <a:defRPr sz="1100">
                <a:solidFill>
                  <a:schemeClr val="tx1"/>
                </a:solidFill>
              </a:defRPr>
            </a:lvl1pPr>
          </a:lstStyle>
          <a:p>
            <a:pPr rtl="0"/>
            <a:endParaRPr/>
          </a:p>
        </p:txBody>
      </p:sp>
      <p:sp>
        <p:nvSpPr>
          <p:cNvPr id="4" name="Дата 3"/>
          <p:cNvSpPr>
            <a:spLocks noGrp="1"/>
          </p:cNvSpPr>
          <p:nvPr>
            <p:ph type="dt" sz="half" idx="2"/>
          </p:nvPr>
        </p:nvSpPr>
        <p:spPr>
          <a:xfrm>
            <a:off x="8735324" y="6375400"/>
            <a:ext cx="1422030" cy="195072"/>
          </a:xfrm>
          <a:prstGeom prst="rect">
            <a:avLst/>
          </a:prstGeom>
        </p:spPr>
        <p:txBody>
          <a:bodyPr vert="horz" lIns="121899" tIns="60949" rIns="121899" bIns="60949" rtlCol="0" anchor="ctr"/>
          <a:lstStyle>
            <a:lvl1pPr algn="l" rtl="0">
              <a:defRPr sz="1100">
                <a:solidFill>
                  <a:schemeClr val="tx1"/>
                </a:solidFill>
              </a:defRPr>
            </a:lvl1pPr>
          </a:lstStyle>
          <a:p>
            <a:pPr rtl="0"/>
            <a:r>
              <a:rPr lang="en-US"/>
              <a:t>24.06.2016</a:t>
            </a:r>
            <a:endParaRPr/>
          </a:p>
        </p:txBody>
      </p:sp>
      <p:sp>
        <p:nvSpPr>
          <p:cNvPr id="6" name="Номер слайда 5"/>
          <p:cNvSpPr>
            <a:spLocks noGrp="1"/>
          </p:cNvSpPr>
          <p:nvPr>
            <p:ph type="sldNum" sz="quarter" idx="4"/>
          </p:nvPr>
        </p:nvSpPr>
        <p:spPr>
          <a:xfrm>
            <a:off x="10441760" y="6375400"/>
            <a:ext cx="832903" cy="195072"/>
          </a:xfrm>
          <a:prstGeom prst="rect">
            <a:avLst/>
          </a:prstGeom>
        </p:spPr>
        <p:txBody>
          <a:bodyPr vert="horz" lIns="121899" tIns="60949" rIns="121899" bIns="60949" rtlCol="0" anchor="ctr"/>
          <a:lstStyle>
            <a:lvl1pPr algn="l" rtl="0">
              <a:defRPr sz="1100">
                <a:solidFill>
                  <a:schemeClr val="tx1"/>
                </a:solidFill>
              </a:defRPr>
            </a:lvl1pPr>
          </a:lstStyle>
          <a:p>
            <a:pPr rtl="0"/>
            <a:fld id="{E5FD5434-F838-4DD4-A17B-1CB1A1850DF4}" type="slidenum">
              <a:rPr/>
              <a:pPr/>
              <a:t>‹#›</a:t>
            </a:fld>
            <a:endParaRPr/>
          </a:p>
        </p:txBody>
      </p:sp>
    </p:spTree>
  </p:cSld>
  <p:clrMap bg1="dk1" tx1="lt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82" r:id="rId10"/>
    <p:sldLayoutId id="2147483678" r:id="rId11"/>
    <p:sldLayoutId id="214748367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0000"/>
        </a:lnSpc>
        <a:spcBef>
          <a:spcPct val="0"/>
        </a:spcBef>
        <a:buNone/>
        <a:defRPr sz="3600" kern="1200" cap="all" baseline="0">
          <a:solidFill>
            <a:schemeClr val="tx1"/>
          </a:solidFill>
          <a:effectLst/>
          <a:latin typeface="+mj-lt"/>
          <a:ea typeface="+mj-ea"/>
          <a:cs typeface="+mj-cs"/>
        </a:defRPr>
      </a:lvl1pPr>
    </p:titleStyle>
    <p:bodyStyle>
      <a:lvl1pPr marL="274320" indent="-274320" algn="l" defTabSz="1218987" rtl="0" eaLnBrk="1" latinLnBrk="0" hangingPunct="1">
        <a:lnSpc>
          <a:spcPct val="90000"/>
        </a:lnSpc>
        <a:spcBef>
          <a:spcPts val="1600"/>
        </a:spcBef>
        <a:buClr>
          <a:schemeClr val="tx2"/>
        </a:buClr>
        <a:buSzPct val="90000"/>
        <a:buFont typeface="Arial" pitchFamily="34" charset="0"/>
        <a:buChar char="•"/>
        <a:defRPr sz="2800" kern="1200">
          <a:solidFill>
            <a:schemeClr val="tx1"/>
          </a:solidFill>
          <a:latin typeface="+mn-lt"/>
          <a:ea typeface="+mn-ea"/>
          <a:cs typeface="+mn-cs"/>
        </a:defRPr>
      </a:lvl1pPr>
      <a:lvl2pPr marL="548640" indent="-274320" algn="l" defTabSz="1218987" rtl="0" eaLnBrk="1" latinLnBrk="0" hangingPunct="1">
        <a:lnSpc>
          <a:spcPct val="90000"/>
        </a:lnSpc>
        <a:spcBef>
          <a:spcPts val="800"/>
        </a:spcBef>
        <a:buClr>
          <a:schemeClr val="tx2"/>
        </a:buClr>
        <a:buSzPct val="90000"/>
        <a:buFont typeface="Cambria" pitchFamily="18" charset="0"/>
        <a:buChar char="–"/>
        <a:defRPr sz="2400" kern="1200">
          <a:solidFill>
            <a:schemeClr val="tx1"/>
          </a:solidFill>
          <a:latin typeface="+mn-lt"/>
          <a:ea typeface="+mn-ea"/>
          <a:cs typeface="+mn-cs"/>
        </a:defRPr>
      </a:lvl2pPr>
      <a:lvl3pPr marL="822960" indent="-274320" algn="l" defTabSz="1218987" rtl="0" eaLnBrk="1" latinLnBrk="0" hangingPunct="1">
        <a:lnSpc>
          <a:spcPct val="90000"/>
        </a:lnSpc>
        <a:spcBef>
          <a:spcPts val="800"/>
        </a:spcBef>
        <a:buClr>
          <a:schemeClr val="tx2"/>
        </a:buClr>
        <a:buFont typeface="Arial" pitchFamily="34" charset="0"/>
        <a:buChar char="•"/>
        <a:defRPr sz="2000" kern="1200">
          <a:solidFill>
            <a:schemeClr val="tx1"/>
          </a:solidFill>
          <a:latin typeface="+mn-lt"/>
          <a:ea typeface="+mn-ea"/>
          <a:cs typeface="+mn-cs"/>
        </a:defRPr>
      </a:lvl3pPr>
      <a:lvl4pPr marL="1097280" indent="-274320" algn="l" defTabSz="1218987" rtl="0" eaLnBrk="1" latinLnBrk="0" hangingPunct="1">
        <a:lnSpc>
          <a:spcPct val="90000"/>
        </a:lnSpc>
        <a:spcBef>
          <a:spcPts val="800"/>
        </a:spcBef>
        <a:buClr>
          <a:schemeClr val="tx2"/>
        </a:buClr>
        <a:buSzPct val="100000"/>
        <a:buFont typeface="Cambria" pitchFamily="18" charset="0"/>
        <a:buChar char="–"/>
        <a:defRPr sz="1800" kern="1200">
          <a:solidFill>
            <a:schemeClr val="tx1"/>
          </a:solidFill>
          <a:latin typeface="+mn-lt"/>
          <a:ea typeface="+mn-ea"/>
          <a:cs typeface="+mn-cs"/>
        </a:defRPr>
      </a:lvl4pPr>
      <a:lvl5pPr marL="137160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5pPr>
      <a:lvl6pPr marL="1645920" indent="-274320" algn="l" defTabSz="1218987" rtl="0" eaLnBrk="1" latinLnBrk="0" hangingPunct="1">
        <a:lnSpc>
          <a:spcPct val="90000"/>
        </a:lnSpc>
        <a:spcBef>
          <a:spcPts val="800"/>
        </a:spcBef>
        <a:buClr>
          <a:schemeClr val="tx2"/>
        </a:buClr>
        <a:buSzPct val="100000"/>
        <a:buFont typeface="Cambria" pitchFamily="18" charset="0"/>
        <a:buChar char="–"/>
        <a:defRPr sz="1600" kern="1200">
          <a:solidFill>
            <a:schemeClr val="tx1"/>
          </a:solidFill>
          <a:latin typeface="+mn-lt"/>
          <a:ea typeface="+mn-ea"/>
          <a:cs typeface="+mn-cs"/>
        </a:defRPr>
      </a:lvl6pPr>
      <a:lvl7pPr marL="192024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7pPr>
      <a:lvl8pPr marL="2194560" indent="-274320" algn="l" defTabSz="1218987" rtl="0" eaLnBrk="1" latinLnBrk="0" hangingPunct="1">
        <a:lnSpc>
          <a:spcPct val="90000"/>
        </a:lnSpc>
        <a:spcBef>
          <a:spcPts val="800"/>
        </a:spcBef>
        <a:buClr>
          <a:schemeClr val="tx2"/>
        </a:buClr>
        <a:buSzPct val="100000"/>
        <a:buFont typeface="Cambria" pitchFamily="18" charset="0"/>
        <a:buChar char="–"/>
        <a:defRPr sz="1600" kern="1200">
          <a:solidFill>
            <a:schemeClr val="tx1"/>
          </a:solidFill>
          <a:latin typeface="+mn-lt"/>
          <a:ea typeface="+mn-ea"/>
          <a:cs typeface="+mn-cs"/>
        </a:defRPr>
      </a:lvl8pPr>
      <a:lvl9pPr marL="246888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rtlCol="0"/>
          <a:lstStyle/>
          <a:p>
            <a:pPr rtl="0"/>
            <a:r>
              <a:rPr lang="en-US" dirty="0" smtClean="0"/>
              <a:t>St. Valentine’s day</a:t>
            </a:r>
            <a:endParaRPr lang="ru" dirty="0"/>
          </a:p>
        </p:txBody>
      </p:sp>
      <p:sp>
        <p:nvSpPr>
          <p:cNvPr id="4" name="TextBox 3"/>
          <p:cNvSpPr txBox="1"/>
          <p:nvPr/>
        </p:nvSpPr>
        <p:spPr>
          <a:xfrm>
            <a:off x="8372401" y="167463"/>
            <a:ext cx="3816424" cy="1200329"/>
          </a:xfrm>
          <a:prstGeom prst="rect">
            <a:avLst/>
          </a:prstGeom>
          <a:noFill/>
        </p:spPr>
        <p:txBody>
          <a:bodyPr wrap="square" rtlCol="0">
            <a:spAutoFit/>
          </a:bodyPr>
          <a:lstStyle/>
          <a:p>
            <a:pPr>
              <a:lnSpc>
                <a:spcPct val="90000"/>
              </a:lnSpc>
            </a:pPr>
            <a:r>
              <a:rPr lang="en-US" sz="2000" i="1" dirty="0" smtClean="0"/>
              <a:t>Tomorrow is St. Valentine’s day,</a:t>
            </a:r>
          </a:p>
          <a:p>
            <a:pPr>
              <a:lnSpc>
                <a:spcPct val="90000"/>
              </a:lnSpc>
            </a:pPr>
            <a:r>
              <a:rPr lang="en-US" sz="2000" i="1" dirty="0" smtClean="0"/>
              <a:t>All in the morning bedtime,</a:t>
            </a:r>
          </a:p>
          <a:p>
            <a:pPr>
              <a:lnSpc>
                <a:spcPct val="90000"/>
              </a:lnSpc>
            </a:pPr>
            <a:r>
              <a:rPr lang="en-US" sz="2000" i="1" dirty="0" smtClean="0"/>
              <a:t>And I maid at your window,</a:t>
            </a:r>
          </a:p>
          <a:p>
            <a:pPr>
              <a:lnSpc>
                <a:spcPct val="90000"/>
              </a:lnSpc>
            </a:pPr>
            <a:r>
              <a:rPr lang="en-US" sz="2000" i="1" dirty="0" smtClean="0"/>
              <a:t>To be your Valentine…</a:t>
            </a:r>
          </a:p>
        </p:txBody>
      </p:sp>
      <p:pic>
        <p:nvPicPr>
          <p:cNvPr id="1026" name="Picture 2" descr="День Валентина в разных странах мира: что дарят и как праздную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48" y="0"/>
            <a:ext cx="2659223" cy="1772816"/>
          </a:xfrm>
          <a:prstGeom prst="rect">
            <a:avLst/>
          </a:prstGeom>
          <a:noFill/>
          <a:extLst>
            <a:ext uri="{909E8E84-426E-40DD-AFC4-6F175D3DCCD1}">
              <a14:hiddenFill xmlns:a14="http://schemas.microsoft.com/office/drawing/2010/main">
                <a:solidFill>
                  <a:srgbClr val="FFFFFF"/>
                </a:solidFill>
              </a14:hiddenFill>
            </a:ext>
          </a:extLst>
        </p:spPr>
      </p:pic>
      <p:sp>
        <p:nvSpPr>
          <p:cNvPr id="5" name="Подзаголовок 4"/>
          <p:cNvSpPr>
            <a:spLocks noGrp="1"/>
          </p:cNvSpPr>
          <p:nvPr>
            <p:ph type="subTitle" idx="1"/>
          </p:nvPr>
        </p:nvSpPr>
        <p:spPr/>
        <p:txBody>
          <a:bodyPr/>
          <a:lstStyle/>
          <a:p>
            <a:endParaRPr lang="ru-RU"/>
          </a:p>
        </p:txBody>
      </p:sp>
    </p:spTree>
    <p:extLst>
      <p:ext uri="{BB962C8B-B14F-4D97-AF65-F5344CB8AC3E}">
        <p14:creationId xmlns:p14="http://schemas.microsoft.com/office/powerpoint/2010/main" val="108287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Результат пошуку зображень за запитом &quot;фон сердца&quot;"/>
          <p:cNvPicPr>
            <a:picLocks noChangeAspect="1" noChangeArrowheads="1"/>
          </p:cNvPicPr>
          <p:nvPr/>
        </p:nvPicPr>
        <p:blipFill rotWithShape="1">
          <a:blip r:embed="rId2">
            <a:extLst>
              <a:ext uri="{28A0092B-C50C-407E-A947-70E740481C1C}">
                <a14:useLocalDpi xmlns:a14="http://schemas.microsoft.com/office/drawing/2010/main" val="0"/>
              </a:ext>
            </a:extLst>
          </a:blip>
          <a:srcRect t="4969" r="2431" b="21588"/>
          <a:stretch/>
        </p:blipFill>
        <p:spPr bwMode="auto">
          <a:xfrm>
            <a:off x="-1" y="0"/>
            <a:ext cx="12143085" cy="685537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837828" y="1412776"/>
            <a:ext cx="9937104" cy="3888432"/>
          </a:xfrm>
          <a:prstGeom prst="rect">
            <a:avLst/>
          </a:prstGeom>
          <a:solidFill>
            <a:srgbClr val="FFFFFF">
              <a:alpha val="69804"/>
            </a:srgbClr>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521904" y="1358013"/>
            <a:ext cx="8568952" cy="3970318"/>
          </a:xfrm>
          <a:prstGeom prst="rect">
            <a:avLst/>
          </a:prstGeom>
          <a:noFill/>
        </p:spPr>
        <p:txBody>
          <a:bodyPr wrap="square" rtlCol="0">
            <a:spAutoFit/>
          </a:bodyPr>
          <a:lstStyle/>
          <a:p>
            <a:pPr algn="ctr">
              <a:lnSpc>
                <a:spcPct val="90000"/>
              </a:lnSpc>
            </a:pPr>
            <a:r>
              <a:rPr lang="en-US" sz="14000" dirty="0" smtClean="0">
                <a:solidFill>
                  <a:srgbClr val="FF0000"/>
                </a:solidFill>
                <a:latin typeface="Katona I" panose="00000208000000020004" pitchFamily="2" charset="0"/>
                <a:cs typeface="Reef" panose="020F08030805040D0204" pitchFamily="34" charset="0"/>
              </a:rPr>
              <a:t>Happy Valentine’s Day</a:t>
            </a:r>
            <a:endParaRPr lang="ru-RU" sz="14000" dirty="0">
              <a:solidFill>
                <a:srgbClr val="FF0000"/>
              </a:solidFill>
              <a:latin typeface="Katona I" panose="00000208000000020004" pitchFamily="2" charset="0"/>
              <a:cs typeface="Reef" panose="020F08030805040D0204" pitchFamily="34" charset="0"/>
            </a:endParaRPr>
          </a:p>
        </p:txBody>
      </p:sp>
    </p:spTree>
    <p:extLst>
      <p:ext uri="{BB962C8B-B14F-4D97-AF65-F5344CB8AC3E}">
        <p14:creationId xmlns:p14="http://schemas.microsoft.com/office/powerpoint/2010/main" val="256810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 name="Объект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38028" y="30757"/>
            <a:ext cx="6912768" cy="6912768"/>
          </a:xfrm>
          <a:prstGeom prst="rect">
            <a:avLst/>
          </a:prstGeom>
          <a:ln>
            <a:noFill/>
          </a:ln>
          <a:effectLst>
            <a:outerShdw blurRad="190500" algn="tl" rotWithShape="0">
              <a:srgbClr val="000000">
                <a:alpha val="70000"/>
              </a:srgbClr>
            </a:outerShdw>
          </a:effectLst>
        </p:spPr>
      </p:pic>
      <p:sp>
        <p:nvSpPr>
          <p:cNvPr id="6" name="AutoShape 2" descr="Результат пошуку зображень за запитом &quot;i love you&quot;"/>
          <p:cNvSpPr>
            <a:spLocks noChangeAspect="1" noChangeArrowheads="1"/>
          </p:cNvSpPr>
          <p:nvPr/>
        </p:nvSpPr>
        <p:spPr bwMode="auto">
          <a:xfrm>
            <a:off x="1053852" y="278092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625591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4" name="Объект 13"/>
          <p:cNvPicPr>
            <a:picLocks noGrp="1" noChangeAspect="1"/>
          </p:cNvPicPr>
          <p:nvPr>
            <p:ph idx="1"/>
          </p:nvPr>
        </p:nvPicPr>
        <p:blipFill rotWithShape="1">
          <a:blip r:embed="rId2">
            <a:extLst>
              <a:ext uri="{28A0092B-C50C-407E-A947-70E740481C1C}">
                <a14:useLocalDpi xmlns:a14="http://schemas.microsoft.com/office/drawing/2010/main" val="0"/>
              </a:ext>
            </a:extLst>
          </a:blip>
          <a:srcRect t="6214" b="9897"/>
          <a:stretch/>
        </p:blipFill>
        <p:spPr>
          <a:xfrm>
            <a:off x="0" y="-1"/>
            <a:ext cx="12359108" cy="6926643"/>
          </a:xfrm>
        </p:spPr>
      </p:pic>
      <p:sp>
        <p:nvSpPr>
          <p:cNvPr id="16" name="Скругленный прямоугольник 15"/>
          <p:cNvSpPr/>
          <p:nvPr/>
        </p:nvSpPr>
        <p:spPr>
          <a:xfrm>
            <a:off x="148217" y="3481538"/>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48217" y="3913534"/>
            <a:ext cx="5256584" cy="646331"/>
          </a:xfrm>
          <a:prstGeom prst="rect">
            <a:avLst/>
          </a:prstGeom>
          <a:noFill/>
        </p:spPr>
        <p:txBody>
          <a:bodyPr wrap="square" rtlCol="0">
            <a:spAutoFit/>
          </a:bodyPr>
          <a:lstStyle/>
          <a:p>
            <a:pPr>
              <a:lnSpc>
                <a:spcPct val="90000"/>
              </a:lnSpc>
            </a:pPr>
            <a:r>
              <a:rPr lang="en-US" sz="4000" dirty="0">
                <a:solidFill>
                  <a:srgbClr val="F4BDC9"/>
                </a:solidFill>
                <a:latin typeface="Uni Sans Heavy Caps" panose="00000500000000000000" pitchFamily="50" charset="-52"/>
              </a:rPr>
              <a:t>Make love not war</a:t>
            </a:r>
            <a:endParaRPr lang="ru-RU" sz="4000" dirty="0">
              <a:solidFill>
                <a:srgbClr val="F4BDC9"/>
              </a:solidFill>
              <a:latin typeface="Uni Sans Heavy Caps" panose="00000500000000000000" pitchFamily="50" charset="-52"/>
            </a:endParaRPr>
          </a:p>
        </p:txBody>
      </p:sp>
      <p:sp>
        <p:nvSpPr>
          <p:cNvPr id="15" name="Скругленный прямоугольник 14"/>
          <p:cNvSpPr/>
          <p:nvPr/>
        </p:nvSpPr>
        <p:spPr>
          <a:xfrm>
            <a:off x="140208" y="1276443"/>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466449" y="1650858"/>
            <a:ext cx="5472566" cy="646331"/>
          </a:xfrm>
          <a:prstGeom prst="rect">
            <a:avLst/>
          </a:prstGeom>
          <a:noFill/>
        </p:spPr>
        <p:txBody>
          <a:bodyPr wrap="square" rtlCol="0">
            <a:spAutoFit/>
          </a:bodyPr>
          <a:lstStyle/>
          <a:p>
            <a:pPr>
              <a:lnSpc>
                <a:spcPct val="90000"/>
              </a:lnSpc>
            </a:pPr>
            <a:r>
              <a:rPr lang="en-US" sz="4000" dirty="0" smtClean="0">
                <a:solidFill>
                  <a:srgbClr val="F4BDC9"/>
                </a:solidFill>
                <a:latin typeface="Uni Sans Heavy Caps" panose="00000500000000000000" pitchFamily="50" charset="-52"/>
              </a:rPr>
              <a:t>Love of my life</a:t>
            </a:r>
            <a:endParaRPr lang="ru-RU" sz="4000" dirty="0">
              <a:solidFill>
                <a:srgbClr val="F4BDC9"/>
              </a:solidFill>
              <a:latin typeface="Uni Sans Heavy Caps" panose="00000500000000000000" pitchFamily="50" charset="-52"/>
            </a:endParaRPr>
          </a:p>
        </p:txBody>
      </p:sp>
      <p:sp>
        <p:nvSpPr>
          <p:cNvPr id="18" name="Скругленный прямоугольник 17"/>
          <p:cNvSpPr/>
          <p:nvPr/>
        </p:nvSpPr>
        <p:spPr>
          <a:xfrm>
            <a:off x="6670476" y="147180"/>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кругленный прямоугольник 19"/>
          <p:cNvSpPr/>
          <p:nvPr/>
        </p:nvSpPr>
        <p:spPr>
          <a:xfrm>
            <a:off x="6782600" y="4723758"/>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кругленный прямоугольник 21"/>
          <p:cNvSpPr/>
          <p:nvPr/>
        </p:nvSpPr>
        <p:spPr>
          <a:xfrm>
            <a:off x="6782600" y="2539858"/>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7618225" y="2942873"/>
            <a:ext cx="4175299" cy="646331"/>
          </a:xfrm>
          <a:prstGeom prst="rect">
            <a:avLst/>
          </a:prstGeom>
          <a:noFill/>
        </p:spPr>
        <p:txBody>
          <a:bodyPr wrap="square" rtlCol="0">
            <a:spAutoFit/>
          </a:bodyPr>
          <a:lstStyle/>
          <a:p>
            <a:pPr>
              <a:lnSpc>
                <a:spcPct val="90000"/>
              </a:lnSpc>
            </a:pPr>
            <a:r>
              <a:rPr lang="en-US" sz="4000" dirty="0" smtClean="0">
                <a:solidFill>
                  <a:srgbClr val="F4BDC9"/>
                </a:solidFill>
                <a:latin typeface="Uni Sans Heavy Caps" panose="00000500000000000000" pitchFamily="50" charset="-52"/>
              </a:rPr>
              <a:t>Love is blind</a:t>
            </a:r>
            <a:endParaRPr lang="ru-RU" sz="4000" dirty="0">
              <a:solidFill>
                <a:srgbClr val="F4BDC9"/>
              </a:solidFill>
              <a:latin typeface="Uni Sans Heavy Caps" panose="00000500000000000000" pitchFamily="50" charset="-52"/>
            </a:endParaRPr>
          </a:p>
        </p:txBody>
      </p:sp>
      <p:sp>
        <p:nvSpPr>
          <p:cNvPr id="13" name="TextBox 12"/>
          <p:cNvSpPr txBox="1"/>
          <p:nvPr/>
        </p:nvSpPr>
        <p:spPr>
          <a:xfrm>
            <a:off x="7250652" y="4897105"/>
            <a:ext cx="4320480" cy="1200329"/>
          </a:xfrm>
          <a:prstGeom prst="rect">
            <a:avLst/>
          </a:prstGeom>
          <a:noFill/>
        </p:spPr>
        <p:txBody>
          <a:bodyPr wrap="square" rtlCol="0">
            <a:spAutoFit/>
          </a:bodyPr>
          <a:lstStyle/>
          <a:p>
            <a:pPr>
              <a:lnSpc>
                <a:spcPct val="90000"/>
              </a:lnSpc>
            </a:pPr>
            <a:r>
              <a:rPr lang="en-US" sz="4000" dirty="0">
                <a:solidFill>
                  <a:srgbClr val="F4BDC9"/>
                </a:solidFill>
                <a:latin typeface="Uni Sans Heavy Caps" panose="00000500000000000000" pitchFamily="50" charset="-52"/>
              </a:rPr>
              <a:t>Love will find a way</a:t>
            </a:r>
            <a:endParaRPr lang="ru-RU" sz="4000" dirty="0">
              <a:solidFill>
                <a:srgbClr val="F4BDC9"/>
              </a:solidFill>
              <a:latin typeface="Uni Sans Heavy Caps" panose="00000500000000000000" pitchFamily="50" charset="-52"/>
            </a:endParaRPr>
          </a:p>
        </p:txBody>
      </p:sp>
      <p:sp>
        <p:nvSpPr>
          <p:cNvPr id="24" name="Скругленный прямоугольник 23"/>
          <p:cNvSpPr/>
          <p:nvPr/>
        </p:nvSpPr>
        <p:spPr>
          <a:xfrm>
            <a:off x="177337" y="5484324"/>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590265" y="5599779"/>
            <a:ext cx="3626963" cy="1200329"/>
          </a:xfrm>
          <a:prstGeom prst="rect">
            <a:avLst/>
          </a:prstGeom>
          <a:noFill/>
        </p:spPr>
        <p:txBody>
          <a:bodyPr wrap="square" rtlCol="0">
            <a:spAutoFit/>
          </a:bodyPr>
          <a:lstStyle/>
          <a:p>
            <a:pPr>
              <a:lnSpc>
                <a:spcPct val="90000"/>
              </a:lnSpc>
            </a:pPr>
            <a:r>
              <a:rPr lang="en-US" sz="4000" dirty="0">
                <a:solidFill>
                  <a:srgbClr val="F4BDC9"/>
                </a:solidFill>
                <a:latin typeface="Uni Sans Heavy Caps" panose="00000500000000000000" pitchFamily="50" charset="-52"/>
              </a:rPr>
              <a:t>Love-hate relationship</a:t>
            </a:r>
            <a:endParaRPr lang="ru-RU" sz="4000" dirty="0">
              <a:solidFill>
                <a:srgbClr val="F4BDC9"/>
              </a:solidFill>
              <a:latin typeface="Uni Sans Heavy Caps" panose="00000500000000000000" pitchFamily="50" charset="-52"/>
            </a:endParaRPr>
          </a:p>
        </p:txBody>
      </p:sp>
      <p:sp>
        <p:nvSpPr>
          <p:cNvPr id="26" name="Скругленный прямоугольник 25"/>
          <p:cNvSpPr/>
          <p:nvPr/>
        </p:nvSpPr>
        <p:spPr>
          <a:xfrm>
            <a:off x="6665073" y="147180"/>
            <a:ext cx="5256584" cy="1373676"/>
          </a:xfrm>
          <a:prstGeom prst="roundRect">
            <a:avLst/>
          </a:prstGeom>
          <a:solidFill>
            <a:srgbClr val="8D3748"/>
          </a:solidFill>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7155088" y="233853"/>
            <a:ext cx="4671005" cy="1200329"/>
          </a:xfrm>
          <a:prstGeom prst="rect">
            <a:avLst/>
          </a:prstGeom>
          <a:noFill/>
        </p:spPr>
        <p:txBody>
          <a:bodyPr wrap="square" rtlCol="0">
            <a:spAutoFit/>
          </a:bodyPr>
          <a:lstStyle/>
          <a:p>
            <a:pPr>
              <a:lnSpc>
                <a:spcPct val="90000"/>
              </a:lnSpc>
            </a:pPr>
            <a:r>
              <a:rPr lang="en-US" sz="4000" dirty="0">
                <a:solidFill>
                  <a:srgbClr val="F4BDC9"/>
                </a:solidFill>
                <a:latin typeface="Uni Sans Heavy Caps" panose="00000500000000000000" pitchFamily="50" charset="-52"/>
              </a:rPr>
              <a:t>Love makes the world go round</a:t>
            </a:r>
            <a:endParaRPr lang="ru-RU" sz="4000" dirty="0">
              <a:solidFill>
                <a:srgbClr val="F4BDC9"/>
              </a:solidFill>
              <a:latin typeface="Uni Sans Heavy Caps" panose="00000500000000000000" pitchFamily="50" charset="-52"/>
            </a:endParaRPr>
          </a:p>
        </p:txBody>
      </p:sp>
    </p:spTree>
    <p:extLst>
      <p:ext uri="{BB962C8B-B14F-4D97-AF65-F5344CB8AC3E}">
        <p14:creationId xmlns:p14="http://schemas.microsoft.com/office/powerpoint/2010/main" val="805706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8" name="Picture 4" descr="https://images.unsplash.com/photo-1503455637927-730bce8583c0?dpr=1&amp;auto=format&amp;fit=crop&amp;w=1000&amp;q=80&amp;cs=tinysrgb&amp;ixid=dW5zcGxhc2guY29tOzs7Ozs%3D"/>
          <p:cNvPicPr>
            <a:picLocks noChangeAspect="1" noChangeArrowheads="1"/>
          </p:cNvPicPr>
          <p:nvPr/>
        </p:nvPicPr>
        <p:blipFill rotWithShape="1">
          <a:blip r:embed="rId2">
            <a:extLst>
              <a:ext uri="{28A0092B-C50C-407E-A947-70E740481C1C}">
                <a14:useLocalDpi xmlns:a14="http://schemas.microsoft.com/office/drawing/2010/main" val="0"/>
              </a:ext>
            </a:extLst>
          </a:blip>
          <a:srcRect t="11085"/>
          <a:stretch/>
        </p:blipFill>
        <p:spPr bwMode="auto">
          <a:xfrm>
            <a:off x="-1" y="-330059"/>
            <a:ext cx="12188825" cy="7228763"/>
          </a:xfrm>
          <a:prstGeom prst="rect">
            <a:avLst/>
          </a:prstGeom>
          <a:noFill/>
          <a:extLst>
            <a:ext uri="{909E8E84-426E-40DD-AFC4-6F175D3DCCD1}">
              <a14:hiddenFill xmlns:a14="http://schemas.microsoft.com/office/drawing/2010/main">
                <a:solidFill>
                  <a:srgbClr val="FFFFFF"/>
                </a:solidFill>
              </a14:hiddenFill>
            </a:ext>
          </a:extLst>
        </p:spPr>
      </p:pic>
      <p:sp>
        <p:nvSpPr>
          <p:cNvPr id="4" name="Скругленный прямоугольник 3"/>
          <p:cNvSpPr/>
          <p:nvPr/>
        </p:nvSpPr>
        <p:spPr>
          <a:xfrm>
            <a:off x="86479" y="0"/>
            <a:ext cx="2952328" cy="1821763"/>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450845" y="453626"/>
            <a:ext cx="2227922" cy="867930"/>
          </a:xfrm>
          <a:prstGeom prst="rect">
            <a:avLst/>
          </a:prstGeom>
          <a:noFill/>
        </p:spPr>
        <p:txBody>
          <a:bodyPr wrap="square" rtlCol="0">
            <a:spAutoFit/>
          </a:bodyPr>
          <a:lstStyle/>
          <a:p>
            <a:pPr>
              <a:lnSpc>
                <a:spcPct val="90000"/>
              </a:lnSpc>
            </a:pPr>
            <a:r>
              <a:rPr lang="en-US" sz="2800" dirty="0" smtClean="0"/>
              <a:t>1. </a:t>
            </a:r>
            <a:r>
              <a:rPr lang="en-US" sz="2800" dirty="0"/>
              <a:t>Take away love</a:t>
            </a:r>
            <a:r>
              <a:rPr lang="en-US" sz="2800" dirty="0" smtClean="0"/>
              <a:t>,</a:t>
            </a:r>
            <a:endParaRPr lang="ru-RU" sz="2800" dirty="0"/>
          </a:p>
        </p:txBody>
      </p:sp>
      <p:sp>
        <p:nvSpPr>
          <p:cNvPr id="24" name="Скругленный прямоугольник 23"/>
          <p:cNvSpPr/>
          <p:nvPr/>
        </p:nvSpPr>
        <p:spPr>
          <a:xfrm>
            <a:off x="3185323" y="796895"/>
            <a:ext cx="2952328" cy="1335961"/>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TextBox 24"/>
          <p:cNvSpPr txBox="1"/>
          <p:nvPr/>
        </p:nvSpPr>
        <p:spPr>
          <a:xfrm>
            <a:off x="3405673" y="1198684"/>
            <a:ext cx="2587962" cy="867930"/>
          </a:xfrm>
          <a:prstGeom prst="rect">
            <a:avLst/>
          </a:prstGeom>
          <a:noFill/>
        </p:spPr>
        <p:txBody>
          <a:bodyPr wrap="square" rtlCol="0">
            <a:spAutoFit/>
          </a:bodyPr>
          <a:lstStyle/>
          <a:p>
            <a:pPr>
              <a:lnSpc>
                <a:spcPct val="90000"/>
              </a:lnSpc>
            </a:pPr>
            <a:r>
              <a:rPr lang="en-US" sz="2800" dirty="0" smtClean="0"/>
              <a:t>2. </a:t>
            </a:r>
            <a:r>
              <a:rPr lang="en-US" sz="2800" dirty="0"/>
              <a:t>Without love,</a:t>
            </a:r>
            <a:endParaRPr lang="ru-RU" sz="2800" dirty="0"/>
          </a:p>
          <a:p>
            <a:pPr>
              <a:lnSpc>
                <a:spcPct val="90000"/>
              </a:lnSpc>
            </a:pPr>
            <a:endParaRPr lang="ru-RU" sz="2800" dirty="0"/>
          </a:p>
        </p:txBody>
      </p:sp>
      <p:sp>
        <p:nvSpPr>
          <p:cNvPr id="26" name="Скругленный прямоугольник 25"/>
          <p:cNvSpPr/>
          <p:nvPr/>
        </p:nvSpPr>
        <p:spPr>
          <a:xfrm>
            <a:off x="6340628" y="-165804"/>
            <a:ext cx="2952328" cy="1900178"/>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6522811" y="48970"/>
            <a:ext cx="2587962" cy="1772793"/>
          </a:xfrm>
          <a:prstGeom prst="rect">
            <a:avLst/>
          </a:prstGeom>
          <a:noFill/>
        </p:spPr>
        <p:txBody>
          <a:bodyPr wrap="square" rtlCol="0">
            <a:spAutoFit/>
          </a:bodyPr>
          <a:lstStyle/>
          <a:p>
            <a:pPr lvl="0"/>
            <a:r>
              <a:rPr lang="en-US" sz="2800" dirty="0" smtClean="0"/>
              <a:t>3. It </a:t>
            </a:r>
            <a:r>
              <a:rPr lang="en-US" sz="2800" dirty="0"/>
              <a:t>is not only necessary to love</a:t>
            </a:r>
            <a:endParaRPr lang="ru-RU" sz="2800" dirty="0"/>
          </a:p>
          <a:p>
            <a:pPr>
              <a:lnSpc>
                <a:spcPct val="90000"/>
              </a:lnSpc>
            </a:pPr>
            <a:endParaRPr lang="ru-RU" sz="2800" dirty="0"/>
          </a:p>
        </p:txBody>
      </p:sp>
      <p:sp>
        <p:nvSpPr>
          <p:cNvPr id="28" name="Скругленный прямоугольник 27"/>
          <p:cNvSpPr/>
          <p:nvPr/>
        </p:nvSpPr>
        <p:spPr>
          <a:xfrm>
            <a:off x="9388921" y="735631"/>
            <a:ext cx="2610147" cy="1397225"/>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TextBox 28"/>
          <p:cNvSpPr txBox="1"/>
          <p:nvPr/>
        </p:nvSpPr>
        <p:spPr>
          <a:xfrm>
            <a:off x="9571104" y="950405"/>
            <a:ext cx="2587962" cy="1341906"/>
          </a:xfrm>
          <a:prstGeom prst="rect">
            <a:avLst/>
          </a:prstGeom>
          <a:noFill/>
        </p:spPr>
        <p:txBody>
          <a:bodyPr wrap="square" rtlCol="0">
            <a:spAutoFit/>
          </a:bodyPr>
          <a:lstStyle/>
          <a:p>
            <a:pPr lvl="0"/>
            <a:r>
              <a:rPr lang="en-US" sz="2800" dirty="0" smtClean="0"/>
              <a:t>4. Love </a:t>
            </a:r>
            <a:r>
              <a:rPr lang="en-US" sz="2800" dirty="0"/>
              <a:t>and red rose</a:t>
            </a:r>
            <a:endParaRPr lang="ru-RU" sz="2800" dirty="0"/>
          </a:p>
          <a:p>
            <a:pPr>
              <a:lnSpc>
                <a:spcPct val="90000"/>
              </a:lnSpc>
            </a:pPr>
            <a:endParaRPr lang="ru-RU" sz="2800" dirty="0"/>
          </a:p>
        </p:txBody>
      </p:sp>
      <p:sp>
        <p:nvSpPr>
          <p:cNvPr id="30" name="Скругленный прямоугольник 29"/>
          <p:cNvSpPr/>
          <p:nvPr/>
        </p:nvSpPr>
        <p:spPr>
          <a:xfrm>
            <a:off x="914162" y="2304363"/>
            <a:ext cx="2770145" cy="1628693"/>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TextBox 30"/>
          <p:cNvSpPr txBox="1"/>
          <p:nvPr/>
        </p:nvSpPr>
        <p:spPr>
          <a:xfrm>
            <a:off x="1096345" y="2519137"/>
            <a:ext cx="2587962" cy="1255728"/>
          </a:xfrm>
          <a:prstGeom prst="rect">
            <a:avLst/>
          </a:prstGeom>
          <a:noFill/>
        </p:spPr>
        <p:txBody>
          <a:bodyPr wrap="square" rtlCol="0">
            <a:spAutoFit/>
          </a:bodyPr>
          <a:lstStyle/>
          <a:p>
            <a:pPr>
              <a:lnSpc>
                <a:spcPct val="90000"/>
              </a:lnSpc>
            </a:pPr>
            <a:r>
              <a:rPr lang="en-US" sz="2800" dirty="0" smtClean="0"/>
              <a:t>5. </a:t>
            </a:r>
            <a:r>
              <a:rPr lang="en-US" sz="2800" dirty="0"/>
              <a:t>Women are meant to be loved</a:t>
            </a:r>
            <a:endParaRPr lang="ru-RU" sz="2800" dirty="0"/>
          </a:p>
        </p:txBody>
      </p:sp>
      <p:sp>
        <p:nvSpPr>
          <p:cNvPr id="32" name="Скругленный прямоугольник 31"/>
          <p:cNvSpPr/>
          <p:nvPr/>
        </p:nvSpPr>
        <p:spPr>
          <a:xfrm>
            <a:off x="3874311" y="2511212"/>
            <a:ext cx="2770145" cy="1263653"/>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TextBox 32"/>
          <p:cNvSpPr txBox="1"/>
          <p:nvPr/>
        </p:nvSpPr>
        <p:spPr>
          <a:xfrm>
            <a:off x="4056494" y="2725986"/>
            <a:ext cx="2587962" cy="1255728"/>
          </a:xfrm>
          <a:prstGeom prst="rect">
            <a:avLst/>
          </a:prstGeom>
          <a:noFill/>
        </p:spPr>
        <p:txBody>
          <a:bodyPr wrap="square" rtlCol="0">
            <a:spAutoFit/>
          </a:bodyPr>
          <a:lstStyle/>
          <a:p>
            <a:pPr>
              <a:lnSpc>
                <a:spcPct val="90000"/>
              </a:lnSpc>
            </a:pPr>
            <a:r>
              <a:rPr lang="en-US" sz="2800" dirty="0" smtClean="0"/>
              <a:t>6. </a:t>
            </a:r>
            <a:r>
              <a:rPr lang="en-US" sz="2800" dirty="0"/>
              <a:t>Where there is love</a:t>
            </a:r>
            <a:endParaRPr lang="ru-RU" sz="2800" dirty="0"/>
          </a:p>
          <a:p>
            <a:pPr>
              <a:lnSpc>
                <a:spcPct val="90000"/>
              </a:lnSpc>
            </a:pPr>
            <a:endParaRPr lang="ru-RU" sz="2800" dirty="0"/>
          </a:p>
        </p:txBody>
      </p:sp>
      <p:sp>
        <p:nvSpPr>
          <p:cNvPr id="34" name="Скругленный прямоугольник 33"/>
          <p:cNvSpPr/>
          <p:nvPr/>
        </p:nvSpPr>
        <p:spPr>
          <a:xfrm>
            <a:off x="7305539" y="2172200"/>
            <a:ext cx="3685417" cy="1602665"/>
          </a:xfrm>
          <a:prstGeom prst="roundRect">
            <a:avLst/>
          </a:prstGeom>
          <a:solidFill>
            <a:srgbClr val="FF8D9F"/>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TextBox 34"/>
          <p:cNvSpPr txBox="1"/>
          <p:nvPr/>
        </p:nvSpPr>
        <p:spPr>
          <a:xfrm>
            <a:off x="7487721" y="2386974"/>
            <a:ext cx="3249045" cy="1643527"/>
          </a:xfrm>
          <a:prstGeom prst="rect">
            <a:avLst/>
          </a:prstGeom>
          <a:noFill/>
        </p:spPr>
        <p:txBody>
          <a:bodyPr wrap="square" rtlCol="0">
            <a:spAutoFit/>
          </a:bodyPr>
          <a:lstStyle/>
          <a:p>
            <a:pPr>
              <a:lnSpc>
                <a:spcPct val="90000"/>
              </a:lnSpc>
            </a:pPr>
            <a:r>
              <a:rPr lang="en-US" sz="2800" dirty="0" smtClean="0"/>
              <a:t>7. </a:t>
            </a:r>
            <a:r>
              <a:rPr lang="en-US" sz="2800" dirty="0"/>
              <a:t>If you do not love me, it doesn’t matter</a:t>
            </a:r>
            <a:endParaRPr lang="ru-RU" sz="2800" dirty="0"/>
          </a:p>
          <a:p>
            <a:pPr>
              <a:lnSpc>
                <a:spcPct val="90000"/>
              </a:lnSpc>
            </a:pPr>
            <a:endParaRPr lang="ru-RU" sz="2800" dirty="0"/>
          </a:p>
        </p:txBody>
      </p:sp>
      <p:sp>
        <p:nvSpPr>
          <p:cNvPr id="36" name="Скругленный прямоугольник 35"/>
          <p:cNvSpPr/>
          <p:nvPr/>
        </p:nvSpPr>
        <p:spPr>
          <a:xfrm>
            <a:off x="125324" y="4104563"/>
            <a:ext cx="2770145"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268661" y="4291045"/>
            <a:ext cx="2626807" cy="1255728"/>
          </a:xfrm>
          <a:prstGeom prst="rect">
            <a:avLst/>
          </a:prstGeom>
          <a:noFill/>
        </p:spPr>
        <p:txBody>
          <a:bodyPr wrap="square" rtlCol="0">
            <a:spAutoFit/>
          </a:bodyPr>
          <a:lstStyle/>
          <a:p>
            <a:pPr>
              <a:lnSpc>
                <a:spcPct val="90000"/>
              </a:lnSpc>
            </a:pPr>
            <a:r>
              <a:rPr lang="en-US" sz="2800" dirty="0" smtClean="0"/>
              <a:t>A. </a:t>
            </a:r>
            <a:r>
              <a:rPr lang="en-US" sz="2800" dirty="0"/>
              <a:t>It’s necessary to say it</a:t>
            </a:r>
            <a:endParaRPr lang="ru-RU" sz="2800" dirty="0"/>
          </a:p>
          <a:p>
            <a:pPr>
              <a:lnSpc>
                <a:spcPct val="90000"/>
              </a:lnSpc>
            </a:pPr>
            <a:endParaRPr lang="ru-RU" sz="2800" dirty="0"/>
          </a:p>
        </p:txBody>
      </p:sp>
      <p:sp>
        <p:nvSpPr>
          <p:cNvPr id="40" name="Скругленный прямоугольник 39"/>
          <p:cNvSpPr/>
          <p:nvPr/>
        </p:nvSpPr>
        <p:spPr>
          <a:xfrm>
            <a:off x="3003920" y="3960547"/>
            <a:ext cx="2770145"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TextBox 40"/>
          <p:cNvSpPr txBox="1"/>
          <p:nvPr/>
        </p:nvSpPr>
        <p:spPr>
          <a:xfrm>
            <a:off x="3160699" y="4165878"/>
            <a:ext cx="2626807" cy="1643527"/>
          </a:xfrm>
          <a:prstGeom prst="rect">
            <a:avLst/>
          </a:prstGeom>
          <a:noFill/>
        </p:spPr>
        <p:txBody>
          <a:bodyPr wrap="square" rtlCol="0">
            <a:spAutoFit/>
          </a:bodyPr>
          <a:lstStyle/>
          <a:p>
            <a:pPr>
              <a:lnSpc>
                <a:spcPct val="90000"/>
              </a:lnSpc>
            </a:pPr>
            <a:r>
              <a:rPr lang="en-US" sz="2800" dirty="0" smtClean="0"/>
              <a:t>B. </a:t>
            </a:r>
            <a:r>
              <a:rPr lang="en-US" sz="2800" dirty="0"/>
              <a:t>There is no life</a:t>
            </a:r>
            <a:endParaRPr lang="ru-RU" sz="2800" dirty="0"/>
          </a:p>
          <a:p>
            <a:pPr>
              <a:lnSpc>
                <a:spcPct val="90000"/>
              </a:lnSpc>
            </a:pPr>
            <a:endParaRPr lang="ru-RU" sz="2800" dirty="0"/>
          </a:p>
          <a:p>
            <a:pPr>
              <a:lnSpc>
                <a:spcPct val="90000"/>
              </a:lnSpc>
            </a:pPr>
            <a:endParaRPr lang="ru-RU" sz="2800" dirty="0"/>
          </a:p>
        </p:txBody>
      </p:sp>
      <p:sp>
        <p:nvSpPr>
          <p:cNvPr id="42" name="Скругленный прямоугольник 41"/>
          <p:cNvSpPr/>
          <p:nvPr/>
        </p:nvSpPr>
        <p:spPr>
          <a:xfrm>
            <a:off x="5904884" y="3914106"/>
            <a:ext cx="2770145"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TextBox 42"/>
          <p:cNvSpPr txBox="1"/>
          <p:nvPr/>
        </p:nvSpPr>
        <p:spPr>
          <a:xfrm>
            <a:off x="6048221" y="4100588"/>
            <a:ext cx="2626807" cy="1643527"/>
          </a:xfrm>
          <a:prstGeom prst="rect">
            <a:avLst/>
          </a:prstGeom>
          <a:noFill/>
        </p:spPr>
        <p:txBody>
          <a:bodyPr wrap="square" rtlCol="0">
            <a:spAutoFit/>
          </a:bodyPr>
          <a:lstStyle/>
          <a:p>
            <a:pPr>
              <a:lnSpc>
                <a:spcPct val="90000"/>
              </a:lnSpc>
            </a:pPr>
            <a:r>
              <a:rPr lang="en-US" sz="2800" dirty="0" smtClean="0"/>
              <a:t>C. </a:t>
            </a:r>
            <a:r>
              <a:rPr lang="en-US" sz="2800" dirty="0"/>
              <a:t>Cannot be hidden</a:t>
            </a:r>
            <a:endParaRPr lang="ru-RU" sz="2800" dirty="0"/>
          </a:p>
          <a:p>
            <a:pPr>
              <a:lnSpc>
                <a:spcPct val="90000"/>
              </a:lnSpc>
            </a:pPr>
            <a:endParaRPr lang="ru-RU" sz="2800" dirty="0"/>
          </a:p>
          <a:p>
            <a:pPr>
              <a:lnSpc>
                <a:spcPct val="90000"/>
              </a:lnSpc>
            </a:pPr>
            <a:endParaRPr lang="ru-RU" sz="2800" dirty="0"/>
          </a:p>
        </p:txBody>
      </p:sp>
      <p:sp>
        <p:nvSpPr>
          <p:cNvPr id="44" name="Скругленный прямоугольник 43"/>
          <p:cNvSpPr/>
          <p:nvPr/>
        </p:nvSpPr>
        <p:spPr>
          <a:xfrm>
            <a:off x="9355335" y="4193241"/>
            <a:ext cx="2770145"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TextBox 44"/>
          <p:cNvSpPr txBox="1"/>
          <p:nvPr/>
        </p:nvSpPr>
        <p:spPr>
          <a:xfrm>
            <a:off x="9427005" y="4347244"/>
            <a:ext cx="2626807" cy="1643527"/>
          </a:xfrm>
          <a:prstGeom prst="rect">
            <a:avLst/>
          </a:prstGeom>
          <a:noFill/>
        </p:spPr>
        <p:txBody>
          <a:bodyPr wrap="square" rtlCol="0">
            <a:spAutoFit/>
          </a:bodyPr>
          <a:lstStyle/>
          <a:p>
            <a:pPr>
              <a:lnSpc>
                <a:spcPct val="90000"/>
              </a:lnSpc>
            </a:pPr>
            <a:r>
              <a:rPr lang="en-US" sz="2800" dirty="0" smtClean="0"/>
              <a:t>D. </a:t>
            </a:r>
            <a:r>
              <a:rPr lang="en-US" sz="2800" dirty="0"/>
              <a:t>Do not be understood</a:t>
            </a:r>
            <a:endParaRPr lang="ru-RU" sz="2800" dirty="0"/>
          </a:p>
          <a:p>
            <a:pPr>
              <a:lnSpc>
                <a:spcPct val="90000"/>
              </a:lnSpc>
            </a:pPr>
            <a:endParaRPr lang="ru-RU" sz="2800" dirty="0"/>
          </a:p>
          <a:p>
            <a:pPr>
              <a:lnSpc>
                <a:spcPct val="90000"/>
              </a:lnSpc>
            </a:pPr>
            <a:endParaRPr lang="ru-RU" sz="2800" dirty="0"/>
          </a:p>
        </p:txBody>
      </p:sp>
      <p:sp>
        <p:nvSpPr>
          <p:cNvPr id="48" name="Скругленный прямоугольник 47"/>
          <p:cNvSpPr/>
          <p:nvPr/>
        </p:nvSpPr>
        <p:spPr>
          <a:xfrm>
            <a:off x="102956" y="5533140"/>
            <a:ext cx="2770145"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TextBox 48"/>
          <p:cNvSpPr txBox="1"/>
          <p:nvPr/>
        </p:nvSpPr>
        <p:spPr>
          <a:xfrm>
            <a:off x="246293" y="5719622"/>
            <a:ext cx="2626807" cy="1643527"/>
          </a:xfrm>
          <a:prstGeom prst="rect">
            <a:avLst/>
          </a:prstGeom>
          <a:noFill/>
        </p:spPr>
        <p:txBody>
          <a:bodyPr wrap="square" rtlCol="0">
            <a:spAutoFit/>
          </a:bodyPr>
          <a:lstStyle/>
          <a:p>
            <a:pPr>
              <a:lnSpc>
                <a:spcPct val="90000"/>
              </a:lnSpc>
            </a:pPr>
            <a:r>
              <a:rPr lang="en-US" sz="2800" dirty="0" smtClean="0"/>
              <a:t>E. </a:t>
            </a:r>
            <a:r>
              <a:rPr lang="en-US" sz="2800" dirty="0"/>
              <a:t>And over earth is tomb</a:t>
            </a:r>
            <a:endParaRPr lang="ru-RU" sz="2800" dirty="0"/>
          </a:p>
          <a:p>
            <a:pPr>
              <a:lnSpc>
                <a:spcPct val="90000"/>
              </a:lnSpc>
            </a:pPr>
            <a:endParaRPr lang="ru-RU" sz="2800" dirty="0"/>
          </a:p>
          <a:p>
            <a:pPr>
              <a:lnSpc>
                <a:spcPct val="90000"/>
              </a:lnSpc>
            </a:pPr>
            <a:endParaRPr lang="ru-RU" sz="2800" dirty="0"/>
          </a:p>
        </p:txBody>
      </p:sp>
      <p:sp>
        <p:nvSpPr>
          <p:cNvPr id="50" name="Скругленный прямоугольник 49"/>
          <p:cNvSpPr/>
          <p:nvPr/>
        </p:nvSpPr>
        <p:spPr>
          <a:xfrm>
            <a:off x="3460376" y="5380409"/>
            <a:ext cx="2972631"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TextBox 50"/>
          <p:cNvSpPr txBox="1"/>
          <p:nvPr/>
        </p:nvSpPr>
        <p:spPr>
          <a:xfrm>
            <a:off x="3615244" y="5422772"/>
            <a:ext cx="2626807" cy="2031325"/>
          </a:xfrm>
          <a:prstGeom prst="rect">
            <a:avLst/>
          </a:prstGeom>
          <a:noFill/>
        </p:spPr>
        <p:txBody>
          <a:bodyPr wrap="square" rtlCol="0">
            <a:spAutoFit/>
          </a:bodyPr>
          <a:lstStyle/>
          <a:p>
            <a:pPr>
              <a:lnSpc>
                <a:spcPct val="90000"/>
              </a:lnSpc>
            </a:pPr>
            <a:r>
              <a:rPr lang="en-US" sz="2800" dirty="0" smtClean="0"/>
              <a:t>F. </a:t>
            </a:r>
            <a:r>
              <a:rPr lang="en-US" sz="2800" dirty="0"/>
              <a:t>The world itself would not survive</a:t>
            </a:r>
            <a:endParaRPr lang="ru-RU" sz="2800" dirty="0"/>
          </a:p>
          <a:p>
            <a:pPr>
              <a:lnSpc>
                <a:spcPct val="90000"/>
              </a:lnSpc>
            </a:pPr>
            <a:endParaRPr lang="ru-RU" sz="2800" dirty="0"/>
          </a:p>
          <a:p>
            <a:pPr>
              <a:lnSpc>
                <a:spcPct val="90000"/>
              </a:lnSpc>
            </a:pPr>
            <a:endParaRPr lang="ru-RU" sz="2800" dirty="0"/>
          </a:p>
        </p:txBody>
      </p:sp>
      <p:sp>
        <p:nvSpPr>
          <p:cNvPr id="52" name="Скругленный прямоугольник 51"/>
          <p:cNvSpPr/>
          <p:nvPr/>
        </p:nvSpPr>
        <p:spPr>
          <a:xfrm>
            <a:off x="6645613" y="5566212"/>
            <a:ext cx="2972631" cy="1268653"/>
          </a:xfrm>
          <a:prstGeom prst="roundRect">
            <a:avLst/>
          </a:prstGeom>
          <a:solidFill>
            <a:srgbClr val="FF6380"/>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TextBox 52"/>
          <p:cNvSpPr txBox="1"/>
          <p:nvPr/>
        </p:nvSpPr>
        <p:spPr>
          <a:xfrm>
            <a:off x="6800481" y="5608575"/>
            <a:ext cx="2626807" cy="2419124"/>
          </a:xfrm>
          <a:prstGeom prst="rect">
            <a:avLst/>
          </a:prstGeom>
          <a:noFill/>
        </p:spPr>
        <p:txBody>
          <a:bodyPr wrap="square" rtlCol="0">
            <a:spAutoFit/>
          </a:bodyPr>
          <a:lstStyle/>
          <a:p>
            <a:pPr>
              <a:lnSpc>
                <a:spcPct val="90000"/>
              </a:lnSpc>
            </a:pPr>
            <a:r>
              <a:rPr lang="en-US" sz="2800" dirty="0" smtClean="0"/>
              <a:t>G. </a:t>
            </a:r>
            <a:r>
              <a:rPr lang="en-US" sz="2800" dirty="0"/>
              <a:t>Anyway, I can love for both of us</a:t>
            </a:r>
            <a:endParaRPr lang="ru-RU" sz="2800" dirty="0"/>
          </a:p>
          <a:p>
            <a:pPr>
              <a:lnSpc>
                <a:spcPct val="90000"/>
              </a:lnSpc>
            </a:pPr>
            <a:endParaRPr lang="ru-RU" sz="2800" dirty="0"/>
          </a:p>
          <a:p>
            <a:pPr>
              <a:lnSpc>
                <a:spcPct val="90000"/>
              </a:lnSpc>
            </a:pPr>
            <a:endParaRPr lang="ru-RU" sz="2800" dirty="0"/>
          </a:p>
          <a:p>
            <a:pPr>
              <a:lnSpc>
                <a:spcPct val="90000"/>
              </a:lnSpc>
            </a:pPr>
            <a:endParaRPr lang="ru-RU" sz="2800" dirty="0"/>
          </a:p>
        </p:txBody>
      </p:sp>
    </p:spTree>
    <p:extLst>
      <p:ext uri="{BB962C8B-B14F-4D97-AF65-F5344CB8AC3E}">
        <p14:creationId xmlns:p14="http://schemas.microsoft.com/office/powerpoint/2010/main" val="350589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4047912137"/>
              </p:ext>
            </p:extLst>
          </p:nvPr>
        </p:nvGraphicFramePr>
        <p:xfrm>
          <a:off x="914400" y="482600"/>
          <a:ext cx="10360025" cy="5892800"/>
        </p:xfrm>
        <a:graphic>
          <a:graphicData uri="http://schemas.openxmlformats.org/drawingml/2006/table">
            <a:tbl>
              <a:tblPr bandRow="1">
                <a:tableStyleId>{D03447BB-5D67-496B-8E87-E561075AD55C}</a:tableStyleId>
              </a:tblPr>
              <a:tblGrid>
                <a:gridCol w="796925">
                  <a:extLst>
                    <a:ext uri="{9D8B030D-6E8A-4147-A177-3AD203B41FA5}">
                      <a16:colId xmlns:a16="http://schemas.microsoft.com/office/drawing/2014/main" val="20000"/>
                    </a:ext>
                  </a:extLst>
                </a:gridCol>
                <a:gridCol w="796925">
                  <a:extLst>
                    <a:ext uri="{9D8B030D-6E8A-4147-A177-3AD203B41FA5}">
                      <a16:colId xmlns:a16="http://schemas.microsoft.com/office/drawing/2014/main" val="20001"/>
                    </a:ext>
                  </a:extLst>
                </a:gridCol>
                <a:gridCol w="796925">
                  <a:extLst>
                    <a:ext uri="{9D8B030D-6E8A-4147-A177-3AD203B41FA5}">
                      <a16:colId xmlns:a16="http://schemas.microsoft.com/office/drawing/2014/main" val="20002"/>
                    </a:ext>
                  </a:extLst>
                </a:gridCol>
                <a:gridCol w="796925">
                  <a:extLst>
                    <a:ext uri="{9D8B030D-6E8A-4147-A177-3AD203B41FA5}">
                      <a16:colId xmlns:a16="http://schemas.microsoft.com/office/drawing/2014/main" val="20003"/>
                    </a:ext>
                  </a:extLst>
                </a:gridCol>
                <a:gridCol w="796925">
                  <a:extLst>
                    <a:ext uri="{9D8B030D-6E8A-4147-A177-3AD203B41FA5}">
                      <a16:colId xmlns:a16="http://schemas.microsoft.com/office/drawing/2014/main" val="20004"/>
                    </a:ext>
                  </a:extLst>
                </a:gridCol>
                <a:gridCol w="796925">
                  <a:extLst>
                    <a:ext uri="{9D8B030D-6E8A-4147-A177-3AD203B41FA5}">
                      <a16:colId xmlns:a16="http://schemas.microsoft.com/office/drawing/2014/main" val="20005"/>
                    </a:ext>
                  </a:extLst>
                </a:gridCol>
                <a:gridCol w="796925">
                  <a:extLst>
                    <a:ext uri="{9D8B030D-6E8A-4147-A177-3AD203B41FA5}">
                      <a16:colId xmlns:a16="http://schemas.microsoft.com/office/drawing/2014/main" val="20006"/>
                    </a:ext>
                  </a:extLst>
                </a:gridCol>
                <a:gridCol w="796925">
                  <a:extLst>
                    <a:ext uri="{9D8B030D-6E8A-4147-A177-3AD203B41FA5}">
                      <a16:colId xmlns:a16="http://schemas.microsoft.com/office/drawing/2014/main" val="20007"/>
                    </a:ext>
                  </a:extLst>
                </a:gridCol>
                <a:gridCol w="796925">
                  <a:extLst>
                    <a:ext uri="{9D8B030D-6E8A-4147-A177-3AD203B41FA5}">
                      <a16:colId xmlns:a16="http://schemas.microsoft.com/office/drawing/2014/main" val="20008"/>
                    </a:ext>
                  </a:extLst>
                </a:gridCol>
                <a:gridCol w="796925">
                  <a:extLst>
                    <a:ext uri="{9D8B030D-6E8A-4147-A177-3AD203B41FA5}">
                      <a16:colId xmlns:a16="http://schemas.microsoft.com/office/drawing/2014/main" val="20009"/>
                    </a:ext>
                  </a:extLst>
                </a:gridCol>
                <a:gridCol w="796925">
                  <a:extLst>
                    <a:ext uri="{9D8B030D-6E8A-4147-A177-3AD203B41FA5}">
                      <a16:colId xmlns:a16="http://schemas.microsoft.com/office/drawing/2014/main" val="20010"/>
                    </a:ext>
                  </a:extLst>
                </a:gridCol>
                <a:gridCol w="796925">
                  <a:extLst>
                    <a:ext uri="{9D8B030D-6E8A-4147-A177-3AD203B41FA5}">
                      <a16:colId xmlns:a16="http://schemas.microsoft.com/office/drawing/2014/main" val="20011"/>
                    </a:ext>
                  </a:extLst>
                </a:gridCol>
                <a:gridCol w="796925">
                  <a:extLst>
                    <a:ext uri="{9D8B030D-6E8A-4147-A177-3AD203B41FA5}">
                      <a16:colId xmlns:a16="http://schemas.microsoft.com/office/drawing/2014/main" val="20012"/>
                    </a:ext>
                  </a:extLst>
                </a:gridCol>
              </a:tblGrid>
              <a:tr h="589280">
                <a:tc>
                  <a:txBody>
                    <a:bodyPr/>
                    <a:lstStyle/>
                    <a:p>
                      <a:pPr algn="ctr"/>
                      <a:r>
                        <a:rPr lang="en-US" sz="3000" dirty="0" smtClean="0"/>
                        <a:t>H</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L</a:t>
                      </a:r>
                      <a:endParaRPr lang="ru-RU" sz="3000" dirty="0"/>
                    </a:p>
                  </a:txBody>
                  <a:tcPr/>
                </a:tc>
                <a:tc>
                  <a:txBody>
                    <a:bodyPr/>
                    <a:lstStyle/>
                    <a:p>
                      <a:pPr algn="ctr"/>
                      <a:r>
                        <a:rPr lang="en-US" sz="3000" dirty="0" smtClean="0"/>
                        <a:t>I</a:t>
                      </a:r>
                      <a:endParaRPr lang="ru-RU" sz="3000" dirty="0"/>
                    </a:p>
                  </a:txBody>
                  <a:tcPr/>
                </a:tc>
                <a:tc>
                  <a:txBody>
                    <a:bodyPr/>
                    <a:lstStyle/>
                    <a:p>
                      <a:pPr algn="ctr"/>
                      <a:r>
                        <a:rPr lang="en-US" sz="3000" dirty="0" smtClean="0"/>
                        <a:t>D</a:t>
                      </a:r>
                      <a:endParaRPr lang="ru-RU" sz="3000" dirty="0"/>
                    </a:p>
                  </a:txBody>
                  <a:tcPr/>
                </a:tc>
                <a:tc>
                  <a:txBody>
                    <a:bodyPr/>
                    <a:lstStyle/>
                    <a:p>
                      <a:pPr algn="ctr"/>
                      <a:r>
                        <a:rPr lang="en-US" sz="3000" dirty="0" smtClean="0"/>
                        <a:t>A</a:t>
                      </a:r>
                      <a:endParaRPr lang="ru-RU" sz="3000" dirty="0"/>
                    </a:p>
                  </a:txBody>
                  <a:tcPr/>
                </a:tc>
                <a:tc>
                  <a:txBody>
                    <a:bodyPr/>
                    <a:lstStyle/>
                    <a:p>
                      <a:pPr algn="ctr"/>
                      <a:r>
                        <a:rPr lang="en-US" sz="3000" dirty="0" smtClean="0"/>
                        <a:t>Y</a:t>
                      </a:r>
                      <a:endParaRPr lang="ru-RU" sz="3000" dirty="0"/>
                    </a:p>
                  </a:txBody>
                  <a:tcPr/>
                </a:tc>
                <a:tc>
                  <a:txBody>
                    <a:bodyPr/>
                    <a:lstStyle/>
                    <a:p>
                      <a:pPr algn="ctr"/>
                      <a:r>
                        <a:rPr lang="en-US" sz="3000" dirty="0" smtClean="0"/>
                        <a:t>B</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A</a:t>
                      </a:r>
                      <a:endParaRPr lang="ru-RU" sz="3000" dirty="0"/>
                    </a:p>
                  </a:txBody>
                  <a:tcPr/>
                </a:tc>
                <a:tc>
                  <a:txBody>
                    <a:bodyPr/>
                    <a:lstStyle/>
                    <a:p>
                      <a:pPr algn="ctr"/>
                      <a:r>
                        <a:rPr lang="en-US" sz="3000" dirty="0" smtClean="0"/>
                        <a:t>U</a:t>
                      </a:r>
                      <a:endParaRPr lang="ru-RU" sz="3000" dirty="0"/>
                    </a:p>
                  </a:txBody>
                  <a:tcPr/>
                </a:tc>
                <a:tc>
                  <a:txBody>
                    <a:bodyPr/>
                    <a:lstStyle/>
                    <a:p>
                      <a:pPr algn="ctr"/>
                      <a:r>
                        <a:rPr lang="en-US" sz="3000" dirty="0" smtClean="0"/>
                        <a:t>T</a:t>
                      </a:r>
                      <a:endParaRPr lang="ru-RU" sz="3000" dirty="0"/>
                    </a:p>
                  </a:txBody>
                  <a:tcPr/>
                </a:tc>
                <a:tc>
                  <a:txBody>
                    <a:bodyPr/>
                    <a:lstStyle/>
                    <a:p>
                      <a:pPr algn="ctr"/>
                      <a:r>
                        <a:rPr lang="en-US" sz="3000" dirty="0" smtClean="0"/>
                        <a:t>Y</a:t>
                      </a:r>
                      <a:endParaRPr lang="ru-RU" sz="3000" dirty="0"/>
                    </a:p>
                  </a:txBody>
                  <a:tcPr/>
                </a:tc>
                <a:extLst>
                  <a:ext uri="{0D108BD9-81ED-4DB2-BD59-A6C34878D82A}">
                    <a16:rowId xmlns:a16="http://schemas.microsoft.com/office/drawing/2014/main" val="10000"/>
                  </a:ext>
                </a:extLst>
              </a:tr>
              <a:tr h="589280">
                <a:tc>
                  <a:txBody>
                    <a:bodyPr/>
                    <a:lstStyle/>
                    <a:p>
                      <a:pPr algn="ctr"/>
                      <a:r>
                        <a:rPr lang="en-US" sz="3000" dirty="0" smtClean="0"/>
                        <a:t>E</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F</a:t>
                      </a:r>
                      <a:endParaRPr lang="ru-RU" sz="3000" dirty="0"/>
                    </a:p>
                  </a:txBody>
                  <a:tcPr/>
                </a:tc>
                <a:tc>
                  <a:txBody>
                    <a:bodyPr/>
                    <a:lstStyle/>
                    <a:p>
                      <a:pPr algn="ctr"/>
                      <a:r>
                        <a:rPr lang="en-US" sz="3000" dirty="0" smtClean="0"/>
                        <a:t>R</a:t>
                      </a:r>
                      <a:endParaRPr lang="ru-RU" sz="3000" dirty="0"/>
                    </a:p>
                  </a:txBody>
                  <a:tcPr/>
                </a:tc>
                <a:tc>
                  <a:txBody>
                    <a:bodyPr/>
                    <a:lstStyle/>
                    <a:p>
                      <a:pPr algn="ctr"/>
                      <a:r>
                        <a:rPr lang="en-US" sz="3000" dirty="0" smtClean="0"/>
                        <a:t>I</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N</a:t>
                      </a:r>
                      <a:endParaRPr lang="ru-RU" sz="3000" dirty="0"/>
                    </a:p>
                  </a:txBody>
                  <a:tcPr/>
                </a:tc>
                <a:tc>
                  <a:txBody>
                    <a:bodyPr/>
                    <a:lstStyle/>
                    <a:p>
                      <a:pPr algn="ctr"/>
                      <a:r>
                        <a:rPr lang="en-US" sz="3000" dirty="0" smtClean="0"/>
                        <a:t>D</a:t>
                      </a:r>
                      <a:endParaRPr lang="ru-RU" sz="3000" dirty="0"/>
                    </a:p>
                  </a:txBody>
                  <a:tcPr/>
                </a:tc>
                <a:tc>
                  <a:txBody>
                    <a:bodyPr/>
                    <a:lstStyle/>
                    <a:p>
                      <a:pPr algn="ctr"/>
                      <a:r>
                        <a:rPr lang="en-US" sz="3000" dirty="0" smtClean="0"/>
                        <a:t>X</a:t>
                      </a:r>
                      <a:endParaRPr lang="ru-RU" sz="3000" dirty="0"/>
                    </a:p>
                  </a:txBody>
                  <a:tcPr/>
                </a:tc>
                <a:tc>
                  <a:txBody>
                    <a:bodyPr/>
                    <a:lstStyle/>
                    <a:p>
                      <a:pPr algn="ctr"/>
                      <a:r>
                        <a:rPr lang="en-US" sz="3000" dirty="0" smtClean="0"/>
                        <a:t>F</a:t>
                      </a:r>
                      <a:endParaRPr lang="ru-RU" sz="3000" dirty="0"/>
                    </a:p>
                  </a:txBody>
                  <a:tcPr/>
                </a:tc>
                <a:tc>
                  <a:txBody>
                    <a:bodyPr/>
                    <a:lstStyle/>
                    <a:p>
                      <a:pPr algn="ctr"/>
                      <a:r>
                        <a:rPr lang="en-US" sz="3000" dirty="0" smtClean="0"/>
                        <a:t>J</a:t>
                      </a:r>
                      <a:endParaRPr lang="ru-RU" sz="3000" dirty="0"/>
                    </a:p>
                  </a:txBody>
                  <a:tcPr/>
                </a:tc>
                <a:tc>
                  <a:txBody>
                    <a:bodyPr/>
                    <a:lstStyle/>
                    <a:p>
                      <a:pPr algn="ctr"/>
                      <a:r>
                        <a:rPr lang="en-US" sz="3000" dirty="0" smtClean="0"/>
                        <a:t>M</a:t>
                      </a:r>
                      <a:endParaRPr lang="ru-RU" sz="3000" dirty="0"/>
                    </a:p>
                  </a:txBody>
                  <a:tcPr/>
                </a:tc>
                <a:tc>
                  <a:txBody>
                    <a:bodyPr/>
                    <a:lstStyle/>
                    <a:p>
                      <a:pPr algn="ctr"/>
                      <a:r>
                        <a:rPr lang="en-US" sz="3000" dirty="0" smtClean="0"/>
                        <a:t>W</a:t>
                      </a:r>
                      <a:endParaRPr lang="ru-RU" sz="3000" dirty="0"/>
                    </a:p>
                  </a:txBody>
                  <a:tcPr/>
                </a:tc>
                <a:extLst>
                  <a:ext uri="{0D108BD9-81ED-4DB2-BD59-A6C34878D82A}">
                    <a16:rowId xmlns:a16="http://schemas.microsoft.com/office/drawing/2014/main" val="10001"/>
                  </a:ext>
                </a:extLst>
              </a:tr>
              <a:tr h="589280">
                <a:tc>
                  <a:txBody>
                    <a:bodyPr/>
                    <a:lstStyle/>
                    <a:p>
                      <a:pPr algn="ctr"/>
                      <a:r>
                        <a:rPr lang="en-US" sz="3000" dirty="0" smtClean="0"/>
                        <a:t>A</a:t>
                      </a:r>
                      <a:endParaRPr lang="ru-RU" sz="3000" dirty="0"/>
                    </a:p>
                  </a:txBody>
                  <a:tcPr/>
                </a:tc>
                <a:tc>
                  <a:txBody>
                    <a:bodyPr/>
                    <a:lstStyle/>
                    <a:p>
                      <a:pPr algn="ctr"/>
                      <a:r>
                        <a:rPr lang="en-US" sz="3000" dirty="0" smtClean="0"/>
                        <a:t>W</a:t>
                      </a:r>
                      <a:endParaRPr lang="ru-RU" sz="3000" dirty="0"/>
                    </a:p>
                  </a:txBody>
                  <a:tcPr/>
                </a:tc>
                <a:tc>
                  <a:txBody>
                    <a:bodyPr/>
                    <a:lstStyle/>
                    <a:p>
                      <a:pPr algn="ctr"/>
                      <a:r>
                        <a:rPr lang="en-US" sz="3000" dirty="0" smtClean="0"/>
                        <a:t>L</a:t>
                      </a:r>
                      <a:endParaRPr lang="ru-RU" sz="3000" dirty="0"/>
                    </a:p>
                  </a:txBody>
                  <a:tcPr/>
                </a:tc>
                <a:tc>
                  <a:txBody>
                    <a:bodyPr/>
                    <a:lstStyle/>
                    <a:p>
                      <a:pPr algn="ctr"/>
                      <a:r>
                        <a:rPr lang="en-US" sz="3000" dirty="0" smtClean="0"/>
                        <a:t>M</a:t>
                      </a:r>
                      <a:endParaRPr lang="ru-RU" sz="3000" dirty="0"/>
                    </a:p>
                  </a:txBody>
                  <a:tcPr/>
                </a:tc>
                <a:tc>
                  <a:txBody>
                    <a:bodyPr/>
                    <a:lstStyle/>
                    <a:p>
                      <a:pPr algn="ctr"/>
                      <a:r>
                        <a:rPr lang="en-US" sz="3000" dirty="0" smtClean="0"/>
                        <a:t>N</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V</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C</a:t>
                      </a:r>
                      <a:endParaRPr lang="ru-RU" sz="3000" dirty="0"/>
                    </a:p>
                  </a:txBody>
                  <a:tcPr/>
                </a:tc>
                <a:tc>
                  <a:txBody>
                    <a:bodyPr/>
                    <a:lstStyle/>
                    <a:p>
                      <a:pPr algn="ctr"/>
                      <a:r>
                        <a:rPr lang="en-US" sz="3000" dirty="0" smtClean="0"/>
                        <a:t>L</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Y</a:t>
                      </a:r>
                      <a:endParaRPr lang="ru-RU" sz="3000" dirty="0"/>
                    </a:p>
                  </a:txBody>
                  <a:tcPr/>
                </a:tc>
                <a:extLst>
                  <a:ext uri="{0D108BD9-81ED-4DB2-BD59-A6C34878D82A}">
                    <a16:rowId xmlns:a16="http://schemas.microsoft.com/office/drawing/2014/main" val="10002"/>
                  </a:ext>
                </a:extLst>
              </a:tr>
              <a:tr h="589280">
                <a:tc>
                  <a:txBody>
                    <a:bodyPr/>
                    <a:lstStyle/>
                    <a:p>
                      <a:pPr algn="ctr"/>
                      <a:r>
                        <a:rPr lang="en-US" sz="3000" dirty="0" smtClean="0"/>
                        <a:t>R</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Y</a:t>
                      </a:r>
                      <a:endParaRPr lang="ru-RU" sz="3000" dirty="0"/>
                    </a:p>
                  </a:txBody>
                  <a:tcPr/>
                </a:tc>
                <a:tc>
                  <a:txBody>
                    <a:bodyPr/>
                    <a:lstStyle/>
                    <a:p>
                      <a:pPr algn="ctr"/>
                      <a:r>
                        <a:rPr lang="en-US" sz="3000" dirty="0" smtClean="0"/>
                        <a:t>D</a:t>
                      </a:r>
                      <a:endParaRPr lang="ru-RU" sz="3000" dirty="0"/>
                    </a:p>
                  </a:txBody>
                  <a:tcPr/>
                </a:tc>
                <a:tc>
                  <a:txBody>
                    <a:bodyPr/>
                    <a:lstStyle/>
                    <a:p>
                      <a:pPr algn="ctr"/>
                      <a:r>
                        <a:rPr lang="en-US" sz="3000" dirty="0" smtClean="0"/>
                        <a:t>J</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V</a:t>
                      </a:r>
                      <a:endParaRPr lang="ru-RU" sz="3000" dirty="0"/>
                    </a:p>
                  </a:txBody>
                  <a:tcPr/>
                </a:tc>
                <a:tc>
                  <a:txBody>
                    <a:bodyPr/>
                    <a:lstStyle/>
                    <a:p>
                      <a:pPr algn="ctr"/>
                      <a:r>
                        <a:rPr lang="en-US" sz="3000" dirty="0" smtClean="0"/>
                        <a:t>H</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U</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D</a:t>
                      </a:r>
                      <a:endParaRPr lang="ru-RU" sz="3000" dirty="0"/>
                    </a:p>
                  </a:txBody>
                  <a:tcPr/>
                </a:tc>
                <a:extLst>
                  <a:ext uri="{0D108BD9-81ED-4DB2-BD59-A6C34878D82A}">
                    <a16:rowId xmlns:a16="http://schemas.microsoft.com/office/drawing/2014/main" val="10003"/>
                  </a:ext>
                </a:extLst>
              </a:tr>
              <a:tr h="589280">
                <a:tc>
                  <a:txBody>
                    <a:bodyPr/>
                    <a:lstStyle/>
                    <a:p>
                      <a:pPr algn="ctr"/>
                      <a:r>
                        <a:rPr lang="en-US" sz="3000" dirty="0" smtClean="0"/>
                        <a:t>T</a:t>
                      </a:r>
                      <a:endParaRPr lang="ru-RU" sz="3000" dirty="0"/>
                    </a:p>
                  </a:txBody>
                  <a:tcPr/>
                </a:tc>
                <a:tc>
                  <a:txBody>
                    <a:bodyPr/>
                    <a:lstStyle/>
                    <a:p>
                      <a:pPr algn="ctr"/>
                      <a:r>
                        <a:rPr lang="en-US" sz="3000" dirty="0" smtClean="0"/>
                        <a:t>S</a:t>
                      </a:r>
                      <a:endParaRPr lang="ru-RU" sz="3000" dirty="0"/>
                    </a:p>
                  </a:txBody>
                  <a:tcPr/>
                </a:tc>
                <a:tc>
                  <a:txBody>
                    <a:bodyPr/>
                    <a:lstStyle/>
                    <a:p>
                      <a:pPr algn="ctr"/>
                      <a:r>
                        <a:rPr lang="en-US" sz="3000" dirty="0" smtClean="0"/>
                        <a:t>W</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T</a:t>
                      </a:r>
                      <a:endParaRPr lang="ru-RU" sz="3000" dirty="0"/>
                    </a:p>
                  </a:txBody>
                  <a:tcPr/>
                </a:tc>
                <a:tc>
                  <a:txBody>
                    <a:bodyPr/>
                    <a:lstStyle/>
                    <a:p>
                      <a:pPr algn="ctr"/>
                      <a:r>
                        <a:rPr lang="en-US" sz="3000" dirty="0" smtClean="0"/>
                        <a:t>S</a:t>
                      </a:r>
                      <a:endParaRPr lang="ru-RU" sz="3000" dirty="0"/>
                    </a:p>
                  </a:txBody>
                  <a:tcPr/>
                </a:tc>
                <a:tc>
                  <a:txBody>
                    <a:bodyPr/>
                    <a:lstStyle/>
                    <a:p>
                      <a:pPr algn="ctr"/>
                      <a:r>
                        <a:rPr lang="en-US" sz="3000" dirty="0" smtClean="0"/>
                        <a:t>W</a:t>
                      </a:r>
                      <a:endParaRPr lang="ru-RU" sz="3000" dirty="0"/>
                    </a:p>
                  </a:txBody>
                  <a:tcPr/>
                </a:tc>
                <a:tc>
                  <a:txBody>
                    <a:bodyPr/>
                    <a:lstStyle/>
                    <a:p>
                      <a:pPr algn="ctr"/>
                      <a:r>
                        <a:rPr lang="en-US" sz="3000" dirty="0" smtClean="0"/>
                        <a:t>A</a:t>
                      </a:r>
                      <a:endParaRPr lang="ru-RU" sz="3000" dirty="0"/>
                    </a:p>
                  </a:txBody>
                  <a:tcPr/>
                </a:tc>
                <a:tc>
                  <a:txBody>
                    <a:bodyPr/>
                    <a:lstStyle/>
                    <a:p>
                      <a:pPr algn="ctr"/>
                      <a:r>
                        <a:rPr lang="en-US" sz="3000" dirty="0" smtClean="0"/>
                        <a:t>V</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T</a:t>
                      </a:r>
                      <a:endParaRPr lang="ru-RU" sz="3000" dirty="0"/>
                    </a:p>
                  </a:txBody>
                  <a:tcPr/>
                </a:tc>
                <a:tc>
                  <a:txBody>
                    <a:bodyPr/>
                    <a:lstStyle/>
                    <a:p>
                      <a:pPr algn="ctr"/>
                      <a:r>
                        <a:rPr lang="en-US" sz="3000" dirty="0" smtClean="0"/>
                        <a:t>Q</a:t>
                      </a:r>
                      <a:endParaRPr lang="ru-RU" sz="3000" dirty="0"/>
                    </a:p>
                  </a:txBody>
                  <a:tcPr/>
                </a:tc>
                <a:extLst>
                  <a:ext uri="{0D108BD9-81ED-4DB2-BD59-A6C34878D82A}">
                    <a16:rowId xmlns:a16="http://schemas.microsoft.com/office/drawing/2014/main" val="10004"/>
                  </a:ext>
                </a:extLst>
              </a:tr>
              <a:tr h="589280">
                <a:tc>
                  <a:txBody>
                    <a:bodyPr/>
                    <a:lstStyle/>
                    <a:p>
                      <a:pPr algn="ctr"/>
                      <a:r>
                        <a:rPr lang="en-US" sz="3000" dirty="0" smtClean="0"/>
                        <a:t>P</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D</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P</a:t>
                      </a:r>
                      <a:endParaRPr lang="ru-RU" sz="3000" dirty="0"/>
                    </a:p>
                  </a:txBody>
                  <a:tcPr/>
                </a:tc>
                <a:tc>
                  <a:txBody>
                    <a:bodyPr/>
                    <a:lstStyle/>
                    <a:p>
                      <a:pPr algn="ctr"/>
                      <a:r>
                        <a:rPr lang="en-US" sz="3000" dirty="0" smtClean="0"/>
                        <a:t>Q</a:t>
                      </a:r>
                      <a:endParaRPr lang="ru-RU" sz="3000" dirty="0"/>
                    </a:p>
                  </a:txBody>
                  <a:tcPr/>
                </a:tc>
                <a:tc>
                  <a:txBody>
                    <a:bodyPr/>
                    <a:lstStyle/>
                    <a:p>
                      <a:pPr algn="ctr"/>
                      <a:r>
                        <a:rPr lang="en-US" sz="3000" dirty="0" smtClean="0"/>
                        <a:t>N</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B</a:t>
                      </a:r>
                      <a:endParaRPr lang="ru-RU" sz="3000" dirty="0"/>
                    </a:p>
                  </a:txBody>
                  <a:tcPr/>
                </a:tc>
                <a:tc>
                  <a:txBody>
                    <a:bodyPr/>
                    <a:lstStyle/>
                    <a:p>
                      <a:pPr algn="ctr"/>
                      <a:r>
                        <a:rPr lang="en-US" sz="3000" dirty="0" smtClean="0"/>
                        <a:t>I</a:t>
                      </a:r>
                      <a:endParaRPr lang="ru-RU" sz="3000" dirty="0"/>
                    </a:p>
                  </a:txBody>
                  <a:tcPr/>
                </a:tc>
                <a:tc>
                  <a:txBody>
                    <a:bodyPr/>
                    <a:lstStyle/>
                    <a:p>
                      <a:pPr algn="ctr"/>
                      <a:r>
                        <a:rPr lang="en-US" sz="3000" dirty="0" smtClean="0"/>
                        <a:t>N</a:t>
                      </a:r>
                      <a:endParaRPr lang="ru-RU" sz="3000" dirty="0"/>
                    </a:p>
                  </a:txBody>
                  <a:tcPr/>
                </a:tc>
                <a:extLst>
                  <a:ext uri="{0D108BD9-81ED-4DB2-BD59-A6C34878D82A}">
                    <a16:rowId xmlns:a16="http://schemas.microsoft.com/office/drawing/2014/main" val="10005"/>
                  </a:ext>
                </a:extLst>
              </a:tr>
              <a:tr h="589280">
                <a:tc>
                  <a:txBody>
                    <a:bodyPr/>
                    <a:lstStyle/>
                    <a:p>
                      <a:pPr algn="ctr"/>
                      <a:r>
                        <a:rPr lang="en-US" sz="3000" dirty="0" smtClean="0"/>
                        <a:t>L</a:t>
                      </a:r>
                      <a:endParaRPr lang="ru-RU" sz="3000" dirty="0"/>
                    </a:p>
                  </a:txBody>
                  <a:tcPr/>
                </a:tc>
                <a:tc>
                  <a:txBody>
                    <a:bodyPr/>
                    <a:lstStyle/>
                    <a:p>
                      <a:pPr algn="ctr"/>
                      <a:r>
                        <a:rPr lang="en-US" sz="3000" dirty="0" smtClean="0"/>
                        <a:t>P</a:t>
                      </a:r>
                      <a:endParaRPr lang="ru-RU" sz="3000" dirty="0"/>
                    </a:p>
                  </a:txBody>
                  <a:tcPr/>
                </a:tc>
                <a:tc>
                  <a:txBody>
                    <a:bodyPr/>
                    <a:lstStyle/>
                    <a:p>
                      <a:pPr algn="ctr"/>
                      <a:r>
                        <a:rPr lang="en-US" sz="3000" dirty="0" smtClean="0"/>
                        <a:t>R</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S</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N</a:t>
                      </a:r>
                      <a:endParaRPr lang="ru-RU" sz="3000" dirty="0"/>
                    </a:p>
                  </a:txBody>
                  <a:tcPr/>
                </a:tc>
                <a:tc>
                  <a:txBody>
                    <a:bodyPr/>
                    <a:lstStyle/>
                    <a:p>
                      <a:pPr algn="ctr"/>
                      <a:r>
                        <a:rPr lang="en-US" sz="3000" dirty="0" smtClean="0"/>
                        <a:t>T</a:t>
                      </a:r>
                      <a:endParaRPr lang="ru-RU" sz="3000" dirty="0"/>
                    </a:p>
                  </a:txBody>
                  <a:tcPr/>
                </a:tc>
                <a:tc>
                  <a:txBody>
                    <a:bodyPr/>
                    <a:lstStyle/>
                    <a:p>
                      <a:pPr algn="ctr"/>
                      <a:r>
                        <a:rPr lang="en-US" sz="3000" dirty="0" smtClean="0"/>
                        <a:t>G</a:t>
                      </a:r>
                      <a:endParaRPr lang="ru-RU" sz="3000" dirty="0"/>
                    </a:p>
                  </a:txBody>
                  <a:tcPr/>
                </a:tc>
                <a:tc>
                  <a:txBody>
                    <a:bodyPr/>
                    <a:lstStyle/>
                    <a:p>
                      <a:pPr algn="ctr"/>
                      <a:r>
                        <a:rPr lang="en-US" sz="3000" dirty="0" smtClean="0"/>
                        <a:t>F</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N</a:t>
                      </a:r>
                      <a:endParaRPr lang="ru-RU" sz="3000" dirty="0"/>
                    </a:p>
                  </a:txBody>
                  <a:tcPr/>
                </a:tc>
                <a:tc>
                  <a:txBody>
                    <a:bodyPr/>
                    <a:lstStyle/>
                    <a:p>
                      <a:pPr algn="ctr"/>
                      <a:r>
                        <a:rPr lang="en-US" sz="3000" dirty="0" smtClean="0"/>
                        <a:t>Z</a:t>
                      </a:r>
                      <a:endParaRPr lang="ru-RU" sz="3000" dirty="0"/>
                    </a:p>
                  </a:txBody>
                  <a:tcPr/>
                </a:tc>
                <a:extLst>
                  <a:ext uri="{0D108BD9-81ED-4DB2-BD59-A6C34878D82A}">
                    <a16:rowId xmlns:a16="http://schemas.microsoft.com/office/drawing/2014/main" val="10006"/>
                  </a:ext>
                </a:extLst>
              </a:tr>
              <a:tr h="589280">
                <a:tc>
                  <a:txBody>
                    <a:bodyPr/>
                    <a:lstStyle/>
                    <a:p>
                      <a:pPr algn="ctr"/>
                      <a:r>
                        <a:rPr lang="en-US" sz="3000" dirty="0" smtClean="0"/>
                        <a:t>R</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A</a:t>
                      </a:r>
                      <a:endParaRPr lang="ru-RU" sz="3000" dirty="0"/>
                    </a:p>
                  </a:txBody>
                  <a:tcPr/>
                </a:tc>
                <a:tc>
                  <a:txBody>
                    <a:bodyPr/>
                    <a:lstStyle/>
                    <a:p>
                      <a:pPr algn="ctr"/>
                      <a:r>
                        <a:rPr lang="en-US" sz="3000" dirty="0" smtClean="0"/>
                        <a:t>U</a:t>
                      </a:r>
                      <a:endParaRPr lang="ru-RU" sz="3000" dirty="0"/>
                    </a:p>
                  </a:txBody>
                  <a:tcPr/>
                </a:tc>
                <a:tc>
                  <a:txBody>
                    <a:bodyPr/>
                    <a:lstStyle/>
                    <a:p>
                      <a:pPr algn="ctr"/>
                      <a:r>
                        <a:rPr lang="en-US" sz="3000" dirty="0" smtClean="0"/>
                        <a:t>P</a:t>
                      </a:r>
                      <a:endParaRPr lang="ru-RU" sz="3000" dirty="0"/>
                    </a:p>
                  </a:txBody>
                  <a:tcPr/>
                </a:tc>
                <a:tc>
                  <a:txBody>
                    <a:bodyPr/>
                    <a:lstStyle/>
                    <a:p>
                      <a:pPr algn="ctr"/>
                      <a:r>
                        <a:rPr lang="en-US" sz="3000" dirty="0" smtClean="0"/>
                        <a:t>C</a:t>
                      </a:r>
                      <a:endParaRPr lang="ru-RU" sz="3000" dirty="0"/>
                    </a:p>
                  </a:txBody>
                  <a:tcPr/>
                </a:tc>
                <a:tc>
                  <a:txBody>
                    <a:bodyPr/>
                    <a:lstStyle/>
                    <a:p>
                      <a:pPr algn="ctr"/>
                      <a:r>
                        <a:rPr lang="en-US" sz="3000" dirty="0" smtClean="0"/>
                        <a:t>I</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Y</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G</a:t>
                      </a:r>
                      <a:endParaRPr lang="ru-RU" sz="3000" dirty="0"/>
                    </a:p>
                  </a:txBody>
                  <a:tcPr/>
                </a:tc>
                <a:tc>
                  <a:txBody>
                    <a:bodyPr/>
                    <a:lstStyle/>
                    <a:p>
                      <a:pPr algn="ctr"/>
                      <a:r>
                        <a:rPr lang="en-US" sz="3000" dirty="0" smtClean="0"/>
                        <a:t>K</a:t>
                      </a:r>
                      <a:endParaRPr lang="ru-RU" sz="3000" dirty="0"/>
                    </a:p>
                  </a:txBody>
                  <a:tcPr/>
                </a:tc>
                <a:extLst>
                  <a:ext uri="{0D108BD9-81ED-4DB2-BD59-A6C34878D82A}">
                    <a16:rowId xmlns:a16="http://schemas.microsoft.com/office/drawing/2014/main" val="10007"/>
                  </a:ext>
                </a:extLst>
              </a:tr>
              <a:tr h="589280">
                <a:tc>
                  <a:txBody>
                    <a:bodyPr/>
                    <a:lstStyle/>
                    <a:p>
                      <a:pPr algn="ctr"/>
                      <a:r>
                        <a:rPr lang="en-US" sz="3000" dirty="0" smtClean="0"/>
                        <a:t>W</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X</a:t>
                      </a:r>
                      <a:endParaRPr lang="ru-RU" sz="3000" dirty="0"/>
                    </a:p>
                  </a:txBody>
                  <a:tcPr/>
                </a:tc>
                <a:tc>
                  <a:txBody>
                    <a:bodyPr/>
                    <a:lstStyle/>
                    <a:p>
                      <a:pPr algn="ctr"/>
                      <a:r>
                        <a:rPr lang="en-US" sz="3000" dirty="0" smtClean="0"/>
                        <a:t>Q</a:t>
                      </a:r>
                      <a:endParaRPr lang="ru-RU" sz="3000" dirty="0"/>
                    </a:p>
                  </a:txBody>
                  <a:tcPr/>
                </a:tc>
                <a:tc>
                  <a:txBody>
                    <a:bodyPr/>
                    <a:lstStyle/>
                    <a:p>
                      <a:pPr algn="ctr"/>
                      <a:r>
                        <a:rPr lang="en-US" sz="3000" dirty="0" smtClean="0"/>
                        <a:t>J</a:t>
                      </a:r>
                      <a:endParaRPr lang="ru-RU" sz="3000" dirty="0"/>
                    </a:p>
                  </a:txBody>
                  <a:tcPr/>
                </a:tc>
                <a:tc>
                  <a:txBody>
                    <a:bodyPr/>
                    <a:lstStyle/>
                    <a:p>
                      <a:pPr algn="ctr"/>
                      <a:r>
                        <a:rPr lang="en-US" sz="3000" dirty="0" smtClean="0"/>
                        <a:t>Z</a:t>
                      </a:r>
                      <a:endParaRPr lang="ru-RU" sz="3000" dirty="0"/>
                    </a:p>
                  </a:txBody>
                  <a:tcPr/>
                </a:tc>
                <a:tc>
                  <a:txBody>
                    <a:bodyPr/>
                    <a:lstStyle/>
                    <a:p>
                      <a:pPr algn="ctr"/>
                      <a:r>
                        <a:rPr lang="en-US" sz="3000" dirty="0" smtClean="0"/>
                        <a:t>C</a:t>
                      </a:r>
                      <a:endParaRPr lang="ru-RU" sz="3000" dirty="0"/>
                    </a:p>
                  </a:txBody>
                  <a:tcPr/>
                </a:tc>
                <a:tc>
                  <a:txBody>
                    <a:bodyPr/>
                    <a:lstStyle/>
                    <a:p>
                      <a:pPr algn="ctr"/>
                      <a:r>
                        <a:rPr lang="en-US" sz="3000" dirty="0" smtClean="0"/>
                        <a:t>Q</a:t>
                      </a:r>
                      <a:endParaRPr lang="ru-RU" sz="3000" dirty="0"/>
                    </a:p>
                  </a:txBody>
                  <a:tcPr/>
                </a:tc>
                <a:tc>
                  <a:txBody>
                    <a:bodyPr/>
                    <a:lstStyle/>
                    <a:p>
                      <a:pPr algn="ctr"/>
                      <a:r>
                        <a:rPr lang="en-US" sz="3000" dirty="0" smtClean="0"/>
                        <a:t>B</a:t>
                      </a:r>
                      <a:endParaRPr lang="ru-RU" sz="3000" dirty="0"/>
                    </a:p>
                  </a:txBody>
                  <a:tcPr/>
                </a:tc>
                <a:tc>
                  <a:txBody>
                    <a:bodyPr/>
                    <a:lstStyle/>
                    <a:p>
                      <a:pPr algn="ctr"/>
                      <a:r>
                        <a:rPr lang="en-US" sz="3000" dirty="0" smtClean="0"/>
                        <a:t>G</a:t>
                      </a:r>
                      <a:endParaRPr lang="ru-RU" sz="3000" dirty="0"/>
                    </a:p>
                  </a:txBody>
                  <a:tcPr/>
                </a:tc>
                <a:tc>
                  <a:txBody>
                    <a:bodyPr/>
                    <a:lstStyle/>
                    <a:p>
                      <a:pPr algn="ctr"/>
                      <a:r>
                        <a:rPr lang="en-US" sz="3000" dirty="0" smtClean="0"/>
                        <a:t>S</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S</a:t>
                      </a:r>
                      <a:endParaRPr lang="ru-RU" sz="3000" dirty="0"/>
                    </a:p>
                  </a:txBody>
                  <a:tcPr/>
                </a:tc>
                <a:extLst>
                  <a:ext uri="{0D108BD9-81ED-4DB2-BD59-A6C34878D82A}">
                    <a16:rowId xmlns:a16="http://schemas.microsoft.com/office/drawing/2014/main" val="10008"/>
                  </a:ext>
                </a:extLst>
              </a:tr>
              <a:tr h="589280">
                <a:tc>
                  <a:txBody>
                    <a:bodyPr/>
                    <a:lstStyle/>
                    <a:p>
                      <a:pPr algn="ctr"/>
                      <a:r>
                        <a:rPr lang="en-US" sz="3000" dirty="0" smtClean="0"/>
                        <a:t>A</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V</a:t>
                      </a:r>
                      <a:endParaRPr lang="ru-RU" sz="3000" dirty="0"/>
                    </a:p>
                  </a:txBody>
                  <a:tcPr/>
                </a:tc>
                <a:tc>
                  <a:txBody>
                    <a:bodyPr/>
                    <a:lstStyle/>
                    <a:p>
                      <a:pPr algn="ctr"/>
                      <a:r>
                        <a:rPr lang="en-US" sz="3000" dirty="0" smtClean="0"/>
                        <a:t>O</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V</a:t>
                      </a:r>
                      <a:endParaRPr lang="ru-RU" sz="3000" dirty="0"/>
                    </a:p>
                  </a:txBody>
                  <a:tcPr/>
                </a:tc>
                <a:tc>
                  <a:txBody>
                    <a:bodyPr/>
                    <a:lstStyle/>
                    <a:p>
                      <a:pPr algn="ctr"/>
                      <a:r>
                        <a:rPr lang="en-US" sz="3000" dirty="0" smtClean="0"/>
                        <a:t>J</a:t>
                      </a:r>
                      <a:endParaRPr lang="ru-RU" sz="3000" dirty="0"/>
                    </a:p>
                  </a:txBody>
                  <a:tcPr/>
                </a:tc>
                <a:tc>
                  <a:txBody>
                    <a:bodyPr/>
                    <a:lstStyle/>
                    <a:p>
                      <a:pPr algn="ctr"/>
                      <a:r>
                        <a:rPr lang="en-US" sz="3000" dirty="0" smtClean="0"/>
                        <a:t>E</a:t>
                      </a:r>
                      <a:endParaRPr lang="ru-RU" sz="3000" dirty="0"/>
                    </a:p>
                  </a:txBody>
                  <a:tcPr/>
                </a:tc>
                <a:tc>
                  <a:txBody>
                    <a:bodyPr/>
                    <a:lstStyle/>
                    <a:p>
                      <a:pPr algn="ctr"/>
                      <a:r>
                        <a:rPr lang="en-US" sz="3000" dirty="0" smtClean="0"/>
                        <a:t>K</a:t>
                      </a:r>
                      <a:endParaRPr lang="ru-RU" sz="3000" dirty="0"/>
                    </a:p>
                  </a:txBody>
                  <a:tcPr/>
                </a:tc>
                <a:tc>
                  <a:txBody>
                    <a:bodyPr/>
                    <a:lstStyle/>
                    <a:p>
                      <a:pPr algn="ctr"/>
                      <a:r>
                        <a:rPr lang="en-US" sz="3000" dirty="0" smtClean="0"/>
                        <a:t>B</a:t>
                      </a:r>
                      <a:endParaRPr lang="ru-RU" sz="3000" dirty="0"/>
                    </a:p>
                  </a:txBody>
                  <a:tcPr/>
                </a:tc>
                <a:tc>
                  <a:txBody>
                    <a:bodyPr/>
                    <a:lstStyle/>
                    <a:p>
                      <a:pPr algn="ctr"/>
                      <a:r>
                        <a:rPr lang="en-US" sz="3000" dirty="0" smtClean="0"/>
                        <a:t>A</a:t>
                      </a:r>
                      <a:endParaRPr lang="ru-RU" sz="3000" dirty="0"/>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5653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442"/>
          <a:stretch/>
        </p:blipFill>
        <p:spPr>
          <a:xfrm>
            <a:off x="0" y="2732"/>
            <a:ext cx="12287100" cy="6837670"/>
          </a:xfrm>
        </p:spPr>
      </p:pic>
      <p:sp>
        <p:nvSpPr>
          <p:cNvPr id="5" name="Скругленный прямоугольник 4"/>
          <p:cNvSpPr/>
          <p:nvPr/>
        </p:nvSpPr>
        <p:spPr>
          <a:xfrm>
            <a:off x="189756" y="1092200"/>
            <a:ext cx="3096343" cy="5256584"/>
          </a:xfrm>
          <a:prstGeom prst="roundRect">
            <a:avLst/>
          </a:prstGeom>
          <a:solidFill>
            <a:srgbClr val="D84C6E"/>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8996857" y="116632"/>
            <a:ext cx="3191968" cy="5256584"/>
          </a:xfrm>
          <a:prstGeom prst="roundRect">
            <a:avLst/>
          </a:prstGeom>
          <a:solidFill>
            <a:srgbClr val="BC9979"/>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360037" y="1977707"/>
            <a:ext cx="2926062" cy="3485570"/>
          </a:xfrm>
          <a:prstGeom prst="rect">
            <a:avLst/>
          </a:prstGeom>
          <a:noFill/>
        </p:spPr>
        <p:txBody>
          <a:bodyPr wrap="square" rtlCol="0">
            <a:spAutoFit/>
          </a:bodyPr>
          <a:lstStyle/>
          <a:p>
            <a:pPr marL="514350" indent="-514350">
              <a:lnSpc>
                <a:spcPct val="90000"/>
              </a:lnSpc>
              <a:buAutoNum type="arabicParenR"/>
            </a:pPr>
            <a:r>
              <a:rPr lang="en-US" sz="3500" dirty="0" smtClean="0">
                <a:latin typeface="Innerspace" panose="02000503000000000000" pitchFamily="50" charset="-52"/>
              </a:rPr>
              <a:t>Tristan</a:t>
            </a:r>
          </a:p>
          <a:p>
            <a:pPr marL="514350" indent="-514350">
              <a:lnSpc>
                <a:spcPct val="90000"/>
              </a:lnSpc>
              <a:buAutoNum type="arabicParenR"/>
            </a:pPr>
            <a:r>
              <a:rPr lang="en-US" sz="3500" dirty="0" smtClean="0">
                <a:latin typeface="Innerspace" panose="02000503000000000000" pitchFamily="50" charset="-52"/>
              </a:rPr>
              <a:t>Romeo</a:t>
            </a:r>
          </a:p>
          <a:p>
            <a:pPr marL="514350" indent="-514350">
              <a:lnSpc>
                <a:spcPct val="90000"/>
              </a:lnSpc>
              <a:buAutoNum type="arabicParenR"/>
            </a:pPr>
            <a:r>
              <a:rPr lang="en-US" sz="3500" dirty="0" smtClean="0">
                <a:latin typeface="Innerspace" panose="02000503000000000000" pitchFamily="50" charset="-52"/>
              </a:rPr>
              <a:t>Tom Sawyer</a:t>
            </a:r>
          </a:p>
          <a:p>
            <a:pPr marL="514350" indent="-514350">
              <a:lnSpc>
                <a:spcPct val="90000"/>
              </a:lnSpc>
              <a:buAutoNum type="arabicParenR"/>
            </a:pPr>
            <a:r>
              <a:rPr lang="en-US" sz="3500" dirty="0" smtClean="0">
                <a:latin typeface="Innerspace" panose="02000503000000000000" pitchFamily="50" charset="-52"/>
              </a:rPr>
              <a:t>Adam</a:t>
            </a:r>
          </a:p>
          <a:p>
            <a:pPr marL="514350" indent="-514350">
              <a:lnSpc>
                <a:spcPct val="90000"/>
              </a:lnSpc>
              <a:buAutoNum type="arabicParenR"/>
            </a:pPr>
            <a:r>
              <a:rPr lang="en-US" sz="3500" dirty="0" smtClean="0">
                <a:latin typeface="Innerspace" panose="02000503000000000000" pitchFamily="50" charset="-52"/>
              </a:rPr>
              <a:t>Kay</a:t>
            </a:r>
          </a:p>
          <a:p>
            <a:pPr marL="514350" indent="-514350">
              <a:lnSpc>
                <a:spcPct val="90000"/>
              </a:lnSpc>
              <a:buAutoNum type="arabicParenR"/>
            </a:pPr>
            <a:r>
              <a:rPr lang="en-US" sz="3500" dirty="0" err="1" smtClean="0">
                <a:latin typeface="Innerspace" panose="02000503000000000000" pitchFamily="50" charset="-52"/>
              </a:rPr>
              <a:t>Ruslan</a:t>
            </a:r>
            <a:endParaRPr lang="ru-RU" sz="3500" dirty="0">
              <a:latin typeface="Innerspace" panose="02000503000000000000" pitchFamily="50" charset="-52"/>
            </a:endParaRPr>
          </a:p>
        </p:txBody>
      </p:sp>
      <p:sp>
        <p:nvSpPr>
          <p:cNvPr id="8" name="TextBox 7"/>
          <p:cNvSpPr txBox="1"/>
          <p:nvPr/>
        </p:nvSpPr>
        <p:spPr>
          <a:xfrm>
            <a:off x="9045995" y="1092200"/>
            <a:ext cx="3190477" cy="3485570"/>
          </a:xfrm>
          <a:prstGeom prst="rect">
            <a:avLst/>
          </a:prstGeom>
          <a:noFill/>
        </p:spPr>
        <p:txBody>
          <a:bodyPr wrap="square" rtlCol="0">
            <a:spAutoFit/>
          </a:bodyPr>
          <a:lstStyle/>
          <a:p>
            <a:pPr marL="514350" indent="-514350">
              <a:lnSpc>
                <a:spcPct val="90000"/>
              </a:lnSpc>
              <a:buAutoNum type="alphaLcParenR"/>
            </a:pPr>
            <a:r>
              <a:rPr lang="en-US" sz="3500" dirty="0" err="1" smtClean="0">
                <a:latin typeface="Innerspace" panose="02000503000000000000" pitchFamily="50" charset="-52"/>
                <a:cs typeface="Times New Roman" panose="02020603050405020304" pitchFamily="18" charset="0"/>
              </a:rPr>
              <a:t>Ludmila</a:t>
            </a:r>
            <a:endParaRPr lang="en-US" sz="3500" dirty="0" smtClean="0">
              <a:latin typeface="Innerspace" panose="02000503000000000000" pitchFamily="50" charset="-52"/>
              <a:cs typeface="Times New Roman" panose="02020603050405020304" pitchFamily="18" charset="0"/>
            </a:endParaRPr>
          </a:p>
          <a:p>
            <a:pPr marL="514350" indent="-514350">
              <a:lnSpc>
                <a:spcPct val="90000"/>
              </a:lnSpc>
              <a:buAutoNum type="alphaLcParenR"/>
            </a:pPr>
            <a:r>
              <a:rPr lang="en-US" sz="3500" dirty="0" smtClean="0">
                <a:latin typeface="Innerspace" panose="02000503000000000000" pitchFamily="50" charset="-52"/>
                <a:cs typeface="Times New Roman" panose="02020603050405020304" pitchFamily="18" charset="0"/>
              </a:rPr>
              <a:t>Becky Thatcher</a:t>
            </a:r>
          </a:p>
          <a:p>
            <a:pPr marL="514350" indent="-514350">
              <a:lnSpc>
                <a:spcPct val="90000"/>
              </a:lnSpc>
              <a:buAutoNum type="alphaLcParenR"/>
            </a:pPr>
            <a:r>
              <a:rPr lang="en-US" sz="3500" dirty="0" smtClean="0">
                <a:latin typeface="Innerspace" panose="02000503000000000000" pitchFamily="50" charset="-52"/>
                <a:cs typeface="Times New Roman" panose="02020603050405020304" pitchFamily="18" charset="0"/>
              </a:rPr>
              <a:t>Gerda</a:t>
            </a:r>
          </a:p>
          <a:p>
            <a:pPr marL="514350" indent="-514350">
              <a:lnSpc>
                <a:spcPct val="90000"/>
              </a:lnSpc>
              <a:buAutoNum type="alphaLcParenR"/>
            </a:pPr>
            <a:r>
              <a:rPr lang="en-US" sz="3500" dirty="0" smtClean="0">
                <a:latin typeface="Innerspace" panose="02000503000000000000" pitchFamily="50" charset="-52"/>
                <a:cs typeface="Times New Roman" panose="02020603050405020304" pitchFamily="18" charset="0"/>
              </a:rPr>
              <a:t>Isolde</a:t>
            </a:r>
          </a:p>
          <a:p>
            <a:pPr marL="514350" indent="-514350">
              <a:lnSpc>
                <a:spcPct val="90000"/>
              </a:lnSpc>
              <a:buAutoNum type="alphaLcParenR"/>
            </a:pPr>
            <a:r>
              <a:rPr lang="en-US" sz="3500" dirty="0" smtClean="0">
                <a:latin typeface="Innerspace" panose="02000503000000000000" pitchFamily="50" charset="-52"/>
                <a:cs typeface="Times New Roman" panose="02020603050405020304" pitchFamily="18" charset="0"/>
              </a:rPr>
              <a:t>Eve</a:t>
            </a:r>
          </a:p>
          <a:p>
            <a:pPr marL="514350" indent="-514350">
              <a:lnSpc>
                <a:spcPct val="90000"/>
              </a:lnSpc>
              <a:buAutoNum type="alphaLcParenR"/>
            </a:pPr>
            <a:r>
              <a:rPr lang="en-US" sz="3500" dirty="0" smtClean="0">
                <a:latin typeface="Innerspace" panose="02000503000000000000" pitchFamily="50" charset="-52"/>
                <a:cs typeface="Times New Roman" panose="02020603050405020304" pitchFamily="18" charset="0"/>
              </a:rPr>
              <a:t>Juliet</a:t>
            </a:r>
            <a:endParaRPr lang="ru-RU" sz="3500" dirty="0">
              <a:latin typeface="Innerspace" panose="02000503000000000000" pitchFamily="50" charset="-52"/>
              <a:cs typeface="Times New Roman" panose="02020603050405020304" pitchFamily="18" charset="0"/>
            </a:endParaRPr>
          </a:p>
        </p:txBody>
      </p:sp>
    </p:spTree>
    <p:extLst>
      <p:ext uri="{BB962C8B-B14F-4D97-AF65-F5344CB8AC3E}">
        <p14:creationId xmlns:p14="http://schemas.microsoft.com/office/powerpoint/2010/main" val="52674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Красные радиальные линии 16 х 9">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spDef>
      <a:spPr>
        <a:ln>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800"/>
        </a:defPPr>
      </a:lstStyle>
    </a:txDef>
  </a:objectDefaults>
  <a:extraClrSchemeLst/>
  <a:extLst>
    <a:ext uri="{05A4C25C-085E-4340-85A3-A5531E510DB2}">
      <thm15:themeFamily xmlns:thm15="http://schemas.microsoft.com/office/thememl/2012/main" name="Office_9532495_TF02804895_TF02804895" id="{CE5B2FFB-7FBA-4CCD-B93D-2102CA6E94FE}" vid="{34E5EACA-63D2-4DF5-A8DB-9877B3EA614D}"/>
    </a:ext>
  </a:extLst>
</a:theme>
</file>

<file path=ppt/theme/theme2.xml><?xml version="1.0" encoding="utf-8"?>
<a:theme xmlns:a="http://schemas.openxmlformats.org/drawingml/2006/main" name="Тема Office">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Тема Office">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1380992</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This template makes an impression with its bold red background, radial sunburst pattern, and contrasting black title bar. Consider it for your small business or marketing presentation. Or, take advantage of the red color scheme to make a holiday-themed presentation.  Compatible with PowerPoint 2013 and later, this template offers a variety of slide layouts including title slides, bulleted lists, photo with captions, a sample chart, and blank slide, all in a widescreen (16X9) format.
</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2011-12-19T18:35:00+00:00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TP102804893</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725212</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REDMOND\v-vaddu</DisplayName>
        <AccountId>2567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41BC18E0-614B-4152-A3EE-8AA2B60C72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A765CE0-A8A0-42E0-82D2-3F870DB4D5F7}">
  <ds:schemaRefs>
    <ds:schemaRef ds:uri="http://schemas.microsoft.com/sharepoint/v3/contenttype/forms"/>
  </ds:schemaRefs>
</ds:datastoreItem>
</file>

<file path=customXml/itemProps3.xml><?xml version="1.0" encoding="utf-8"?>
<ds:datastoreItem xmlns:ds="http://schemas.openxmlformats.org/officeDocument/2006/customXml" ds:itemID="{45076977-ECB7-44C2-A70D-853BB6B41242}">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4873beb7-5857-4685-be1f-d57550cc96c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Презентация с красными радиальными линиями (широкоэкранный формат)</Template>
  <TotalTime>537</TotalTime>
  <Words>302</Words>
  <Application>Microsoft Office PowerPoint</Application>
  <PresentationFormat>Произвольный</PresentationFormat>
  <Paragraphs>169</Paragraphs>
  <Slides>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7</vt:i4>
      </vt:variant>
    </vt:vector>
  </HeadingPairs>
  <TitlesOfParts>
    <vt:vector size="15" baseType="lpstr">
      <vt:lpstr>Arial</vt:lpstr>
      <vt:lpstr>Cambria</vt:lpstr>
      <vt:lpstr>Innerspace</vt:lpstr>
      <vt:lpstr>Katona I</vt:lpstr>
      <vt:lpstr>Reef</vt:lpstr>
      <vt:lpstr>Times New Roman</vt:lpstr>
      <vt:lpstr>Uni Sans Heavy Caps</vt:lpstr>
      <vt:lpstr>Красные радиальные линии 16 х 9</vt:lpstr>
      <vt:lpstr>St. Valentine’s day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 Valentine’s day</dc:title>
  <dc:creator>Ольга Бережнюк</dc:creator>
  <cp:lastModifiedBy>Elena</cp:lastModifiedBy>
  <cp:revision>50</cp:revision>
  <dcterms:created xsi:type="dcterms:W3CDTF">2017-02-06T16:20:07Z</dcterms:created>
  <dcterms:modified xsi:type="dcterms:W3CDTF">2017-11-24T09:31:17Z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