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7" r:id="rId5"/>
    <p:sldId id="260" r:id="rId6"/>
    <p:sldId id="258" r:id="rId7"/>
    <p:sldId id="261" r:id="rId8"/>
    <p:sldId id="279" r:id="rId9"/>
    <p:sldId id="265" r:id="rId10"/>
    <p:sldId id="266" r:id="rId11"/>
    <p:sldId id="267" r:id="rId12"/>
    <p:sldId id="268" r:id="rId13"/>
    <p:sldId id="269" r:id="rId14"/>
    <p:sldId id="272" r:id="rId15"/>
    <p:sldId id="284" r:id="rId16"/>
    <p:sldId id="262" r:id="rId17"/>
    <p:sldId id="286" r:id="rId18"/>
    <p:sldId id="287" r:id="rId19"/>
    <p:sldId id="299" r:id="rId20"/>
    <p:sldId id="301" r:id="rId21"/>
    <p:sldId id="289" r:id="rId22"/>
    <p:sldId id="292" r:id="rId23"/>
    <p:sldId id="293" r:id="rId24"/>
    <p:sldId id="298" r:id="rId25"/>
    <p:sldId id="306" r:id="rId26"/>
    <p:sldId id="297" r:id="rId2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B4E"/>
    <a:srgbClr val="5A2B12"/>
    <a:srgbClr val="1F5A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94" autoAdjust="0"/>
  </p:normalViewPr>
  <p:slideViewPr>
    <p:cSldViewPr snapToGrid="0">
      <p:cViewPr varScale="1">
        <p:scale>
          <a:sx n="72" d="100"/>
          <a:sy n="72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90861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1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6179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081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6874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5959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398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1037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970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98747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041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9A3D8-DE9A-4B7C-B19B-FABCC8190974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6C2CD-40DC-4DD2-ABD3-D863335061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846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0" y="2409940"/>
            <a:ext cx="12192000" cy="203812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 smtClean="0">
                <a:latin typeface="Elephant" panose="02020904090505020303" pitchFamily="18" charset="0"/>
              </a:rPr>
              <a:t>Animal rights</a:t>
            </a:r>
            <a:endParaRPr lang="uk-UA" sz="11500" dirty="0"/>
          </a:p>
        </p:txBody>
      </p:sp>
    </p:spTree>
    <p:extLst>
      <p:ext uri="{BB962C8B-B14F-4D97-AF65-F5344CB8AC3E}">
        <p14:creationId xmlns:p14="http://schemas.microsoft.com/office/powerpoint/2010/main" val="424549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25381" y="0"/>
            <a:ext cx="10141238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0" dirty="0" smtClean="0">
                <a:latin typeface="Elephant" panose="02020904090505020303" pitchFamily="18" charset="0"/>
              </a:rPr>
              <a:t>Charity</a:t>
            </a:r>
            <a:r>
              <a:rPr lang="en-US" sz="1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 </a:t>
            </a:r>
          </a:p>
          <a:p>
            <a:pPr algn="ctr"/>
            <a:r>
              <a:rPr lang="en-US" sz="10000" dirty="0">
                <a:latin typeface="Elephant" panose="02020904090505020303" pitchFamily="18" charset="0"/>
              </a:rPr>
              <a:t>E</a:t>
            </a:r>
            <a:r>
              <a:rPr lang="en-US" sz="10000" dirty="0" smtClean="0">
                <a:latin typeface="Elephant" panose="02020904090505020303" pitchFamily="18" charset="0"/>
              </a:rPr>
              <a:t>stablishments</a:t>
            </a:r>
            <a:endParaRPr lang="en-US" sz="10000" dirty="0"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25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8462"/>
            <a:ext cx="12192000" cy="53431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05841" cy="160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80135" cy="161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479"/>
            <a:ext cx="12192000" cy="523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9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9118" cy="1520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0328"/>
            <a:ext cx="12192000" cy="2148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8616"/>
            <a:ext cx="12192000" cy="318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6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59"/>
            <a:ext cx="12192000" cy="15925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8296"/>
            <a:ext cx="12192000" cy="535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8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2810" y="0"/>
            <a:ext cx="529997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Nowadays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215804" y="1560273"/>
            <a:ext cx="41969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animals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728177" y="3120547"/>
            <a:ext cx="18386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are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728177" y="4642009"/>
            <a:ext cx="838338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S</a:t>
            </a:r>
            <a:r>
              <a:rPr lang="en-US" sz="13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uffering</a:t>
            </a:r>
            <a:endParaRPr lang="en-US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499952" y="895121"/>
            <a:ext cx="5475383" cy="506775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Global warming</a:t>
            </a:r>
            <a:endParaRPr lang="uk-UA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37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73725" y="747082"/>
            <a:ext cx="5750806" cy="5363837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Broken promises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3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15660" y="0"/>
            <a:ext cx="576068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Tests</a:t>
            </a:r>
            <a:endParaRPr lang="uk-UA" sz="1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77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85252" y="4211122"/>
            <a:ext cx="1062149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Fox </a:t>
            </a:r>
            <a:r>
              <a:rPr lang="en-US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hunts</a:t>
            </a:r>
            <a:endParaRPr lang="en-US" sz="1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3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3388619" y="310780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7" name="Прямокутник 6"/>
          <p:cNvSpPr/>
          <p:nvPr/>
        </p:nvSpPr>
        <p:spPr>
          <a:xfrm>
            <a:off x="2086220" y="4919008"/>
            <a:ext cx="1010578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Best Friends</a:t>
            </a:r>
            <a:endParaRPr lang="en-US" sz="1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0" y="4722902"/>
            <a:ext cx="2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 smtClean="0"/>
              <a:t> </a:t>
            </a:r>
            <a:endParaRPr lang="uk-UA" sz="2800" dirty="0"/>
          </a:p>
        </p:txBody>
      </p:sp>
      <p:sp>
        <p:nvSpPr>
          <p:cNvPr id="9" name="Прямокутник 8"/>
          <p:cNvSpPr/>
          <p:nvPr/>
        </p:nvSpPr>
        <p:spPr>
          <a:xfrm>
            <a:off x="0" y="0"/>
            <a:ext cx="646843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Animals</a:t>
            </a:r>
          </a:p>
        </p:txBody>
      </p:sp>
      <p:sp>
        <p:nvSpPr>
          <p:cNvPr id="11" name="Прямокутник 10"/>
          <p:cNvSpPr/>
          <p:nvPr/>
        </p:nvSpPr>
        <p:spPr>
          <a:xfrm>
            <a:off x="1403910" y="1938992"/>
            <a:ext cx="216944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are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2701028" y="3380859"/>
            <a:ext cx="23198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our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86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963730" y="0"/>
            <a:ext cx="1026454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 smtClean="0">
                <a:latin typeface="Elephant" panose="02020904090505020303" pitchFamily="18" charset="0"/>
              </a:rPr>
              <a:t>Killed over </a:t>
            </a:r>
            <a:endParaRPr lang="en-US" sz="13800" dirty="0">
              <a:latin typeface="Elephant" panose="02020904090505020303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621713" y="4995952"/>
            <a:ext cx="1094857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dirty="0" smtClean="0">
                <a:solidFill>
                  <a:srgbClr val="C00000"/>
                </a:solidFill>
                <a:latin typeface="Elephant" panose="02020904090505020303" pitchFamily="18" charset="0"/>
              </a:rPr>
              <a:t>100,000</a:t>
            </a:r>
            <a:r>
              <a:rPr lang="en-US" sz="11500" dirty="0" smtClean="0">
                <a:latin typeface="Elephant" panose="02020904090505020303" pitchFamily="18" charset="0"/>
              </a:rPr>
              <a:t> foxes</a:t>
            </a:r>
            <a:endParaRPr lang="en-US" sz="11500" dirty="0"/>
          </a:p>
        </p:txBody>
      </p:sp>
    </p:spTree>
    <p:extLst>
      <p:ext uri="{BB962C8B-B14F-4D97-AF65-F5344CB8AC3E}">
        <p14:creationId xmlns:p14="http://schemas.microsoft.com/office/powerpoint/2010/main" val="99980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11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660" y="3246734"/>
            <a:ext cx="4276163" cy="36112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823" y="3246732"/>
            <a:ext cx="4019072" cy="36112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823" y="-36450"/>
            <a:ext cx="4019072" cy="35350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452"/>
            <a:ext cx="4080072" cy="35350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8" y="3293140"/>
            <a:ext cx="4080073" cy="36112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660" y="-36450"/>
            <a:ext cx="4276163" cy="337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7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4183380" cy="36421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58" y="-1"/>
            <a:ext cx="4321703" cy="36421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761" y="-1"/>
            <a:ext cx="3825239" cy="36421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46702"/>
            <a:ext cx="4183380" cy="3511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382" y="3346701"/>
            <a:ext cx="4183380" cy="3511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761" y="3346701"/>
            <a:ext cx="3825239" cy="351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4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6532" y="-177739"/>
            <a:ext cx="814485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Protect</a:t>
            </a:r>
            <a:endParaRPr lang="en-US" sz="166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314249" y="4505097"/>
            <a:ext cx="88777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Animals</a:t>
            </a:r>
            <a:endParaRPr lang="de-DE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69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389071" y="-163884"/>
            <a:ext cx="941385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Care for </a:t>
            </a:r>
            <a:endParaRPr lang="en-US" sz="166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657125" y="4560516"/>
            <a:ext cx="88777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Animals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6759317" y="-138545"/>
            <a:ext cx="530799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Love</a:t>
            </a:r>
            <a:endParaRPr lang="uk-UA" sz="16600" dirty="0">
              <a:solidFill>
                <a:schemeClr val="bg1"/>
              </a:solidFill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04800" y="4557485"/>
            <a:ext cx="88777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Elephant" panose="02020904090505020303" pitchFamily="18" charset="0"/>
              </a:rPr>
              <a:t>A</a:t>
            </a:r>
            <a:r>
              <a:rPr lang="en-US" sz="166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nimals</a:t>
            </a:r>
            <a:endParaRPr lang="en-US" sz="1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6599103" y="749145"/>
            <a:ext cx="5475384" cy="521097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They are </a:t>
            </a:r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ALWAYS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 with us</a:t>
            </a:r>
            <a:endParaRPr lang="uk-UA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170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87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14061" y="82493"/>
            <a:ext cx="32465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They</a:t>
            </a:r>
            <a:endParaRPr 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460591" y="4885847"/>
            <a:ext cx="868340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Different</a:t>
            </a:r>
            <a:endParaRPr lang="en-US" sz="1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737042" y="1820525"/>
            <a:ext cx="17235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all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375871" y="3390185"/>
            <a:ext cx="216944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are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14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653117" y="4642009"/>
            <a:ext cx="888576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UNIQUE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2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46264" y="0"/>
            <a:ext cx="32465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They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517390" y="1783756"/>
            <a:ext cx="29313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have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86027" y="3567513"/>
            <a:ext cx="31806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their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879141" y="4642009"/>
            <a:ext cx="606185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R</a:t>
            </a:r>
            <a:r>
              <a:rPr lang="en-US" sz="1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anose="02020904090505020303" pitchFamily="18" charset="0"/>
              </a:rPr>
              <a:t>ights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624656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177" y="0"/>
            <a:ext cx="6198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3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8067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6767"/>
            <a:ext cx="12192000" cy="505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8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46</Words>
  <Application>Microsoft Office PowerPoint</Application>
  <PresentationFormat>Широкоэкранный</PresentationFormat>
  <Paragraphs>34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Elephant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zlata</dc:creator>
  <cp:lastModifiedBy>Elena</cp:lastModifiedBy>
  <cp:revision>86</cp:revision>
  <dcterms:created xsi:type="dcterms:W3CDTF">2017-10-07T12:03:44Z</dcterms:created>
  <dcterms:modified xsi:type="dcterms:W3CDTF">2017-11-23T08:04:26Z</dcterms:modified>
</cp:coreProperties>
</file>