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57" r:id="rId3"/>
    <p:sldId id="308" r:id="rId4"/>
    <p:sldId id="291" r:id="rId5"/>
    <p:sldId id="292" r:id="rId6"/>
    <p:sldId id="293" r:id="rId7"/>
    <p:sldId id="294" r:id="rId8"/>
    <p:sldId id="295" r:id="rId9"/>
    <p:sldId id="296" r:id="rId10"/>
    <p:sldId id="288" r:id="rId11"/>
    <p:sldId id="298" r:id="rId12"/>
    <p:sldId id="297" r:id="rId13"/>
    <p:sldId id="299" r:id="rId14"/>
    <p:sldId id="300" r:id="rId15"/>
    <p:sldId id="301" r:id="rId16"/>
    <p:sldId id="289" r:id="rId17"/>
    <p:sldId id="302" r:id="rId18"/>
    <p:sldId id="303" r:id="rId19"/>
    <p:sldId id="304" r:id="rId20"/>
    <p:sldId id="305" r:id="rId21"/>
    <p:sldId id="309" r:id="rId22"/>
    <p:sldId id="306" r:id="rId23"/>
    <p:sldId id="307" r:id="rId24"/>
    <p:sldId id="266" r:id="rId25"/>
    <p:sldId id="270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59" autoAdjust="0"/>
    <p:restoredTop sz="86380" autoAdjust="0"/>
  </p:normalViewPr>
  <p:slideViewPr>
    <p:cSldViewPr>
      <p:cViewPr varScale="1">
        <p:scale>
          <a:sx n="73" d="100"/>
          <a:sy n="73" d="100"/>
        </p:scale>
        <p:origin x="-17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5AB50C4-2914-4377-8693-0A788EC2D42F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744FD75-D6DB-42FA-A7CD-19FA82F9A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A27C4EE-F63B-4CBB-83EB-E2380193B4B0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0EC1F7C-7D9F-4479-A798-5084BF412A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87F8E-3911-4BAE-ACCF-4A742E94F3F0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91BFA-E9C6-43F2-AD1C-FA3BE353A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535775-DE17-4187-895E-2DEC2342C850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5021E6A-ABFA-4FA9-84B8-044BBD1EF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FEC1F-5313-4AB4-A4D5-BED119A969B8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DD4E-0A0E-4D86-A6D5-A49D073F5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4C9B1B6-C6EC-419B-A9D7-BEC766AB0136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CF657E-8BFE-45D4-B66C-1B50C82E9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BFD21-8A77-4D86-A4D0-930E433E159B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AE3D5-54C1-4032-9BCA-B7156F350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B3A10-A653-4E9C-B1AC-CC55EFB8623E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7845C-7B9A-4451-967A-335DC9D0A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BF8C0-53B1-4651-8ABB-927BB8F05720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ED014-637F-47C7-A567-23110BA7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E25A3-B04B-4A22-8344-03E77BC261F1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7650B-53DB-4CA4-96EF-AC21541AE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DA6C5-30E6-425B-AC58-95041DE728ED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60EF7-8826-429A-A846-9A32F8C3D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8E159D-9AF3-4B44-AF84-CD5481DE3F2C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C39A89-C386-4E54-8289-B4B8184DF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71BCC86-CBFF-4F6E-993A-75F04359B76F}" type="datetimeFigureOut">
              <a:rPr lang="ru-RU"/>
              <a:pPr>
                <a:defRPr/>
              </a:pPr>
              <a:t>30.11.2015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B9A9535-5419-4A6C-B589-06E4216B0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99" r:id="rId11"/>
  </p:sldLayoutIdLst>
  <p:transition>
    <p:newsflash/>
    <p:sndAc>
      <p:stSnd>
        <p:snd r:embed="rId13" name="chimes.wav" builtIn="1"/>
      </p:stSnd>
    </p:sndAc>
  </p:transition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Lucida Sans Unicode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2066" y="1714488"/>
            <a:ext cx="3885254" cy="141432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latin typeface="Copperplate Gothic Bold" pitchFamily="34" charset="0"/>
              </a:rPr>
              <a:t>FOOD</a:t>
            </a:r>
            <a:endParaRPr lang="ru-RU" dirty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3071810"/>
            <a:ext cx="4672022" cy="1101725"/>
          </a:xfrm>
        </p:spPr>
        <p:txBody>
          <a:bodyPr/>
          <a:lstStyle/>
          <a:p>
            <a:pPr algn="ctr"/>
            <a:r>
              <a:rPr lang="en-US" sz="4400" dirty="0" smtClean="0">
                <a:latin typeface="Arial Black" pitchFamily="34" charset="0"/>
              </a:rPr>
              <a:t>Healthy food</a:t>
            </a:r>
            <a:endParaRPr lang="ru-RU" sz="4400" dirty="0" smtClean="0">
              <a:latin typeface="Arial Black" pitchFamily="34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4192588" cy="3357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4286257"/>
            <a:ext cx="5286412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7242048" cy="928694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unhealthy food</a:t>
            </a:r>
            <a:endParaRPr lang="uk-UA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1357298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Deep-fried foods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://kuhnya.org/uploads/iRecipe/photos/large/Feb-2012/kartofel_fri_vo_frityurnice_fq8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1744"/>
            <a:ext cx="450059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000628" y="6072206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Sugary drinks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2" name="Picture 4" descr="http://cs622016.vk.me/v622016448/3bae0/vlgd90kPml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0" y="1571612"/>
            <a:ext cx="4762500" cy="4429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  <p:sndAc>
      <p:stSnd>
        <p:snd r:embed="rId2" name="suction.wav" builtIn="1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7158" y="857232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Sweets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8" name="Picture 4" descr="http://www.vflint.ru/sites/default/files/images/am_79224_2376373_632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3117"/>
            <a:ext cx="4143404" cy="3823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214942" y="4643446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Salty snacks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30" name="Picture 6" descr="http://www.infoniac.ru/upload/medialibrary/86c/86cf29a9d08b173bcc6e5fb0919282e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857232"/>
            <a:ext cx="4211933" cy="3723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  <p:sndAc>
      <p:stSnd>
        <p:snd r:embed="rId2" name="suction.wav" builtIn="1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allfons.ru/pic/201306/640x960/allfons.ru-262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3569218" cy="5353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286248" y="5572140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Fatty snacks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4" name="Picture 4" descr="http://woman2.mixnews.lv/uploads/media/image/2014/07/04/salo_social_jp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000108"/>
            <a:ext cx="4630739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71472" y="428604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Sausages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  <p:sndAc>
      <p:stSnd>
        <p:snd r:embed="rId2" name="suction.wav" builtIn="1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428604"/>
            <a:ext cx="4357718" cy="1000132"/>
          </a:xfr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White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bread and macaroni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5143512"/>
            <a:ext cx="4000528" cy="1500198"/>
          </a:xfr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majority of canned products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http://por-img.cimcontent.net/cms/data/assets/bin-201408/684904e5f26e20f7949fdc1fa9b63ffd_600x4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3929090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2" name="Picture 4" descr="http://otravleniy.net/wp-content/uploads/2015/09/7312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214422"/>
            <a:ext cx="450059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  <p:sndAc>
      <p:stSnd>
        <p:snd r:embed="rId2" name="suction.wav" builtIn="1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500042"/>
            <a:ext cx="3520440" cy="828668"/>
          </a:xfr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Dumplings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5572140"/>
            <a:ext cx="3500462" cy="911213"/>
          </a:xfr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ereals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sugar 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 breakfast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http://cafederewnya.ru/upload/iblock/27d/27d3ff5ac2e629e356350df6a33126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4071966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6" name="Picture 4" descr="http://aff.bstatic.com/images/hotel/max600/291/291513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2851" y="928670"/>
            <a:ext cx="4365387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  <p:sndAc>
      <p:stSnd>
        <p:snd r:embed="rId2" name="suction.wav" builtIn="1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428604"/>
            <a:ext cx="3520440" cy="757230"/>
          </a:xfr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Frozen and fried chickens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5643578"/>
            <a:ext cx="3822216" cy="839775"/>
          </a:xfr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Fish (crab) sticks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://images.forwallpaper.com/files/thumbs/preview/19/196110__so-ymmy-dinner-ymmy-chily-chicken_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643050"/>
            <a:ext cx="3345389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0" name="Picture 4" descr="http://ddo.com.ua/s_images/129775548476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214818"/>
            <a:ext cx="3331746" cy="2446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302" name="Picture 6" descr="http://xn--b1ae2adf4f.xn--p1ai/media/k2/items/cache/de9f968b57f012863bc6c936008ad082_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928670"/>
            <a:ext cx="491573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  <p:sndAc>
      <p:stSnd>
        <p:snd r:embed="rId2" name="suction.wav" builtIn="1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428604"/>
            <a:ext cx="9144000" cy="642942"/>
          </a:xfrm>
        </p:spPr>
        <p:txBody>
          <a:bodyPr/>
          <a:lstStyle/>
          <a:p>
            <a:r>
              <a:rPr lang="en-US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Read the article again and choose the best answer</a:t>
            </a:r>
            <a:endParaRPr lang="uk-UA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i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актуалізації опорних знань, учні виконують тестування, що </a:t>
            </a:r>
            <a:r>
              <a:rPr lang="uk-UA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дозволяє за короткий проміжок часу об’єктивно оцінити знання та розуміння всієї інформації, що міститься в тексті, і по результатах тестування  виставити відповідні оцінки.</a:t>
            </a:r>
            <a:endPara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45" y="2214554"/>
            <a:ext cx="421484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450850" algn="l"/>
              </a:tabLst>
            </a:pP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1.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What foods are healthy?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450850" algn="l"/>
              </a:tabLs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a) Foods that have a lot of sugar and fat.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450850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b) Foods that have a lot of proteins, vitamins and </a:t>
            </a:r>
            <a:r>
              <a:rPr lang="en-US" i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fibre</a:t>
            </a: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  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450850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c) Foods that have a lot of salt.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450850" algn="l"/>
              </a:tabLst>
            </a:pP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2.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What should we eat more?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450850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We should eat more fruit and vegetables.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450850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We should eat more chips and salted nuts.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450850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We should eat more fried food.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450850" algn="l"/>
              </a:tabLs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3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What food has all the sugar our body needs?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450850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a)  Fat has all the sugar your body needs.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450850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b)  Grilled food have all the sugar your body needs.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450850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c)  Fruit have all the sugar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2000240"/>
            <a:ext cx="450059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892175" algn="l"/>
                <a:tab pos="1042988" algn="l"/>
              </a:tabLst>
            </a:pP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4.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What can we add to the dishes instead of salt?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429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We can add mustard.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429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We can add garlic.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429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We can add lemon juice or spices.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42988" algn="l"/>
              </a:tabLs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5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What do we need to eat less?	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429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We need to eat fewer chips and salted nuts.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429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We need to eat fewer fruit and vegetables.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429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We need to eat fewer fish and meat.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42988" algn="l"/>
              </a:tabLst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6</a:t>
            </a: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What don’t we need to eat if possible?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429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We don’t need to eat a lot of minerals.	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429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We don’t need to eat a lot of vitamins.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429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We don’t need to </a:t>
            </a: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r>
              <a:rPr lang="uk-UA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7.</a:t>
            </a:r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What food is much healthier than fried?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Roasted food is much healthier than fried.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Grilled food is much healthier than fried.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Raw food is much healthier than fried.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42988" algn="l"/>
              </a:tabLst>
            </a:pPr>
            <a:r>
              <a:rPr lang="uk-UA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arrow.wav" builtIn="1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428604"/>
            <a:ext cx="44291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892175" algn="l"/>
                <a:tab pos="1030288" algn="l"/>
              </a:tabLst>
            </a:pPr>
            <a:r>
              <a:rPr lang="uk-UA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8.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What important piece of advice this text gives?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302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To eat regularly and drink five or six glasses of water every day.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302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To eat not later than at 6 o’clock.</a:t>
            </a:r>
            <a:endParaRPr lang="uk-UA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  <a:tabLst>
                <a:tab pos="892175" algn="l"/>
                <a:tab pos="1030288" algn="l"/>
              </a:tabLst>
            </a:pPr>
            <a:r>
              <a:rPr lang="en-US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To eat only two times a day.</a:t>
            </a: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eaLnBrk="0" hangingPunct="0">
              <a:tabLst>
                <a:tab pos="892175" algn="l"/>
                <a:tab pos="1030288" algn="l"/>
              </a:tabLst>
            </a:pPr>
            <a:endParaRPr lang="uk-UA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pic>
        <p:nvPicPr>
          <p:cNvPr id="9218" name="Picture 2" descr="http://oboi.tululu.org/o/7/25092/pr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214554"/>
            <a:ext cx="7643834" cy="4643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 dir="in"/>
    <p:sndAc>
      <p:stSnd>
        <p:snd r:embed="rId2" name="arrow.wav" builtIn="1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33400"/>
            <a:ext cx="8186548" cy="966774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85728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tabLst>
                <a:tab pos="274638" algn="l"/>
              </a:tabLst>
            </a:pPr>
            <a:r>
              <a:rPr lang="en-US" sz="2800" b="1" dirty="0" smtClean="0">
                <a:solidFill>
                  <a:srgbClr val="00B0F0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T: Look at the list of products and write them down into two columns - Healthy food and Unhealthy food. Explain why do you think so. </a:t>
            </a:r>
            <a:endParaRPr lang="en-US" sz="28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www.artleo.com/large/201106/3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3383237" cy="2114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1643050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Chocolate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http://images.tinot.ru/a/ef/2748318/yayca-kurinye-s-sobstvennogo-podvorya-f2748318.jpg"/>
          <p:cNvPicPr>
            <a:picLocks noChangeAspect="1" noChangeArrowheads="1"/>
          </p:cNvPicPr>
          <p:nvPr/>
        </p:nvPicPr>
        <p:blipFill>
          <a:blip r:embed="rId4"/>
          <a:srcRect l="12043" r="3657" b="12415"/>
          <a:stretch>
            <a:fillRect/>
          </a:stretch>
        </p:blipFill>
        <p:spPr bwMode="auto">
          <a:xfrm>
            <a:off x="3857620" y="1571612"/>
            <a:ext cx="300039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5929322" y="150017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eggs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8" name="Picture 6" descr="https://lh5.googleusercontent.com/-om0eAqGgkes/U7pxb7YsnXI/AAAAAAAAOeY/wlx0G5Q7R1c/w901-h563-no/%25D0%25B2%25D1%258B%25D0%25BF%25D0%25B5%25D1%2587%25D0%25BA%25D0%25B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00504"/>
            <a:ext cx="350046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2571736" y="6072206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sweets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0" name="Picture 8" descr="http://www.bio-life.cz/text_img/2542YmV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071942"/>
            <a:ext cx="4002806" cy="2666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643438" y="421481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nuts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6" name="Picture 14" descr="http://pixdaus.com/files/items/pics/3/49/531349_c30b8c9377db2e760cea6eabeb308575_large.jpg"/>
          <p:cNvPicPr>
            <a:picLocks noChangeAspect="1" noChangeArrowheads="1"/>
          </p:cNvPicPr>
          <p:nvPr/>
        </p:nvPicPr>
        <p:blipFill>
          <a:blip r:embed="rId7"/>
          <a:srcRect l="11430" r="11427" b="4745"/>
          <a:stretch>
            <a:fillRect/>
          </a:stretch>
        </p:blipFill>
        <p:spPr bwMode="auto">
          <a:xfrm>
            <a:off x="7072330" y="1142984"/>
            <a:ext cx="178595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7072330" y="3214686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ice-cream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ic.pics.livejournal.com/igorinna/21778772/297014/297014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3657101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1857364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cakes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myjulia.ru/data/cache/2012/04/23/1031348_2453-0x600.jpg"/>
          <p:cNvPicPr>
            <a:picLocks noChangeAspect="1" noChangeArrowheads="1"/>
          </p:cNvPicPr>
          <p:nvPr/>
        </p:nvPicPr>
        <p:blipFill>
          <a:blip r:embed="rId4"/>
          <a:srcRect b="10289"/>
          <a:stretch>
            <a:fillRect/>
          </a:stretch>
        </p:blipFill>
        <p:spPr bwMode="auto">
          <a:xfrm>
            <a:off x="4572000" y="357166"/>
            <a:ext cx="453012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286776" y="571480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fruit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www.9oboev.ru/large/201306/9oboev.ru-3550.jpg"/>
          <p:cNvPicPr>
            <a:picLocks noChangeAspect="1" noChangeArrowheads="1"/>
          </p:cNvPicPr>
          <p:nvPr/>
        </p:nvPicPr>
        <p:blipFill>
          <a:blip r:embed="rId5"/>
          <a:srcRect r="54063"/>
          <a:stretch>
            <a:fillRect/>
          </a:stretch>
        </p:blipFill>
        <p:spPr bwMode="auto">
          <a:xfrm>
            <a:off x="285720" y="2928934"/>
            <a:ext cx="2214578" cy="3011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071538" y="514351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chips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www.2do2go.ru/uploads/full/25891593a963d7b4a924cfea1e93d760_w960_h2048.jpg"/>
          <p:cNvPicPr>
            <a:picLocks noChangeAspect="1" noChangeArrowheads="1"/>
          </p:cNvPicPr>
          <p:nvPr/>
        </p:nvPicPr>
        <p:blipFill>
          <a:blip r:embed="rId6"/>
          <a:srcRect l="12476" t="9482" r="23879" b="10776"/>
          <a:stretch>
            <a:fillRect/>
          </a:stretch>
        </p:blipFill>
        <p:spPr bwMode="auto">
          <a:xfrm>
            <a:off x="5715008" y="3214686"/>
            <a:ext cx="321467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5715008" y="3286124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vegetables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http://i.dailymail.co.uk/i/pix/2012/10/19/article-2220194-13C78909000005DC-802_306x42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2828925"/>
            <a:ext cx="2914650" cy="402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500826" y="1500174"/>
            <a:ext cx="607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cola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68070" y="3244334"/>
            <a:ext cx="8754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cola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www.pics-zone.ru/img.php?url=http://www.hysfy.com/uploads/allimg/120925/1-1209250U43J42.jpg"/>
          <p:cNvPicPr>
            <a:picLocks noChangeAspect="1" noChangeArrowheads="1"/>
          </p:cNvPicPr>
          <p:nvPr/>
        </p:nvPicPr>
        <p:blipFill>
          <a:blip r:embed="rId3"/>
          <a:srcRect l="2491" r="2491"/>
          <a:stretch>
            <a:fillRect/>
          </a:stretch>
        </p:blipFill>
        <p:spPr bwMode="auto">
          <a:xfrm>
            <a:off x="214282" y="214290"/>
            <a:ext cx="4206240" cy="420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9" name="Picture 4" descr="http://nifdugu.ru/uploads/posts/2013-10/1381409198_computerdesktopwallpaperscollection747_0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0229" y="4071918"/>
            <a:ext cx="445377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429124" y="642918"/>
            <a:ext cx="3888908" cy="2057416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"</a:t>
            </a:r>
            <a:r>
              <a:rPr kumimoji="0" lang="en-US" sz="32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1" i="1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One should eat to live, not live to eat. " </a:t>
            </a:r>
            <a:r>
              <a:rPr kumimoji="0" lang="ru-RU" sz="32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1" i="1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200" b="1" i="1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en-US" sz="3200" b="1" i="1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Moliere</a:t>
            </a:r>
            <a:endParaRPr kumimoji="0" lang="ru-RU" sz="32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prodgid.ru/wp-content/uploads/2015/01/%D0%A2%D0%B5%D0%BC%D0%B0-103-%D0%BF%D1%80%D0%BE%D0%B4%D1%83%D0%BA%D1%82%D1%8B-%D0%B2%D1%8B%D0%B7%D1%8B%D0%B2%D0%B0%D1%8E%D1%89%D0%B8%D0%B5-%D0%BA%D0%BE%D0%BB%D0%B8%D0%BA%D0%B8-%D1%83-%D0%BD%D0%BE%D0%B2%D0%BE%D1%80%D0%BE%D0%B6%D0%B4%D0%B5%D0%BD%D0%BD%D1%8B%D1%85-1.jpg"/>
          <p:cNvPicPr>
            <a:picLocks noChangeAspect="1" noChangeArrowheads="1"/>
          </p:cNvPicPr>
          <p:nvPr/>
        </p:nvPicPr>
        <p:blipFill>
          <a:blip r:embed="rId3"/>
          <a:srcRect l="11765" t="13726" r="17646" b="11764"/>
          <a:stretch>
            <a:fillRect/>
          </a:stretch>
        </p:blipFill>
        <p:spPr bwMode="auto">
          <a:xfrm>
            <a:off x="357158" y="428604"/>
            <a:ext cx="3143272" cy="309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3000372"/>
            <a:ext cx="973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milk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4" name="Picture 4" descr="http://cs622830.vk.me/v622830397/45e6c/Va79MZJs-r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85728"/>
            <a:ext cx="3919627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643702" y="428604"/>
            <a:ext cx="1920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hamburger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6" name="Picture 6" descr="http://content.foto.mail.ru/mail/reka_ezhevika/_blogs/i-164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4071942"/>
            <a:ext cx="3429024" cy="2611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001024" y="6143644"/>
            <a:ext cx="744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fish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8" name="Picture 8" descr="https://www.wieninternational.at/sites/default/files/nodes/53121/teaserbild_ru_essen_slideshow_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714752"/>
            <a:ext cx="4021667" cy="2905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28596" y="6072206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porridge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67943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Writing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7239000" cy="5742007"/>
          </a:xfrm>
        </p:spPr>
        <p:txBody>
          <a:bodyPr/>
          <a:lstStyle/>
          <a:p>
            <a:pPr lvl="0" algn="just">
              <a:buNone/>
              <a:tabLst>
                <a:tab pos="274638" algn="l"/>
              </a:tabLst>
            </a:pPr>
            <a:endParaRPr lang="uk-UA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buNone/>
              <a:tabLst>
                <a:tab pos="274638" algn="l"/>
              </a:tabLst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T: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Look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at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the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screen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In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this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exercise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you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must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put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the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words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in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the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right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order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to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make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sentence</a:t>
            </a:r>
            <a:r>
              <a:rPr lang="uk-UA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 </a:t>
            </a:r>
            <a:endParaRPr lang="uk-UA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tabLst>
                <a:tab pos="274638" algn="l"/>
              </a:tabLst>
            </a:pPr>
            <a:r>
              <a:rPr lang="uk-UA" sz="2800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1.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eat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in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the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morning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porridge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I </a:t>
            </a:r>
            <a:endParaRPr lang="uk-UA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tabLst>
                <a:tab pos="274638" algn="l"/>
              </a:tabLst>
            </a:pP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2.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She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milk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with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coffee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drink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does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not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lang="uk-UA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tabLst>
                <a:tab pos="274638" algn="l"/>
              </a:tabLst>
            </a:pP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3.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hamburgers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hey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with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like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cheese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do not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lang="uk-UA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tabLst>
                <a:tab pos="274638" algn="l"/>
              </a:tabLst>
            </a:pP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4.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eat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for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breakfast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salad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fish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or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lang="uk-UA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tabLst>
                <a:tab pos="274638" algn="l"/>
              </a:tabLst>
            </a:pP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5. 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or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supper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would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I,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orange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like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juice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lang="uk-UA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>
              <a:tabLst>
                <a:tab pos="274638" algn="l"/>
              </a:tabLst>
            </a:pP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6. 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d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oes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not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Lizzy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mineral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drink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water</a:t>
            </a:r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2" name="chimes.wav" builtIn="1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500042"/>
            <a:ext cx="7715304" cy="48466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Take a glass of crystal water with sunrays and fresh air.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Put your </a:t>
            </a:r>
            <a:r>
              <a:rPr lang="en-US" sz="2000" b="1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favourite</a:t>
            </a:r>
            <a:r>
              <a:rPr lang="en-US" sz="20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fruit rich in vitamins.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Mix it energetically.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Sprinkle with </a:t>
            </a:r>
            <a:r>
              <a:rPr lang="en-US" sz="2000" b="1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humour</a:t>
            </a:r>
            <a:r>
              <a:rPr lang="en-US" sz="20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Drink slowly to feel the taste of it.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Feel how you become healthy, clever, strong, kind and happy</a:t>
            </a:r>
            <a:r>
              <a:rPr lang="en-US" sz="28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/>
              <a:t> </a:t>
            </a:r>
            <a:r>
              <a:rPr lang="en-US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Be healthy</a:t>
            </a:r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!</a:t>
            </a:r>
            <a:endParaRPr lang="ru-RU" sz="4400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41988" name="Picture 4" descr="http://www.beachesliving.ca/beacheslife/wp-content/uploads/2012/04/SmoothiesFruit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786058"/>
            <a:ext cx="5009187" cy="3500462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isometricOffAxis2Lef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www.trupidheshendeti.com/wp-content/uploads/2012/11/stervitje-fizik.jpg"/>
          <p:cNvPicPr>
            <a:picLocks noChangeAspect="1" noChangeArrowheads="1"/>
          </p:cNvPicPr>
          <p:nvPr/>
        </p:nvPicPr>
        <p:blipFill>
          <a:blip r:embed="rId3"/>
          <a:srcRect l="19623" r="21723"/>
          <a:stretch>
            <a:fillRect/>
          </a:stretch>
        </p:blipFill>
        <p:spPr bwMode="auto">
          <a:xfrm>
            <a:off x="285720" y="428604"/>
            <a:ext cx="4071966" cy="3857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4" name="Picture 6" descr="http://vidomosti-ua.com/photo/original-13191927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85728"/>
            <a:ext cx="4495792" cy="2697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6" name="Picture 8" descr="http://www.zastavki.com/pictures/1024x600/2009/Food___Drinks_Juice_from_fresh_fruit_012906_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214818"/>
            <a:ext cx="4145269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user\Desktop\view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09962" y="3143248"/>
            <a:ext cx="4502819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14348" y="2928934"/>
            <a:ext cx="8001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Make your right choice!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http://api.ning.com/files/exOmyuzBUXwbk7mKa*W2*DO8UaXICyVteQL7NP5v8j6n9sHWABdruBTAH9RJGNdjoOuhFWUZ6i5p6UElN2YzPNvtkR3nfLY0/balanced20nutrit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2202" y="571480"/>
            <a:ext cx="4271798" cy="3048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http://static.diary.ru/userdir/3/2/0/8/3208445/802487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143248"/>
            <a:ext cx="4500594" cy="3375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85786" y="857232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uk-UA" sz="1000" dirty="0" smtClean="0">
              <a:latin typeface="Arial" pitchFamily="34" charset="0"/>
              <a:cs typeface="Arial" pitchFamily="34" charset="0"/>
            </a:endParaRPr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42852"/>
            <a:ext cx="60007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i="1" u="sng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Домашнє завдання</a:t>
            </a:r>
            <a:endParaRPr lang="uk-UA" sz="2800" b="1" i="1" u="sng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Open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your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exercise-books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and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write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your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homework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At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home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you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have</a:t>
            </a:r>
            <a:endParaRPr lang="uk-UA" sz="2800" b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eaLnBrk="0" hangingPunct="0"/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to:</a:t>
            </a:r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1.</a:t>
            </a:r>
            <a:r>
              <a:rPr lang="en-US" sz="2800" b="1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Write an advertisement of healthy food. </a:t>
            </a:r>
            <a:endParaRPr lang="uk-UA" sz="2800" b="1" i="1" dirty="0" smtClean="0">
              <a:solidFill>
                <a:prstClr val="black"/>
              </a:solidFill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514350" lvl="0" indent="-514350" eaLnBrk="0" hangingPunct="0"/>
            <a:r>
              <a:rPr lang="en-US" sz="2800" b="1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2</a:t>
            </a:r>
            <a:r>
              <a:rPr lang="uk-UA" sz="2800" b="1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</a:t>
            </a:r>
            <a:r>
              <a:rPr lang="en-US" sz="2800" b="1" i="1" dirty="0" smtClean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Make the crosswords “Healthy food”.</a:t>
            </a:r>
            <a:endParaRPr lang="en-US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5" name="Picture 7" descr="http://ladyspecial.ru/upload/image/829hamburg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643313"/>
            <a:ext cx="4572032" cy="3027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14282" y="4000504"/>
            <a:ext cx="3923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OUR CHOICE  IS </a:t>
            </a: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Franklin Gothic Demi" pitchFamily="34" charset="0"/>
              </a:rPr>
              <a:t>HEALTHY  FOOD</a:t>
            </a:r>
            <a:endParaRPr lang="ru-RU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Franklin Gothic Demi" pitchFamily="34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sfera.fm/content/68e9cfacc30d48ffdb2ae981e3ac898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286808" cy="607378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957210"/>
            <a:ext cx="8143932" cy="227754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Thank you !</a:t>
            </a:r>
            <a:endParaRPr lang="uk-UA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           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Good bye !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Today  WE’LL :</a:t>
            </a:r>
            <a:endParaRPr lang="uk-UA" dirty="0"/>
          </a:p>
        </p:txBody>
      </p:sp>
      <p:sp>
        <p:nvSpPr>
          <p:cNvPr id="4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- speak about healthy and unhealthy food </a:t>
            </a:r>
          </a:p>
          <a:p>
            <a:r>
              <a:rPr lang="en-US" dirty="0" smtClean="0"/>
              <a:t>- discuss your likes and dislikes in your eating habits</a:t>
            </a:r>
          </a:p>
          <a:p>
            <a:r>
              <a:rPr lang="en-US" dirty="0" smtClean="0"/>
              <a:t>-  make the Health Cocktail.</a:t>
            </a:r>
            <a:endParaRPr lang="ru-RU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643314"/>
            <a:ext cx="3887788" cy="2995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  <p:sndAc>
      <p:stSnd>
        <p:snd r:embed="rId2" name="chimes.wav" builtIn="1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785818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healthy food</a:t>
            </a:r>
            <a:endParaRPr lang="uk-UA" sz="4400" dirty="0"/>
          </a:p>
        </p:txBody>
      </p:sp>
      <p:pic>
        <p:nvPicPr>
          <p:cNvPr id="49154" name="Picture 2" descr="http://goodius.com/cache/images/f/c/b/3/5/fcb354e24077c590eb0b08313ecf49c2ec3a009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14686"/>
            <a:ext cx="4143403" cy="339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6" name="Picture 4" descr="http://zdorovrecept.ru/wp-content/uploads/2013/12/%D0%B7%D0%B5%D0%BB%D0%B5%D0%BD%D1%8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9915" y="1785926"/>
            <a:ext cx="4814085" cy="3500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85720" y="2071678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Vegetables 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5643578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Greens and salads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  <p:sndAc>
      <p:stSnd>
        <p:snd r:embed="rId2" name="arrow.wav" builtIn="1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fs.nashaucheba.ru/tw_files2/urls_3/1544/d-1543640/img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285992"/>
            <a:ext cx="4057736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2" name="Picture 4" descr="http://www.anypics.ru/large/201307/694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428604"/>
            <a:ext cx="4581791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85720" y="1571612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Seaweed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00562" y="4643446"/>
            <a:ext cx="3929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Fresh fruit and berries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  <p:sndAc>
      <p:stSnd>
        <p:snd r:embed="rId2" name="arrow.wav" builtIn="1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sila-pro.org/pics/2015/09/10_pitatelnix_preimushestv_kurinogo_myas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4610632" cy="4071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8" name="Picture 4" descr="http://mirmam.pro/userfiles/images/eto_interesno/rezhim_pitaniya_yayts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285992"/>
            <a:ext cx="3895982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4929198"/>
            <a:ext cx="37862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Turkey meat and chicken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42" y="1357298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Eggs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  <p:sndAc>
      <p:stSnd>
        <p:snd r:embed="rId2" name="arrow.wav" builtIn="1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slavniy-vkus.ru/images/4e7427f8aa17bb4754aef2c60cd2a0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928802"/>
            <a:ext cx="4642837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6" name="Picture 6" descr="https://healthy-kids.com.au/wp-content/uploads/2013/12/ComplexCarbohydrateFamil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00042"/>
            <a:ext cx="406535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58" y="642918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Nuts, dried fruit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4714884"/>
            <a:ext cx="3929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Wheat bread and pasta from coarse flour, 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  <p:sndAc>
      <p:stSnd>
        <p:snd r:embed="rId2" name="arrow.wav" builtIn="1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g15.hostingpics.net/pics/7224944D0kwr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3509752" cy="5010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2" name="Picture 6" descr="http://www.ozonesolutions.com/images/information/ApplicationImages/Seafood__on__Ice_900_600_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357430"/>
            <a:ext cx="5107817" cy="3939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85720" y="5572140"/>
            <a:ext cx="3571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Sunflower and olive oil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496" y="1214422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Ocean fish, seafood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  <p:sndAc>
      <p:stSnd>
        <p:snd r:embed="rId2" name="arrow.wav" builtIn="1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rosemarycottageclinic.files.wordpress.com/2014/11/full_fat_dai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4850661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6" name="Picture 4" descr="http://lifepressmagazin.com/wp-content/uploads/2014/01/semenke-i-orasasti-plodov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285992"/>
            <a:ext cx="4214842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85720" y="4929198"/>
            <a:ext cx="37862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milk and dairy products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857232"/>
            <a:ext cx="3500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Nuts, seeds and beans</a:t>
            </a:r>
            <a:endParaRPr lang="uk-UA" sz="3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  <p:sndAc>
      <p:stSnd>
        <p:snd r:embed="rId2" name="arrow.wav" builtIn="1"/>
      </p:stSnd>
    </p:sndAc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8573</TotalTime>
  <Words>636</Words>
  <Application>Microsoft Office PowerPoint</Application>
  <PresentationFormat>Экран (4:3)</PresentationFormat>
  <Paragraphs>125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Изящная</vt:lpstr>
      <vt:lpstr>FOOD</vt:lpstr>
      <vt:lpstr>Слайд 2</vt:lpstr>
      <vt:lpstr>Today  WE’LL :</vt:lpstr>
      <vt:lpstr>healthy food</vt:lpstr>
      <vt:lpstr>Слайд 5</vt:lpstr>
      <vt:lpstr>Слайд 6</vt:lpstr>
      <vt:lpstr>Слайд 7</vt:lpstr>
      <vt:lpstr>Слайд 8</vt:lpstr>
      <vt:lpstr>Слайд 9</vt:lpstr>
      <vt:lpstr>unhealthy food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</vt:lpstr>
      <vt:lpstr>Слайд 19</vt:lpstr>
      <vt:lpstr>Слайд 20</vt:lpstr>
      <vt:lpstr>Writing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</dc:title>
  <dc:creator>user</dc:creator>
  <cp:lastModifiedBy>Antonio</cp:lastModifiedBy>
  <cp:revision>90</cp:revision>
  <dcterms:created xsi:type="dcterms:W3CDTF">2013-11-04T17:57:13Z</dcterms:created>
  <dcterms:modified xsi:type="dcterms:W3CDTF">2015-11-30T08:57:08Z</dcterms:modified>
</cp:coreProperties>
</file>