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1D8ED6-6489-4C2E-AEEB-46A9B1640303}" type="doc">
      <dgm:prSet loTypeId="urn:microsoft.com/office/officeart/2005/8/layout/radial4" loCatId="relationship" qsTypeId="urn:microsoft.com/office/officeart/2005/8/quickstyle/3d1" qsCatId="3D" csTypeId="urn:microsoft.com/office/officeart/2005/8/colors/colorful1#1" csCatId="colorful" phldr="1"/>
      <dgm:spPr/>
    </dgm:pt>
    <dgm:pt modelId="{1DB201ED-04F9-4294-B9E4-F9ECD38107B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PROBLEMS</a:t>
          </a:r>
          <a:endParaRPr kumimoji="0" lang="en-US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AA997523-4F06-4F40-982A-704B13608FC0}" type="parTrans" cxnId="{A536E4C7-6B1F-44D8-BDCE-56A9908D485D}">
      <dgm:prSet/>
      <dgm:spPr/>
      <dgm:t>
        <a:bodyPr/>
        <a:lstStyle/>
        <a:p>
          <a:endParaRPr lang="ru-RU"/>
        </a:p>
      </dgm:t>
    </dgm:pt>
    <dgm:pt modelId="{6476EC5F-15A3-4ADA-B042-F02B77E40CFE}" type="sibTrans" cxnId="{A536E4C7-6B1F-44D8-BDCE-56A9908D485D}">
      <dgm:prSet/>
      <dgm:spPr/>
      <dgm:t>
        <a:bodyPr/>
        <a:lstStyle/>
        <a:p>
          <a:endParaRPr lang="ru-RU"/>
        </a:p>
      </dgm:t>
    </dgm:pt>
    <dgm:pt modelId="{9728D587-9005-4ACE-8405-7B6032F5206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problems with classmates</a:t>
          </a:r>
          <a:endParaRPr kumimoji="0" lang="en-US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B94F3C5D-CE7B-42B2-B2C9-C1899109642D}" type="parTrans" cxnId="{91BC494C-59AC-4776-94C0-4B26296DC237}">
      <dgm:prSet/>
      <dgm:spPr/>
      <dgm:t>
        <a:bodyPr/>
        <a:lstStyle/>
        <a:p>
          <a:endParaRPr lang="ru-RU"/>
        </a:p>
      </dgm:t>
    </dgm:pt>
    <dgm:pt modelId="{007C1E91-2882-4CCA-A82F-3D9CB4FD73C1}" type="sibTrans" cxnId="{91BC494C-59AC-4776-94C0-4B26296DC237}">
      <dgm:prSet/>
      <dgm:spPr/>
      <dgm:t>
        <a:bodyPr/>
        <a:lstStyle/>
        <a:p>
          <a:endParaRPr lang="ru-RU"/>
        </a:p>
      </dgm:t>
    </dgm:pt>
    <dgm:pt modelId="{783812AB-656B-49CB-8569-621251F9D7B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my parents don’t understand me</a:t>
          </a:r>
          <a:endParaRPr kumimoji="0" lang="en-US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417BEDA1-3695-4D29-A094-3052195B4960}" type="parTrans" cxnId="{D81C7DCD-5699-4A92-9D1A-558A0B321899}">
      <dgm:prSet/>
      <dgm:spPr/>
      <dgm:t>
        <a:bodyPr/>
        <a:lstStyle/>
        <a:p>
          <a:endParaRPr lang="ru-RU"/>
        </a:p>
      </dgm:t>
    </dgm:pt>
    <dgm:pt modelId="{364CBCE4-CD06-4556-B6F7-967433E829B9}" type="sibTrans" cxnId="{D81C7DCD-5699-4A92-9D1A-558A0B321899}">
      <dgm:prSet/>
      <dgm:spPr/>
      <dgm:t>
        <a:bodyPr/>
        <a:lstStyle/>
        <a:p>
          <a:endParaRPr lang="ru-RU"/>
        </a:p>
      </dgm:t>
    </dgm:pt>
    <dgm:pt modelId="{1856FE64-8FD3-4CF0-A52F-3DF017FA0EE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the first love</a:t>
          </a:r>
          <a:endParaRPr kumimoji="0" lang="en-US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10C22236-FD59-48D8-B8C2-B5FD37483C7F}" type="parTrans" cxnId="{23BA5802-8A62-4BF1-AAA7-64A82FA2D92B}">
      <dgm:prSet/>
      <dgm:spPr/>
      <dgm:t>
        <a:bodyPr/>
        <a:lstStyle/>
        <a:p>
          <a:endParaRPr lang="ru-RU"/>
        </a:p>
      </dgm:t>
    </dgm:pt>
    <dgm:pt modelId="{222BD65E-F18A-447A-AB51-62AA540DB77C}" type="sibTrans" cxnId="{23BA5802-8A62-4BF1-AAA7-64A82FA2D92B}">
      <dgm:prSet/>
      <dgm:spPr/>
      <dgm:t>
        <a:bodyPr/>
        <a:lstStyle/>
        <a:p>
          <a:endParaRPr lang="ru-RU"/>
        </a:p>
      </dgm:t>
    </dgm:pt>
    <dgm:pt modelId="{B1CD2468-A204-47AA-AD4A-89A9C6B2F5E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harmful habits</a:t>
          </a:r>
          <a:endParaRPr kumimoji="0" lang="en-US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7AD7E6C6-C6C0-4DD9-AC69-29710C26D663}" type="parTrans" cxnId="{FD2EE11B-6E8A-4AE5-BBA3-811F552A70D8}">
      <dgm:prSet/>
      <dgm:spPr/>
      <dgm:t>
        <a:bodyPr/>
        <a:lstStyle/>
        <a:p>
          <a:endParaRPr lang="ru-RU"/>
        </a:p>
      </dgm:t>
    </dgm:pt>
    <dgm:pt modelId="{01853D15-05E5-42E9-B57F-BFB7ED1FEC29}" type="sibTrans" cxnId="{FD2EE11B-6E8A-4AE5-BBA3-811F552A70D8}">
      <dgm:prSet/>
      <dgm:spPr/>
      <dgm:t>
        <a:bodyPr/>
        <a:lstStyle/>
        <a:p>
          <a:endParaRPr lang="ru-RU"/>
        </a:p>
      </dgm:t>
    </dgm:pt>
    <dgm:pt modelId="{F51C949B-1EC7-427F-96FA-B8460A547227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I need pocket money</a:t>
          </a:r>
          <a:endParaRPr kumimoji="0" lang="en-US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4F299B2D-313B-46F8-B3C8-0CE8492634A9}" type="parTrans" cxnId="{020F0D42-BAC9-4E28-806C-F03618FA61F4}">
      <dgm:prSet/>
      <dgm:spPr/>
      <dgm:t>
        <a:bodyPr/>
        <a:lstStyle/>
        <a:p>
          <a:endParaRPr lang="ru-RU"/>
        </a:p>
      </dgm:t>
    </dgm:pt>
    <dgm:pt modelId="{4F95CE17-C506-442B-A740-FF039DB0A6D9}" type="sibTrans" cxnId="{020F0D42-BAC9-4E28-806C-F03618FA61F4}">
      <dgm:prSet/>
      <dgm:spPr/>
      <dgm:t>
        <a:bodyPr/>
        <a:lstStyle/>
        <a:p>
          <a:endParaRPr lang="ru-RU"/>
        </a:p>
      </dgm:t>
    </dgm:pt>
    <dgm:pt modelId="{E364D9FB-3177-4925-8E78-5479198B7D4E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I have too much homework</a:t>
          </a:r>
          <a:endParaRPr kumimoji="0" lang="en-US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A81C4BAB-FD6E-4853-A884-63AE3A3BF3BC}" type="parTrans" cxnId="{4B6A3870-3476-4910-AD7D-D5DBB9CEA72A}">
      <dgm:prSet/>
      <dgm:spPr/>
      <dgm:t>
        <a:bodyPr/>
        <a:lstStyle/>
        <a:p>
          <a:endParaRPr lang="ru-RU"/>
        </a:p>
      </dgm:t>
    </dgm:pt>
    <dgm:pt modelId="{05658CBC-016A-4622-8B03-67A5A0B6B773}" type="sibTrans" cxnId="{4B6A3870-3476-4910-AD7D-D5DBB9CEA72A}">
      <dgm:prSet/>
      <dgm:spPr/>
      <dgm:t>
        <a:bodyPr/>
        <a:lstStyle/>
        <a:p>
          <a:endParaRPr lang="ru-RU"/>
        </a:p>
      </dgm:t>
    </dgm:pt>
    <dgm:pt modelId="{21D5ACFA-83DA-407A-BDAC-179EA9DABB24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problems with friends</a:t>
          </a:r>
          <a:endParaRPr kumimoji="0" lang="en-US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23ED4886-BD4D-452A-921D-923D7CD58FCB}" type="parTrans" cxnId="{2D266227-00B7-4883-BCD0-6D57182BA0B6}">
      <dgm:prSet/>
      <dgm:spPr/>
      <dgm:t>
        <a:bodyPr/>
        <a:lstStyle/>
        <a:p>
          <a:endParaRPr lang="ru-RU"/>
        </a:p>
      </dgm:t>
    </dgm:pt>
    <dgm:pt modelId="{15703590-EAFA-449C-B756-A5B09A4E9E6D}" type="sibTrans" cxnId="{2D266227-00B7-4883-BCD0-6D57182BA0B6}">
      <dgm:prSet/>
      <dgm:spPr/>
      <dgm:t>
        <a:bodyPr/>
        <a:lstStyle/>
        <a:p>
          <a:endParaRPr lang="ru-RU"/>
        </a:p>
      </dgm:t>
    </dgm:pt>
    <dgm:pt modelId="{736B03DC-270F-465A-A59E-A1C005D34BA6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I’ve got bad marks at school</a:t>
          </a:r>
          <a:endParaRPr kumimoji="0" lang="en-US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DDE8E2A5-B61F-423D-B7DF-FDE06B011D7A}" type="parTrans" cxnId="{3CC8917F-EE23-46D0-B318-D5DE7457882C}">
      <dgm:prSet/>
      <dgm:spPr/>
      <dgm:t>
        <a:bodyPr/>
        <a:lstStyle/>
        <a:p>
          <a:endParaRPr lang="ru-RU"/>
        </a:p>
      </dgm:t>
    </dgm:pt>
    <dgm:pt modelId="{066A9FBB-D354-4E18-804B-09AB120BAFC1}" type="sibTrans" cxnId="{3CC8917F-EE23-46D0-B318-D5DE7457882C}">
      <dgm:prSet/>
      <dgm:spPr/>
      <dgm:t>
        <a:bodyPr/>
        <a:lstStyle/>
        <a:p>
          <a:endParaRPr lang="ru-RU"/>
        </a:p>
      </dgm:t>
    </dgm:pt>
    <dgm:pt modelId="{FC638B8D-8051-45AA-A47D-E0895D7B83C0}" type="pres">
      <dgm:prSet presAssocID="{EE1D8ED6-6489-4C2E-AEEB-46A9B164030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72CFED8-CAE5-460F-84E5-51884D3C4E04}" type="pres">
      <dgm:prSet presAssocID="{1DB201ED-04F9-4294-B9E4-F9ECD38107B3}" presName="centerShape" presStyleLbl="node0" presStyleIdx="0" presStyleCnt="1"/>
      <dgm:spPr/>
      <dgm:t>
        <a:bodyPr/>
        <a:lstStyle/>
        <a:p>
          <a:endParaRPr lang="ru-RU"/>
        </a:p>
      </dgm:t>
    </dgm:pt>
    <dgm:pt modelId="{14FC4F05-93BE-40D2-BE9A-4FB15B71B799}" type="pres">
      <dgm:prSet presAssocID="{B94F3C5D-CE7B-42B2-B2C9-C1899109642D}" presName="parTrans" presStyleLbl="bgSibTrans2D1" presStyleIdx="0" presStyleCnt="8"/>
      <dgm:spPr/>
      <dgm:t>
        <a:bodyPr/>
        <a:lstStyle/>
        <a:p>
          <a:endParaRPr lang="ru-RU"/>
        </a:p>
      </dgm:t>
    </dgm:pt>
    <dgm:pt modelId="{BE005022-439F-4974-92FB-68E204DAC5B5}" type="pres">
      <dgm:prSet presAssocID="{9728D587-9005-4ACE-8405-7B6032F5206A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1CF34-A48A-442F-B287-87FDB5C48A8A}" type="pres">
      <dgm:prSet presAssocID="{417BEDA1-3695-4D29-A094-3052195B4960}" presName="parTrans" presStyleLbl="bgSibTrans2D1" presStyleIdx="1" presStyleCnt="8"/>
      <dgm:spPr/>
      <dgm:t>
        <a:bodyPr/>
        <a:lstStyle/>
        <a:p>
          <a:endParaRPr lang="ru-RU"/>
        </a:p>
      </dgm:t>
    </dgm:pt>
    <dgm:pt modelId="{2AFC4EA7-DDBB-47F3-8CFE-04E17647AEA6}" type="pres">
      <dgm:prSet presAssocID="{783812AB-656B-49CB-8569-621251F9D7B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1F668-F896-4BD3-83D0-3816E75BD4DB}" type="pres">
      <dgm:prSet presAssocID="{10C22236-FD59-48D8-B8C2-B5FD37483C7F}" presName="parTrans" presStyleLbl="bgSibTrans2D1" presStyleIdx="2" presStyleCnt="8"/>
      <dgm:spPr/>
      <dgm:t>
        <a:bodyPr/>
        <a:lstStyle/>
        <a:p>
          <a:endParaRPr lang="ru-RU"/>
        </a:p>
      </dgm:t>
    </dgm:pt>
    <dgm:pt modelId="{5535F5C9-4F4A-445C-B5A7-D584844F0C4E}" type="pres">
      <dgm:prSet presAssocID="{1856FE64-8FD3-4CF0-A52F-3DF017FA0EE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4B081F-F416-44A6-9878-B6420065558B}" type="pres">
      <dgm:prSet presAssocID="{7AD7E6C6-C6C0-4DD9-AC69-29710C26D663}" presName="parTrans" presStyleLbl="bgSibTrans2D1" presStyleIdx="3" presStyleCnt="8"/>
      <dgm:spPr/>
      <dgm:t>
        <a:bodyPr/>
        <a:lstStyle/>
        <a:p>
          <a:endParaRPr lang="ru-RU"/>
        </a:p>
      </dgm:t>
    </dgm:pt>
    <dgm:pt modelId="{7A8AA367-C956-4049-BAE7-7E41640768E6}" type="pres">
      <dgm:prSet presAssocID="{B1CD2468-A204-47AA-AD4A-89A9C6B2F5E4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940CE9-8760-40A6-B091-5EFAB6E4A4A6}" type="pres">
      <dgm:prSet presAssocID="{4F299B2D-313B-46F8-B3C8-0CE8492634A9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3941C512-61B5-40C0-9A4A-F0191F48C60E}" type="pres">
      <dgm:prSet presAssocID="{F51C949B-1EC7-427F-96FA-B8460A547227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8BABA-FF3D-4315-A6A8-C858ECECC0CC}" type="pres">
      <dgm:prSet presAssocID="{A81C4BAB-FD6E-4853-A884-63AE3A3BF3BC}" presName="parTrans" presStyleLbl="bgSibTrans2D1" presStyleIdx="5" presStyleCnt="8"/>
      <dgm:spPr/>
      <dgm:t>
        <a:bodyPr/>
        <a:lstStyle/>
        <a:p>
          <a:endParaRPr lang="ru-RU"/>
        </a:p>
      </dgm:t>
    </dgm:pt>
    <dgm:pt modelId="{2D396338-E258-4E4D-B5EF-B333573D5F06}" type="pres">
      <dgm:prSet presAssocID="{E364D9FB-3177-4925-8E78-5479198B7D4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AEF05-D9FB-469C-BEB7-EA9D491B10B4}" type="pres">
      <dgm:prSet presAssocID="{23ED4886-BD4D-452A-921D-923D7CD58FCB}" presName="parTrans" presStyleLbl="bgSibTrans2D1" presStyleIdx="6" presStyleCnt="8"/>
      <dgm:spPr/>
      <dgm:t>
        <a:bodyPr/>
        <a:lstStyle/>
        <a:p>
          <a:endParaRPr lang="ru-RU"/>
        </a:p>
      </dgm:t>
    </dgm:pt>
    <dgm:pt modelId="{DB091805-57A4-4785-BF6F-5648EF83D701}" type="pres">
      <dgm:prSet presAssocID="{21D5ACFA-83DA-407A-BDAC-179EA9DABB24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F9A901-8B8A-495D-9538-CBD3A5BF071E}" type="pres">
      <dgm:prSet presAssocID="{DDE8E2A5-B61F-423D-B7DF-FDE06B011D7A}" presName="parTrans" presStyleLbl="bgSibTrans2D1" presStyleIdx="7" presStyleCnt="8"/>
      <dgm:spPr/>
      <dgm:t>
        <a:bodyPr/>
        <a:lstStyle/>
        <a:p>
          <a:endParaRPr lang="ru-RU"/>
        </a:p>
      </dgm:t>
    </dgm:pt>
    <dgm:pt modelId="{6087D5F4-EF08-488D-908B-9A671CA6F5A6}" type="pres">
      <dgm:prSet presAssocID="{736B03DC-270F-465A-A59E-A1C005D34BA6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6A3870-3476-4910-AD7D-D5DBB9CEA72A}" srcId="{1DB201ED-04F9-4294-B9E4-F9ECD38107B3}" destId="{E364D9FB-3177-4925-8E78-5479198B7D4E}" srcOrd="5" destOrd="0" parTransId="{A81C4BAB-FD6E-4853-A884-63AE3A3BF3BC}" sibTransId="{05658CBC-016A-4622-8B03-67A5A0B6B773}"/>
    <dgm:cxn modelId="{D4173079-15D6-4A68-A750-A61D7A68E2B2}" type="presOf" srcId="{B94F3C5D-CE7B-42B2-B2C9-C1899109642D}" destId="{14FC4F05-93BE-40D2-BE9A-4FB15B71B799}" srcOrd="0" destOrd="0" presId="urn:microsoft.com/office/officeart/2005/8/layout/radial4"/>
    <dgm:cxn modelId="{B03C7C6E-A01B-4F78-90DE-137D23021E97}" type="presOf" srcId="{F51C949B-1EC7-427F-96FA-B8460A547227}" destId="{3941C512-61B5-40C0-9A4A-F0191F48C60E}" srcOrd="0" destOrd="0" presId="urn:microsoft.com/office/officeart/2005/8/layout/radial4"/>
    <dgm:cxn modelId="{92C5FFCC-1977-413D-9F47-68BCB146984A}" type="presOf" srcId="{736B03DC-270F-465A-A59E-A1C005D34BA6}" destId="{6087D5F4-EF08-488D-908B-9A671CA6F5A6}" srcOrd="0" destOrd="0" presId="urn:microsoft.com/office/officeart/2005/8/layout/radial4"/>
    <dgm:cxn modelId="{29BE8612-A9A6-40B7-B955-9A7E9485F63B}" type="presOf" srcId="{DDE8E2A5-B61F-423D-B7DF-FDE06B011D7A}" destId="{60F9A901-8B8A-495D-9538-CBD3A5BF071E}" srcOrd="0" destOrd="0" presId="urn:microsoft.com/office/officeart/2005/8/layout/radial4"/>
    <dgm:cxn modelId="{2D266227-00B7-4883-BCD0-6D57182BA0B6}" srcId="{1DB201ED-04F9-4294-B9E4-F9ECD38107B3}" destId="{21D5ACFA-83DA-407A-BDAC-179EA9DABB24}" srcOrd="6" destOrd="0" parTransId="{23ED4886-BD4D-452A-921D-923D7CD58FCB}" sibTransId="{15703590-EAFA-449C-B756-A5B09A4E9E6D}"/>
    <dgm:cxn modelId="{943394CF-CB32-4182-83F3-BECC8CB9F106}" type="presOf" srcId="{21D5ACFA-83DA-407A-BDAC-179EA9DABB24}" destId="{DB091805-57A4-4785-BF6F-5648EF83D701}" srcOrd="0" destOrd="0" presId="urn:microsoft.com/office/officeart/2005/8/layout/radial4"/>
    <dgm:cxn modelId="{1EA3C59E-A30B-450B-9257-192EECE8E1FB}" type="presOf" srcId="{23ED4886-BD4D-452A-921D-923D7CD58FCB}" destId="{E81AEF05-D9FB-469C-BEB7-EA9D491B10B4}" srcOrd="0" destOrd="0" presId="urn:microsoft.com/office/officeart/2005/8/layout/radial4"/>
    <dgm:cxn modelId="{5359D9F6-1AEF-4279-B99D-F7210D9177C7}" type="presOf" srcId="{A81C4BAB-FD6E-4853-A884-63AE3A3BF3BC}" destId="{CBC8BABA-FF3D-4315-A6A8-C858ECECC0CC}" srcOrd="0" destOrd="0" presId="urn:microsoft.com/office/officeart/2005/8/layout/radial4"/>
    <dgm:cxn modelId="{020F0D42-BAC9-4E28-806C-F03618FA61F4}" srcId="{1DB201ED-04F9-4294-B9E4-F9ECD38107B3}" destId="{F51C949B-1EC7-427F-96FA-B8460A547227}" srcOrd="4" destOrd="0" parTransId="{4F299B2D-313B-46F8-B3C8-0CE8492634A9}" sibTransId="{4F95CE17-C506-442B-A740-FF039DB0A6D9}"/>
    <dgm:cxn modelId="{AB277C27-2DB7-40ED-8DD9-FE767BB92888}" type="presOf" srcId="{1DB201ED-04F9-4294-B9E4-F9ECD38107B3}" destId="{572CFED8-CAE5-460F-84E5-51884D3C4E04}" srcOrd="0" destOrd="0" presId="urn:microsoft.com/office/officeart/2005/8/layout/radial4"/>
    <dgm:cxn modelId="{35040375-A91B-442A-88B9-546782D84001}" type="presOf" srcId="{B1CD2468-A204-47AA-AD4A-89A9C6B2F5E4}" destId="{7A8AA367-C956-4049-BAE7-7E41640768E6}" srcOrd="0" destOrd="0" presId="urn:microsoft.com/office/officeart/2005/8/layout/radial4"/>
    <dgm:cxn modelId="{9F8F0D52-F68F-4349-BD30-6B3973243D0C}" type="presOf" srcId="{783812AB-656B-49CB-8569-621251F9D7B6}" destId="{2AFC4EA7-DDBB-47F3-8CFE-04E17647AEA6}" srcOrd="0" destOrd="0" presId="urn:microsoft.com/office/officeart/2005/8/layout/radial4"/>
    <dgm:cxn modelId="{C8AB0923-A881-4385-A550-3175030E68D4}" type="presOf" srcId="{E364D9FB-3177-4925-8E78-5479198B7D4E}" destId="{2D396338-E258-4E4D-B5EF-B333573D5F06}" srcOrd="0" destOrd="0" presId="urn:microsoft.com/office/officeart/2005/8/layout/radial4"/>
    <dgm:cxn modelId="{91BC494C-59AC-4776-94C0-4B26296DC237}" srcId="{1DB201ED-04F9-4294-B9E4-F9ECD38107B3}" destId="{9728D587-9005-4ACE-8405-7B6032F5206A}" srcOrd="0" destOrd="0" parTransId="{B94F3C5D-CE7B-42B2-B2C9-C1899109642D}" sibTransId="{007C1E91-2882-4CCA-A82F-3D9CB4FD73C1}"/>
    <dgm:cxn modelId="{A536E4C7-6B1F-44D8-BDCE-56A9908D485D}" srcId="{EE1D8ED6-6489-4C2E-AEEB-46A9B1640303}" destId="{1DB201ED-04F9-4294-B9E4-F9ECD38107B3}" srcOrd="0" destOrd="0" parTransId="{AA997523-4F06-4F40-982A-704B13608FC0}" sibTransId="{6476EC5F-15A3-4ADA-B042-F02B77E40CFE}"/>
    <dgm:cxn modelId="{23BA5802-8A62-4BF1-AAA7-64A82FA2D92B}" srcId="{1DB201ED-04F9-4294-B9E4-F9ECD38107B3}" destId="{1856FE64-8FD3-4CF0-A52F-3DF017FA0EE1}" srcOrd="2" destOrd="0" parTransId="{10C22236-FD59-48D8-B8C2-B5FD37483C7F}" sibTransId="{222BD65E-F18A-447A-AB51-62AA540DB77C}"/>
    <dgm:cxn modelId="{4EB6B8B8-304F-4F38-85D6-777FBCF5A7C3}" type="presOf" srcId="{9728D587-9005-4ACE-8405-7B6032F5206A}" destId="{BE005022-439F-4974-92FB-68E204DAC5B5}" srcOrd="0" destOrd="0" presId="urn:microsoft.com/office/officeart/2005/8/layout/radial4"/>
    <dgm:cxn modelId="{FD2EE11B-6E8A-4AE5-BBA3-811F552A70D8}" srcId="{1DB201ED-04F9-4294-B9E4-F9ECD38107B3}" destId="{B1CD2468-A204-47AA-AD4A-89A9C6B2F5E4}" srcOrd="3" destOrd="0" parTransId="{7AD7E6C6-C6C0-4DD9-AC69-29710C26D663}" sibTransId="{01853D15-05E5-42E9-B57F-BFB7ED1FEC29}"/>
    <dgm:cxn modelId="{D81C7DCD-5699-4A92-9D1A-558A0B321899}" srcId="{1DB201ED-04F9-4294-B9E4-F9ECD38107B3}" destId="{783812AB-656B-49CB-8569-621251F9D7B6}" srcOrd="1" destOrd="0" parTransId="{417BEDA1-3695-4D29-A094-3052195B4960}" sibTransId="{364CBCE4-CD06-4556-B6F7-967433E829B9}"/>
    <dgm:cxn modelId="{3CC8917F-EE23-46D0-B318-D5DE7457882C}" srcId="{1DB201ED-04F9-4294-B9E4-F9ECD38107B3}" destId="{736B03DC-270F-465A-A59E-A1C005D34BA6}" srcOrd="7" destOrd="0" parTransId="{DDE8E2A5-B61F-423D-B7DF-FDE06B011D7A}" sibTransId="{066A9FBB-D354-4E18-804B-09AB120BAFC1}"/>
    <dgm:cxn modelId="{3D605A88-8D4E-437C-BC90-54F38B58498B}" type="presOf" srcId="{EE1D8ED6-6489-4C2E-AEEB-46A9B1640303}" destId="{FC638B8D-8051-45AA-A47D-E0895D7B83C0}" srcOrd="0" destOrd="0" presId="urn:microsoft.com/office/officeart/2005/8/layout/radial4"/>
    <dgm:cxn modelId="{2D34C61E-6A79-473E-B161-6F8C00F3A9E4}" type="presOf" srcId="{417BEDA1-3695-4D29-A094-3052195B4960}" destId="{BB31CF34-A48A-442F-B287-87FDB5C48A8A}" srcOrd="0" destOrd="0" presId="urn:microsoft.com/office/officeart/2005/8/layout/radial4"/>
    <dgm:cxn modelId="{F6E818AC-A917-4554-B288-6532B322975E}" type="presOf" srcId="{7AD7E6C6-C6C0-4DD9-AC69-29710C26D663}" destId="{C04B081F-F416-44A6-9878-B6420065558B}" srcOrd="0" destOrd="0" presId="urn:microsoft.com/office/officeart/2005/8/layout/radial4"/>
    <dgm:cxn modelId="{7F834A8C-2034-4ED6-AACA-AACBFAACEDB7}" type="presOf" srcId="{1856FE64-8FD3-4CF0-A52F-3DF017FA0EE1}" destId="{5535F5C9-4F4A-445C-B5A7-D584844F0C4E}" srcOrd="0" destOrd="0" presId="urn:microsoft.com/office/officeart/2005/8/layout/radial4"/>
    <dgm:cxn modelId="{FDAFF3B4-72E3-41F2-998E-0B567ADB08BB}" type="presOf" srcId="{10C22236-FD59-48D8-B8C2-B5FD37483C7F}" destId="{5C11F668-F896-4BD3-83D0-3816E75BD4DB}" srcOrd="0" destOrd="0" presId="urn:microsoft.com/office/officeart/2005/8/layout/radial4"/>
    <dgm:cxn modelId="{4A03DB94-110D-4BB7-B6E5-45E2755AB4FB}" type="presOf" srcId="{4F299B2D-313B-46F8-B3C8-0CE8492634A9}" destId="{70940CE9-8760-40A6-B091-5EFAB6E4A4A6}" srcOrd="0" destOrd="0" presId="urn:microsoft.com/office/officeart/2005/8/layout/radial4"/>
    <dgm:cxn modelId="{88439CCD-E409-42F9-9D78-56CD861AA73B}" type="presParOf" srcId="{FC638B8D-8051-45AA-A47D-E0895D7B83C0}" destId="{572CFED8-CAE5-460F-84E5-51884D3C4E04}" srcOrd="0" destOrd="0" presId="urn:microsoft.com/office/officeart/2005/8/layout/radial4"/>
    <dgm:cxn modelId="{6ED93DA5-B56C-4C34-A35F-D5ED6EE86A45}" type="presParOf" srcId="{FC638B8D-8051-45AA-A47D-E0895D7B83C0}" destId="{14FC4F05-93BE-40D2-BE9A-4FB15B71B799}" srcOrd="1" destOrd="0" presId="urn:microsoft.com/office/officeart/2005/8/layout/radial4"/>
    <dgm:cxn modelId="{1F697A18-39CC-4418-AAFF-A3A12FF2C926}" type="presParOf" srcId="{FC638B8D-8051-45AA-A47D-E0895D7B83C0}" destId="{BE005022-439F-4974-92FB-68E204DAC5B5}" srcOrd="2" destOrd="0" presId="urn:microsoft.com/office/officeart/2005/8/layout/radial4"/>
    <dgm:cxn modelId="{3C9A5C56-E20F-4904-B89B-4719AAB56142}" type="presParOf" srcId="{FC638B8D-8051-45AA-A47D-E0895D7B83C0}" destId="{BB31CF34-A48A-442F-B287-87FDB5C48A8A}" srcOrd="3" destOrd="0" presId="urn:microsoft.com/office/officeart/2005/8/layout/radial4"/>
    <dgm:cxn modelId="{8F30C6EF-1172-43FB-A128-CB651ED995AF}" type="presParOf" srcId="{FC638B8D-8051-45AA-A47D-E0895D7B83C0}" destId="{2AFC4EA7-DDBB-47F3-8CFE-04E17647AEA6}" srcOrd="4" destOrd="0" presId="urn:microsoft.com/office/officeart/2005/8/layout/radial4"/>
    <dgm:cxn modelId="{95542ADA-3117-45EB-B90C-3D545760433A}" type="presParOf" srcId="{FC638B8D-8051-45AA-A47D-E0895D7B83C0}" destId="{5C11F668-F896-4BD3-83D0-3816E75BD4DB}" srcOrd="5" destOrd="0" presId="urn:microsoft.com/office/officeart/2005/8/layout/radial4"/>
    <dgm:cxn modelId="{2591E7A5-715C-46E3-AB27-965B55FDABD5}" type="presParOf" srcId="{FC638B8D-8051-45AA-A47D-E0895D7B83C0}" destId="{5535F5C9-4F4A-445C-B5A7-D584844F0C4E}" srcOrd="6" destOrd="0" presId="urn:microsoft.com/office/officeart/2005/8/layout/radial4"/>
    <dgm:cxn modelId="{A47B7249-F9FE-437D-AC9C-9B95224A2ED0}" type="presParOf" srcId="{FC638B8D-8051-45AA-A47D-E0895D7B83C0}" destId="{C04B081F-F416-44A6-9878-B6420065558B}" srcOrd="7" destOrd="0" presId="urn:microsoft.com/office/officeart/2005/8/layout/radial4"/>
    <dgm:cxn modelId="{074CC161-682A-4189-84F2-8A52704D5DA6}" type="presParOf" srcId="{FC638B8D-8051-45AA-A47D-E0895D7B83C0}" destId="{7A8AA367-C956-4049-BAE7-7E41640768E6}" srcOrd="8" destOrd="0" presId="urn:microsoft.com/office/officeart/2005/8/layout/radial4"/>
    <dgm:cxn modelId="{DA534283-0257-4B58-846F-F5FFDE3D8EEA}" type="presParOf" srcId="{FC638B8D-8051-45AA-A47D-E0895D7B83C0}" destId="{70940CE9-8760-40A6-B091-5EFAB6E4A4A6}" srcOrd="9" destOrd="0" presId="urn:microsoft.com/office/officeart/2005/8/layout/radial4"/>
    <dgm:cxn modelId="{86030322-BF2A-45C4-8AEA-AE73E9947C69}" type="presParOf" srcId="{FC638B8D-8051-45AA-A47D-E0895D7B83C0}" destId="{3941C512-61B5-40C0-9A4A-F0191F48C60E}" srcOrd="10" destOrd="0" presId="urn:microsoft.com/office/officeart/2005/8/layout/radial4"/>
    <dgm:cxn modelId="{5DA37E7C-22F2-44C8-A729-32E8A996BCA3}" type="presParOf" srcId="{FC638B8D-8051-45AA-A47D-E0895D7B83C0}" destId="{CBC8BABA-FF3D-4315-A6A8-C858ECECC0CC}" srcOrd="11" destOrd="0" presId="urn:microsoft.com/office/officeart/2005/8/layout/radial4"/>
    <dgm:cxn modelId="{6EDE172A-30DC-4BF8-86FF-01F54F3DE69C}" type="presParOf" srcId="{FC638B8D-8051-45AA-A47D-E0895D7B83C0}" destId="{2D396338-E258-4E4D-B5EF-B333573D5F06}" srcOrd="12" destOrd="0" presId="urn:microsoft.com/office/officeart/2005/8/layout/radial4"/>
    <dgm:cxn modelId="{F1B9FFEF-EA09-4F20-84A1-D6B999EA7544}" type="presParOf" srcId="{FC638B8D-8051-45AA-A47D-E0895D7B83C0}" destId="{E81AEF05-D9FB-469C-BEB7-EA9D491B10B4}" srcOrd="13" destOrd="0" presId="urn:microsoft.com/office/officeart/2005/8/layout/radial4"/>
    <dgm:cxn modelId="{DFDE0AF0-DE2F-4694-B300-72EE61EF340C}" type="presParOf" srcId="{FC638B8D-8051-45AA-A47D-E0895D7B83C0}" destId="{DB091805-57A4-4785-BF6F-5648EF83D701}" srcOrd="14" destOrd="0" presId="urn:microsoft.com/office/officeart/2005/8/layout/radial4"/>
    <dgm:cxn modelId="{AB1D2114-6301-4062-B3FA-DCDE1C79EAD8}" type="presParOf" srcId="{FC638B8D-8051-45AA-A47D-E0895D7B83C0}" destId="{60F9A901-8B8A-495D-9538-CBD3A5BF071E}" srcOrd="15" destOrd="0" presId="urn:microsoft.com/office/officeart/2005/8/layout/radial4"/>
    <dgm:cxn modelId="{8BE8F0EB-EB78-4CD8-9C78-4588DE80BEE3}" type="presParOf" srcId="{FC638B8D-8051-45AA-A47D-E0895D7B83C0}" destId="{6087D5F4-EF08-488D-908B-9A671CA6F5A6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2CFED8-CAE5-460F-84E5-51884D3C4E04}">
      <dsp:nvSpPr>
        <dsp:cNvPr id="0" name=""/>
        <dsp:cNvSpPr/>
      </dsp:nvSpPr>
      <dsp:spPr>
        <a:xfrm>
          <a:off x="3203373" y="3131201"/>
          <a:ext cx="1822692" cy="182269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700" b="1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PROBLEMS</a:t>
          </a:r>
          <a:endParaRPr kumimoji="0" lang="en-US" sz="17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3470300" y="3398128"/>
        <a:ext cx="1288838" cy="1288838"/>
      </dsp:txXfrm>
    </dsp:sp>
    <dsp:sp modelId="{14FC4F05-93BE-40D2-BE9A-4FB15B71B799}">
      <dsp:nvSpPr>
        <dsp:cNvPr id="0" name=""/>
        <dsp:cNvSpPr/>
      </dsp:nvSpPr>
      <dsp:spPr>
        <a:xfrm rot="10800000">
          <a:off x="641244" y="3782814"/>
          <a:ext cx="2421211" cy="519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005022-439F-4974-92FB-68E204DAC5B5}">
      <dsp:nvSpPr>
        <dsp:cNvPr id="0" name=""/>
        <dsp:cNvSpPr/>
      </dsp:nvSpPr>
      <dsp:spPr>
        <a:xfrm>
          <a:off x="3302" y="3532193"/>
          <a:ext cx="1275884" cy="1020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0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problems with classmates</a:t>
          </a:r>
          <a:endParaRPr kumimoji="0" lang="en-US" sz="15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33197" y="3562088"/>
        <a:ext cx="1216094" cy="960917"/>
      </dsp:txXfrm>
    </dsp:sp>
    <dsp:sp modelId="{BB31CF34-A48A-442F-B287-87FDB5C48A8A}">
      <dsp:nvSpPr>
        <dsp:cNvPr id="0" name=""/>
        <dsp:cNvSpPr/>
      </dsp:nvSpPr>
      <dsp:spPr>
        <a:xfrm rot="12342857">
          <a:off x="865339" y="2800991"/>
          <a:ext cx="2421211" cy="519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FC4EA7-DDBB-47F3-8CFE-04E17647AEA6}">
      <dsp:nvSpPr>
        <dsp:cNvPr id="0" name=""/>
        <dsp:cNvSpPr/>
      </dsp:nvSpPr>
      <dsp:spPr>
        <a:xfrm>
          <a:off x="347284" y="2025109"/>
          <a:ext cx="1275884" cy="1020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0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my parents don’t understand me</a:t>
          </a:r>
          <a:endParaRPr kumimoji="0" lang="en-US" sz="15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377179" y="2055004"/>
        <a:ext cx="1216094" cy="960917"/>
      </dsp:txXfrm>
    </dsp:sp>
    <dsp:sp modelId="{5C11F668-F896-4BD3-83D0-3816E75BD4DB}">
      <dsp:nvSpPr>
        <dsp:cNvPr id="0" name=""/>
        <dsp:cNvSpPr/>
      </dsp:nvSpPr>
      <dsp:spPr>
        <a:xfrm rot="13885714">
          <a:off x="1493238" y="2013631"/>
          <a:ext cx="2421211" cy="519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35F5C9-4F4A-445C-B5A7-D584844F0C4E}">
      <dsp:nvSpPr>
        <dsp:cNvPr id="0" name=""/>
        <dsp:cNvSpPr/>
      </dsp:nvSpPr>
      <dsp:spPr>
        <a:xfrm>
          <a:off x="1311101" y="816521"/>
          <a:ext cx="1275884" cy="1020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0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the first love</a:t>
          </a:r>
          <a:endParaRPr kumimoji="0" lang="en-US" sz="15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1340996" y="846416"/>
        <a:ext cx="1216094" cy="960917"/>
      </dsp:txXfrm>
    </dsp:sp>
    <dsp:sp modelId="{C04B081F-F416-44A6-9878-B6420065558B}">
      <dsp:nvSpPr>
        <dsp:cNvPr id="0" name=""/>
        <dsp:cNvSpPr/>
      </dsp:nvSpPr>
      <dsp:spPr>
        <a:xfrm rot="15428571">
          <a:off x="2400578" y="1576679"/>
          <a:ext cx="2421211" cy="519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8AA367-C956-4049-BAE7-7E41640768E6}">
      <dsp:nvSpPr>
        <dsp:cNvPr id="0" name=""/>
        <dsp:cNvSpPr/>
      </dsp:nvSpPr>
      <dsp:spPr>
        <a:xfrm>
          <a:off x="2703856" y="145806"/>
          <a:ext cx="1275884" cy="1020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0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harmful habits</a:t>
          </a:r>
          <a:endParaRPr kumimoji="0" lang="en-US" sz="15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2733751" y="175701"/>
        <a:ext cx="1216094" cy="960917"/>
      </dsp:txXfrm>
    </dsp:sp>
    <dsp:sp modelId="{70940CE9-8760-40A6-B091-5EFAB6E4A4A6}">
      <dsp:nvSpPr>
        <dsp:cNvPr id="0" name=""/>
        <dsp:cNvSpPr/>
      </dsp:nvSpPr>
      <dsp:spPr>
        <a:xfrm rot="16971429">
          <a:off x="3407649" y="1576679"/>
          <a:ext cx="2421211" cy="519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41C512-61B5-40C0-9A4A-F0191F48C60E}">
      <dsp:nvSpPr>
        <dsp:cNvPr id="0" name=""/>
        <dsp:cNvSpPr/>
      </dsp:nvSpPr>
      <dsp:spPr>
        <a:xfrm>
          <a:off x="4249698" y="145806"/>
          <a:ext cx="1275884" cy="1020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0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I need pocket money</a:t>
          </a:r>
          <a:endParaRPr kumimoji="0" lang="en-US" sz="15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4279593" y="175701"/>
        <a:ext cx="1216094" cy="960917"/>
      </dsp:txXfrm>
    </dsp:sp>
    <dsp:sp modelId="{CBC8BABA-FF3D-4315-A6A8-C858ECECC0CC}">
      <dsp:nvSpPr>
        <dsp:cNvPr id="0" name=""/>
        <dsp:cNvSpPr/>
      </dsp:nvSpPr>
      <dsp:spPr>
        <a:xfrm rot="18514286">
          <a:off x="4314989" y="2013631"/>
          <a:ext cx="2421211" cy="519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396338-E258-4E4D-B5EF-B333573D5F06}">
      <dsp:nvSpPr>
        <dsp:cNvPr id="0" name=""/>
        <dsp:cNvSpPr/>
      </dsp:nvSpPr>
      <dsp:spPr>
        <a:xfrm>
          <a:off x="5642454" y="816521"/>
          <a:ext cx="1275884" cy="1020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0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I have too much homework</a:t>
          </a:r>
          <a:endParaRPr kumimoji="0" lang="en-US" sz="15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5672349" y="846416"/>
        <a:ext cx="1216094" cy="960917"/>
      </dsp:txXfrm>
    </dsp:sp>
    <dsp:sp modelId="{E81AEF05-D9FB-469C-BEB7-EA9D491B10B4}">
      <dsp:nvSpPr>
        <dsp:cNvPr id="0" name=""/>
        <dsp:cNvSpPr/>
      </dsp:nvSpPr>
      <dsp:spPr>
        <a:xfrm rot="20057143">
          <a:off x="4942888" y="2800991"/>
          <a:ext cx="2421211" cy="519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091805-57A4-4785-BF6F-5648EF83D701}">
      <dsp:nvSpPr>
        <dsp:cNvPr id="0" name=""/>
        <dsp:cNvSpPr/>
      </dsp:nvSpPr>
      <dsp:spPr>
        <a:xfrm>
          <a:off x="6606270" y="2025109"/>
          <a:ext cx="1275884" cy="1020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0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problems with friends</a:t>
          </a:r>
          <a:endParaRPr kumimoji="0" lang="en-US" sz="15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6636165" y="2055004"/>
        <a:ext cx="1216094" cy="960917"/>
      </dsp:txXfrm>
    </dsp:sp>
    <dsp:sp modelId="{60F9A901-8B8A-495D-9538-CBD3A5BF071E}">
      <dsp:nvSpPr>
        <dsp:cNvPr id="0" name=""/>
        <dsp:cNvSpPr/>
      </dsp:nvSpPr>
      <dsp:spPr>
        <a:xfrm>
          <a:off x="5166983" y="3782814"/>
          <a:ext cx="2421211" cy="519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87D5F4-EF08-488D-908B-9A671CA6F5A6}">
      <dsp:nvSpPr>
        <dsp:cNvPr id="0" name=""/>
        <dsp:cNvSpPr/>
      </dsp:nvSpPr>
      <dsp:spPr>
        <a:xfrm>
          <a:off x="6950252" y="3532193"/>
          <a:ext cx="1275884" cy="1020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0" i="0" u="none" strike="noStrike" kern="1200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I’ve got bad marks at school</a:t>
          </a:r>
          <a:endParaRPr kumimoji="0" lang="en-US" sz="15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6980147" y="3562088"/>
        <a:ext cx="1216094" cy="9609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500034" y="285728"/>
            <a:ext cx="8229600" cy="274638"/>
          </a:xfr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endParaRPr lang="ru-RU" sz="40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457200" y="6126163"/>
            <a:ext cx="8229600" cy="327025"/>
          </a:xfr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ru-RU" sz="1800"/>
          </a:p>
        </p:txBody>
      </p:sp>
      <p:pic>
        <p:nvPicPr>
          <p:cNvPr id="9220" name="Picture 27" descr="nfv gfoj rze765 fj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323850" y="1214422"/>
            <a:ext cx="8820150" cy="22320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ru-RU" sz="4800" b="1" i="1" kern="10" normalizeH="1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FF"/>
                  </a:gs>
                  <a:gs pos="50000">
                    <a:srgbClr val="FF0000"/>
                  </a:gs>
                  <a:gs pos="100000">
                    <a:srgbClr val="FF00FF"/>
                  </a:gs>
                </a:gsLst>
                <a:lin ang="5400000" scaled="1"/>
              </a:gradFill>
              <a:latin typeface="Arial"/>
              <a:cs typeface="Arial"/>
            </a:endParaRPr>
          </a:p>
          <a:p>
            <a:pPr algn="ctr"/>
            <a:endParaRPr lang="ru-RU" sz="4800" b="1" i="1" kern="10" normalizeH="1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FF"/>
                  </a:gs>
                  <a:gs pos="50000">
                    <a:srgbClr val="FF0000"/>
                  </a:gs>
                  <a:gs pos="100000">
                    <a:srgbClr val="FF00FF"/>
                  </a:gs>
                </a:gsLst>
                <a:lin ang="5400000" scaled="1"/>
              </a:gradFill>
              <a:latin typeface="Arial"/>
              <a:cs typeface="Arial"/>
            </a:endParaRPr>
          </a:p>
          <a:p>
            <a:pPr algn="ctr"/>
            <a:endParaRPr lang="ru-RU" sz="4800" b="1" i="1" kern="10" normalizeH="1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FF"/>
                  </a:gs>
                  <a:gs pos="50000">
                    <a:srgbClr val="FF0000"/>
                  </a:gs>
                  <a:gs pos="100000">
                    <a:srgbClr val="FF00FF"/>
                  </a:gs>
                </a:gsLst>
                <a:lin ang="5400000" scaled="1"/>
              </a:gradFill>
              <a:latin typeface="Arial"/>
              <a:cs typeface="Arial"/>
            </a:endParaRPr>
          </a:p>
          <a:p>
            <a:pPr algn="ctr"/>
            <a:r>
              <a:rPr lang="pt-BR" sz="4800" b="1" i="1" kern="10" normalizeH="1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FF"/>
                    </a:gs>
                    <a:gs pos="50000">
                      <a:srgbClr val="FF0000"/>
                    </a:gs>
                    <a:gs pos="100000">
                      <a:srgbClr val="FF00FF"/>
                    </a:gs>
                  </a:gsLst>
                  <a:lin ang="5400000" scaled="1"/>
                </a:gradFill>
                <a:latin typeface="Arial"/>
                <a:cs typeface="Arial"/>
              </a:rPr>
              <a:t>T </a:t>
            </a:r>
            <a:r>
              <a:rPr lang="pt-BR" sz="4800" b="1" i="1" kern="10" normalizeH="1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FF"/>
                    </a:gs>
                    <a:gs pos="50000">
                      <a:srgbClr val="FF0000"/>
                    </a:gs>
                    <a:gs pos="100000">
                      <a:srgbClr val="FF00FF"/>
                    </a:gs>
                  </a:gsLst>
                  <a:lin ang="5400000" scaled="1"/>
                </a:gradFill>
                <a:latin typeface="Arial"/>
                <a:cs typeface="Arial"/>
              </a:rPr>
              <a:t>h e    r e a l     y o u </a:t>
            </a:r>
            <a:endParaRPr lang="ru-RU" sz="4800" b="1" i="1" kern="10" normalizeH="1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FF"/>
                  </a:gs>
                  <a:gs pos="50000">
                    <a:srgbClr val="FF0000"/>
                  </a:gs>
                  <a:gs pos="100000">
                    <a:srgbClr val="FF00FF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1403648" y="3284538"/>
            <a:ext cx="5934075" cy="6762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pt-BR" sz="48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FF0000"/>
                    </a:gs>
                    <a:gs pos="100000">
                      <a:srgbClr val="0000FF"/>
                    </a:gs>
                  </a:gsLst>
                  <a:lin ang="5400000" scaled="1"/>
                </a:gradFill>
                <a:latin typeface="Arial"/>
                <a:cs typeface="Arial"/>
              </a:rPr>
              <a:t>Teenager </a:t>
            </a:r>
            <a:endParaRPr lang="ru-RU" sz="48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FF"/>
                  </a:gs>
                  <a:gs pos="50000">
                    <a:srgbClr val="FF0000"/>
                  </a:gs>
                  <a:gs pos="100000">
                    <a:srgbClr val="0000FF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62" y="0"/>
            <a:ext cx="9077844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8546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64704"/>
            <a:ext cx="91440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Objectives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practical 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– to train and improve pupils` language skills in speaking,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              reading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, listening and writing, to practice in usage of the Passive Voice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language 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– vocabulary consolidation,  to develop  communicative skills,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                      using 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active lexical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units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on the topic,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educational 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- to encourage creative thinking; to be able to express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own   opinions and views on the topic; to collect information and make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conclusion;             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developing 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- to develop youth culture and behaviour;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to be able to solve youth problems;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Materials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cards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, computer, projector, PowerPoint presentation, blackboard,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       textbook</a:t>
            </a:r>
            <a:r>
              <a:rPr lang="en-GB" dirty="0"/>
              <a:t>.</a:t>
            </a:r>
            <a:endParaRPr lang="ru-RU" dirty="0"/>
          </a:p>
          <a:p>
            <a:r>
              <a:rPr lang="en-GB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1834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18864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GB" b="1" dirty="0">
                <a:solidFill>
                  <a:schemeClr val="tx2">
                    <a:lumMod val="75000"/>
                  </a:schemeClr>
                </a:solidFill>
              </a:rPr>
              <a:t>Vocabulary revision and reading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Рисунок 9" descr="http://www.trans4mind.com/personality/eysenck_ch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6912768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57244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http://cdn.blogs.babble.com/babys-first-year-blog/files/2012/07/Personal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7185"/>
            <a:ext cx="6323239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083270"/>
            <a:ext cx="89644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tx2">
                    <a:lumMod val="75000"/>
                  </a:schemeClr>
                </a:solidFill>
              </a:rPr>
              <a:t>Listening and speaking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000" b="1" dirty="0"/>
              <a:t> </a:t>
            </a:r>
            <a:r>
              <a:rPr lang="en-GB" sz="2000" b="1" dirty="0"/>
              <a:t>T</a:t>
            </a:r>
            <a:r>
              <a:rPr lang="en-GB" sz="2400" b="1" dirty="0"/>
              <a:t>: Your </a:t>
            </a:r>
            <a:r>
              <a:rPr lang="en-GB" sz="2400" b="1" dirty="0" err="1"/>
              <a:t>hometask</a:t>
            </a:r>
            <a:r>
              <a:rPr lang="en-GB" sz="2400" b="1" dirty="0"/>
              <a:t>  was to find some facts about real life and problems of teens</a:t>
            </a:r>
            <a:r>
              <a:rPr lang="en-GB" sz="2400" b="1" dirty="0" smtClean="0"/>
              <a:t>.  </a:t>
            </a:r>
            <a:r>
              <a:rPr lang="en-GB" sz="2400" b="1" dirty="0"/>
              <a:t>Let’s listen and discuss your information.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014729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962489647"/>
              </p:ext>
            </p:extLst>
          </p:nvPr>
        </p:nvGraphicFramePr>
        <p:xfrm>
          <a:off x="395537" y="1569660"/>
          <a:ext cx="8229440" cy="5099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9242" y="0"/>
            <a:ext cx="8895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T: Young people face a lot of problems which are very important for them. Everybody of you is a teenager. What problems do you have in your daily life?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You can see a diagram, complete it with problems.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193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5" descr="http://www.onesp0t.de/Daten/stuff/hirn/looo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08323"/>
            <a:ext cx="9036496" cy="4358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0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. T: What features are suitable if you want to describe a typical teenager? You will be divided in two teams. Write down positive and negative features.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sz="2400" dirty="0">
                <a:solidFill>
                  <a:schemeClr val="tx2">
                    <a:lumMod val="75000"/>
                  </a:schemeClr>
                </a:solidFill>
              </a:rPr>
              <a:t>    P: </a:t>
            </a:r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2400" dirty="0">
                <a:solidFill>
                  <a:schemeClr val="tx2">
                    <a:lumMod val="75000"/>
                  </a:schemeClr>
                </a:solidFill>
              </a:rPr>
              <a:t>selfish, brave, creative, sociable, honest, decent, fun-loving, easy-going, well-wishing, hard – working, ambitious, active, generous, lazy, jealous, mean, loyal, imaginative, rude.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934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88640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chemeClr val="tx2">
                    <a:lumMod val="75000"/>
                  </a:schemeClr>
                </a:solidFill>
              </a:rPr>
              <a:t>7. Do the crossword. (individual cards)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777420"/>
              </p:ext>
            </p:extLst>
          </p:nvPr>
        </p:nvGraphicFramePr>
        <p:xfrm>
          <a:off x="179509" y="1052733"/>
          <a:ext cx="8964494" cy="4392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1887"/>
                <a:gridCol w="711887"/>
                <a:gridCol w="790984"/>
                <a:gridCol w="817349"/>
                <a:gridCol w="711887"/>
                <a:gridCol w="790984"/>
                <a:gridCol w="790984"/>
                <a:gridCol w="711887"/>
                <a:gridCol w="711887"/>
                <a:gridCol w="790984"/>
                <a:gridCol w="711887"/>
                <a:gridCol w="711887"/>
              </a:tblGrid>
              <a:tr h="44094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G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U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R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F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S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D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M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N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D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O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P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Z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94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E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F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K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H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P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R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A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F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S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H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A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98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N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Y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R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O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A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U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H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S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W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O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F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94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E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O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N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G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H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T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C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L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U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B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94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R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U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D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E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F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S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D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B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O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D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B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F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94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A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T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O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S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R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C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M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U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S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C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94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T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H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U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T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K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M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A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O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E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T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T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94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I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C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M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W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V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N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M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T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H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O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P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N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94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O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H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S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M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O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K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N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G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P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Q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R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94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N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F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C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N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Z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Q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H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T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E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E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N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S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566124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Key – words: generation, youth, honest, drugs, rude, discos, nightclub, music, smoking, teens.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44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53282"/>
            <a:ext cx="8964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2">
                    <a:lumMod val="75000"/>
                  </a:schemeClr>
                </a:solidFill>
              </a:rPr>
              <a:t>Phrases: </a:t>
            </a:r>
            <a:r>
              <a:rPr lang="en-US" sz="2800" b="1" i="1" dirty="0">
                <a:solidFill>
                  <a:schemeClr val="tx2">
                    <a:lumMod val="75000"/>
                  </a:schemeClr>
                </a:solidFill>
              </a:rPr>
              <a:t>I can describe someone’s personality; I can say what I usually do and what I’m dreaming about. I can talk about hobbies and interests . I can express my likes and dislikes.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557079" y="4459879"/>
            <a:ext cx="8209353" cy="223224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>
              <a:buNone/>
            </a:pPr>
            <a:r>
              <a:rPr lang="pt-B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FF0000"/>
                    </a:gs>
                    <a:gs pos="100000">
                      <a:srgbClr val="0000FF"/>
                    </a:gs>
                  </a:gsLst>
                  <a:lin ang="5400000" scaled="1"/>
                </a:gradFill>
                <a:effectLst/>
                <a:latin typeface="Arial"/>
                <a:cs typeface="Arial"/>
              </a:rPr>
              <a:t>T h a n k  y o u!</a:t>
            </a:r>
            <a:endParaRPr lang="ru-RU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FF"/>
                  </a:gs>
                  <a:gs pos="50000">
                    <a:srgbClr val="FF0000"/>
                  </a:gs>
                  <a:gs pos="100000">
                    <a:srgbClr val="0000FF"/>
                  </a:gs>
                </a:gsLst>
                <a:lin ang="5400000" scaled="1"/>
              </a:gradFill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56668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498</Words>
  <Application>Microsoft Office PowerPoint</Application>
  <PresentationFormat>Экран (4:3)</PresentationFormat>
  <Paragraphs>158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Vocabulary revision and reading 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Наталия</dc:creator>
  <cp:lastModifiedBy>Natali</cp:lastModifiedBy>
  <cp:revision>6</cp:revision>
  <dcterms:created xsi:type="dcterms:W3CDTF">2013-03-20T09:50:54Z</dcterms:created>
  <dcterms:modified xsi:type="dcterms:W3CDTF">2017-12-23T19:59:24Z</dcterms:modified>
</cp:coreProperties>
</file>