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88" r:id="rId3"/>
    <p:sldId id="287" r:id="rId4"/>
    <p:sldId id="322" r:id="rId5"/>
    <p:sldId id="323" r:id="rId6"/>
    <p:sldId id="291" r:id="rId7"/>
    <p:sldId id="298" r:id="rId8"/>
    <p:sldId id="300" r:id="rId9"/>
    <p:sldId id="296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17" r:id="rId18"/>
    <p:sldId id="311" r:id="rId19"/>
    <p:sldId id="309" r:id="rId20"/>
    <p:sldId id="310" r:id="rId21"/>
    <p:sldId id="312" r:id="rId22"/>
    <p:sldId id="313" r:id="rId23"/>
    <p:sldId id="314" r:id="rId24"/>
    <p:sldId id="321" r:id="rId25"/>
    <p:sldId id="31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800080"/>
    <a:srgbClr val="CCECFF"/>
    <a:srgbClr val="CCFFFF"/>
    <a:srgbClr val="0000FF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 varScale="1">
        <p:scale>
          <a:sx n="69" d="100"/>
          <a:sy n="69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BF39-F4B5-4996-B87D-68176B70817D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BF39-F4B5-4996-B87D-68176B70817D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BF39-F4B5-4996-B87D-68176B70817D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BF39-F4B5-4996-B87D-68176B70817D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BF39-F4B5-4996-B87D-68176B70817D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BF39-F4B5-4996-B87D-68176B70817D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BF39-F4B5-4996-B87D-68176B70817D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BF39-F4B5-4996-B87D-68176B70817D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BF39-F4B5-4996-B87D-68176B70817D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BF39-F4B5-4996-B87D-68176B70817D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BF39-F4B5-4996-B87D-68176B70817D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FBF39-F4B5-4996-B87D-68176B70817D}" type="datetimeFigureOut">
              <a:rPr lang="ru-RU" smtClean="0"/>
              <a:pPr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5FDA9-8FEE-40DA-835A-4DC4647672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3" Type="http://schemas.openxmlformats.org/officeDocument/2006/relationships/image" Target="../media/image27.png"/><Relationship Id="rId21" Type="http://schemas.openxmlformats.org/officeDocument/2006/relationships/image" Target="../media/image45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openxmlformats.org/officeDocument/2006/relationships/image" Target="../media/image26.png"/><Relationship Id="rId16" Type="http://schemas.openxmlformats.org/officeDocument/2006/relationships/image" Target="../media/image40.png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19" Type="http://schemas.openxmlformats.org/officeDocument/2006/relationships/image" Target="../media/image43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Relationship Id="rId22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527" cy="7377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212976"/>
            <a:ext cx="2517775" cy="33893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4942" y="620688"/>
            <a:ext cx="777411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Club </a:t>
            </a: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of Merry and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Quickwitted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027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09" y="0"/>
            <a:ext cx="9431137" cy="6888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8" y="764704"/>
            <a:ext cx="4968550" cy="52565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31106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09" y="0"/>
            <a:ext cx="9431137" cy="6888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372" y="1052736"/>
            <a:ext cx="4271260" cy="50405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31106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09" y="0"/>
            <a:ext cx="9431137" cy="6888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604" y="1124744"/>
            <a:ext cx="6292904" cy="47136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31106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09" y="0"/>
            <a:ext cx="9431137" cy="6888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24743"/>
            <a:ext cx="6840760" cy="47125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31106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09" y="0"/>
            <a:ext cx="9431137" cy="6888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25" y="908720"/>
            <a:ext cx="6718628" cy="4968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31106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09" y="0"/>
            <a:ext cx="9431137" cy="6888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566" y="1124744"/>
            <a:ext cx="6409818" cy="48446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311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09" y="0"/>
            <a:ext cx="9431137" cy="6888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576" y="0"/>
            <a:ext cx="9794127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92949" y="1196752"/>
            <a:ext cx="510107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Film, Film…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311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990" y="0"/>
            <a:ext cx="9250989" cy="7242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1295400"/>
            <a:ext cx="9010650" cy="5085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432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56136" y="908720"/>
            <a:ext cx="389440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Captains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92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09" y="0"/>
            <a:ext cx="9431137" cy="6888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9" r="8613" b="7128"/>
          <a:stretch/>
        </p:blipFill>
        <p:spPr bwMode="auto">
          <a:xfrm rot="21001957">
            <a:off x="852314" y="1096463"/>
            <a:ext cx="3243055" cy="27712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9" r="9522"/>
          <a:stretch/>
        </p:blipFill>
        <p:spPr bwMode="auto">
          <a:xfrm rot="646478">
            <a:off x="5562453" y="583851"/>
            <a:ext cx="3153010" cy="29019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59"/>
          <a:stretch/>
        </p:blipFill>
        <p:spPr bwMode="auto">
          <a:xfrm>
            <a:off x="3203847" y="3754906"/>
            <a:ext cx="4378837" cy="24824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3110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880" y="-33745"/>
            <a:ext cx="918988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79712" y="1052736"/>
            <a:ext cx="53285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Greetings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850689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09" y="0"/>
            <a:ext cx="9431137" cy="6888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96752"/>
            <a:ext cx="6707658" cy="446387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311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357" y="0"/>
            <a:ext cx="918335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27648" y="1196752"/>
            <a:ext cx="471308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Crossword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869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180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6789" y="836712"/>
            <a:ext cx="823590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Agree  or  disagree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6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025" y="0"/>
            <a:ext cx="931954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51720" y="412790"/>
            <a:ext cx="5254772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Christmas </a:t>
            </a:r>
          </a:p>
          <a:p>
            <a:pPr algn="ctr"/>
            <a:r>
              <a:rPr 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decorations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8904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99" name="Picture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044" y="188640"/>
            <a:ext cx="5115131" cy="63746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3491880" y="1556792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3059832" y="1692885"/>
            <a:ext cx="1512168" cy="8000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059832" y="2492896"/>
            <a:ext cx="1512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3203848" y="2492896"/>
            <a:ext cx="1368152" cy="1080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203848" y="3573016"/>
            <a:ext cx="16561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3059832" y="3573016"/>
            <a:ext cx="1800200" cy="1080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059832" y="4653136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1979712" y="4653136"/>
            <a:ext cx="3096344" cy="16561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059832" y="4653136"/>
            <a:ext cx="144016" cy="936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203848" y="5589240"/>
            <a:ext cx="3096344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020" y="4944653"/>
            <a:ext cx="1069975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9784">
            <a:off x="3450405" y="5830478"/>
            <a:ext cx="1494656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182" y="4611416"/>
            <a:ext cx="1046857" cy="513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029" y="4215859"/>
            <a:ext cx="525833" cy="437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541" y="4675170"/>
            <a:ext cx="600212" cy="538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67357">
            <a:off x="2720602" y="5094327"/>
            <a:ext cx="412131" cy="372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2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597" y="3327262"/>
            <a:ext cx="1150272" cy="28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4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0178" y="3573016"/>
            <a:ext cx="528851" cy="528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5" name="Picture 1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33544">
            <a:off x="2850606" y="3895728"/>
            <a:ext cx="1498724" cy="434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6" name="Picture 1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662" y="3690296"/>
            <a:ext cx="442602" cy="526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8" name="Picture 16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265" y="5254255"/>
            <a:ext cx="535975" cy="669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9" name="Picture 1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8130">
            <a:off x="2444530" y="5784243"/>
            <a:ext cx="1033264" cy="467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90" name="Picture 18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066820"/>
            <a:ext cx="426076" cy="426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78494" y="2492896"/>
            <a:ext cx="11114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reindeer</a:t>
            </a:r>
            <a:endParaRPr lang="uk-UA" b="1" dirty="0">
              <a:solidFill>
                <a:srgbClr val="FF0000"/>
              </a:solidFill>
            </a:endParaRPr>
          </a:p>
        </p:txBody>
      </p:sp>
      <p:pic>
        <p:nvPicPr>
          <p:cNvPr id="28691" name="Picture 19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6105" y="952061"/>
            <a:ext cx="908757" cy="6047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92" name="Picture 2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958" y="1555870"/>
            <a:ext cx="977050" cy="274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94" name="Picture 2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8364">
            <a:off x="3143472" y="1829901"/>
            <a:ext cx="1054261" cy="397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95" name="Picture 23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764" y="2057808"/>
            <a:ext cx="425225" cy="42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96" name="Picture 24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5242">
            <a:off x="4252584" y="2672291"/>
            <a:ext cx="427094" cy="684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 rot="19316503">
            <a:off x="2628184" y="3064520"/>
            <a:ext cx="14098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candy cane</a:t>
            </a:r>
            <a:endParaRPr lang="uk-UA" sz="16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9594421">
            <a:off x="3502020" y="4951911"/>
            <a:ext cx="6030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holly</a:t>
            </a:r>
            <a:endParaRPr lang="uk-UA" sz="1600" b="1" dirty="0">
              <a:solidFill>
                <a:srgbClr val="FF0000"/>
              </a:solidFill>
            </a:endParaRPr>
          </a:p>
        </p:txBody>
      </p:sp>
      <p:pic>
        <p:nvPicPr>
          <p:cNvPr id="28697" name="Picture 25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56353">
            <a:off x="3852129" y="5208665"/>
            <a:ext cx="758960" cy="41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956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4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882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09" y="0"/>
            <a:ext cx="9431137" cy="6888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27784" y="2564904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The photo of the first team</a:t>
            </a:r>
            <a:endParaRPr lang="uk-UA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407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09" y="0"/>
            <a:ext cx="9431137" cy="6888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27784" y="2564904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The photo of the second team</a:t>
            </a:r>
            <a:endParaRPr lang="uk-UA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792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09" y="0"/>
            <a:ext cx="9431137" cy="6888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27784" y="2564904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The photo of the third team</a:t>
            </a:r>
            <a:endParaRPr lang="uk-UA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792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2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63242" y="1340768"/>
            <a:ext cx="521751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What is this?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2231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778" y="0"/>
            <a:ext cx="921702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9364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356" y="0"/>
            <a:ext cx="9183356" cy="6887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228" y="527508"/>
            <a:ext cx="4145012" cy="556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4647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09" y="0"/>
            <a:ext cx="9431137" cy="6888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456" y="1121384"/>
            <a:ext cx="6619912" cy="4611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98375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44</Words>
  <Application>Microsoft Office PowerPoint</Application>
  <PresentationFormat>Экран (4:3)</PresentationFormat>
  <Paragraphs>16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Артем</cp:lastModifiedBy>
  <cp:revision>53</cp:revision>
  <dcterms:created xsi:type="dcterms:W3CDTF">2017-11-23T15:34:35Z</dcterms:created>
  <dcterms:modified xsi:type="dcterms:W3CDTF">2018-01-08T19:24:20Z</dcterms:modified>
</cp:coreProperties>
</file>