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77" r:id="rId2"/>
    <p:sldId id="258" r:id="rId3"/>
    <p:sldId id="260" r:id="rId4"/>
    <p:sldId id="261" r:id="rId5"/>
    <p:sldId id="262" r:id="rId6"/>
    <p:sldId id="263" r:id="rId7"/>
    <p:sldId id="264" r:id="rId8"/>
    <p:sldId id="259" r:id="rId9"/>
    <p:sldId id="265" r:id="rId10"/>
    <p:sldId id="266" r:id="rId11"/>
    <p:sldId id="278" r:id="rId12"/>
    <p:sldId id="280" r:id="rId13"/>
    <p:sldId id="281" r:id="rId14"/>
    <p:sldId id="282" r:id="rId15"/>
    <p:sldId id="283" r:id="rId16"/>
    <p:sldId id="284" r:id="rId17"/>
    <p:sldId id="270" r:id="rId18"/>
    <p:sldId id="271" r:id="rId19"/>
    <p:sldId id="272" r:id="rId20"/>
    <p:sldId id="273" r:id="rId21"/>
    <p:sldId id="274" r:id="rId22"/>
    <p:sldId id="275" r:id="rId23"/>
    <p:sldId id="276" r:id="rId24"/>
    <p:sldId id="279" r:id="rId2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a:srgbClr val="9900FF"/>
    <a:srgbClr val="0000FF"/>
    <a:srgbClr val="3399FF"/>
    <a:srgbClr val="009900"/>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32D2ACD-DE2A-4F94-A258-4F97EDEF62CF}"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ru-RU"/>
        </a:p>
      </dgm:t>
    </dgm:pt>
    <dgm:pt modelId="{D2FBFB74-D9C9-45A3-A2F9-836D98FC9A04}">
      <dgm:prSet phldrT="[Текст]"/>
      <dgm:spPr>
        <a:solidFill>
          <a:srgbClr val="FF0000"/>
        </a:solidFill>
      </dgm:spPr>
      <dgm:t>
        <a:bodyPr/>
        <a:lstStyle/>
        <a:p>
          <a:r>
            <a:rPr lang="en-US" b="0" i="0" dirty="0" smtClean="0"/>
            <a:t>The science of today is the technology of tomorrow. </a:t>
          </a:r>
        </a:p>
        <a:p>
          <a:r>
            <a:rPr lang="en-US" b="0" i="0" dirty="0" smtClean="0"/>
            <a:t>Edward Teller</a:t>
          </a:r>
          <a:endParaRPr lang="ru-RU" dirty="0"/>
        </a:p>
      </dgm:t>
    </dgm:pt>
    <dgm:pt modelId="{5AD1E4E5-8B02-4021-9488-553E490678E7}" type="parTrans" cxnId="{B14F0D65-A3CD-4C60-B3DA-69080D2D903A}">
      <dgm:prSet/>
      <dgm:spPr/>
      <dgm:t>
        <a:bodyPr/>
        <a:lstStyle/>
        <a:p>
          <a:endParaRPr lang="ru-RU"/>
        </a:p>
      </dgm:t>
    </dgm:pt>
    <dgm:pt modelId="{F4AB49AA-0E6C-4CBC-A29E-563BD57A3F6D}" type="sibTrans" cxnId="{B14F0D65-A3CD-4C60-B3DA-69080D2D903A}">
      <dgm:prSet/>
      <dgm:spPr/>
      <dgm:t>
        <a:bodyPr/>
        <a:lstStyle/>
        <a:p>
          <a:endParaRPr lang="ru-RU"/>
        </a:p>
      </dgm:t>
    </dgm:pt>
    <dgm:pt modelId="{5E65B2AD-E7A8-4EAB-B18D-842956B7791C}">
      <dgm:prSet phldrT="[Текст]"/>
      <dgm:spPr>
        <a:solidFill>
          <a:srgbClr val="FF6600"/>
        </a:solidFill>
      </dgm:spPr>
      <dgm:t>
        <a:bodyPr/>
        <a:lstStyle/>
        <a:p>
          <a:r>
            <a:rPr lang="en-US" b="0" i="0" dirty="0" smtClean="0"/>
            <a:t>Science is a beautiful gift to humanity; we should not distort it. </a:t>
          </a:r>
        </a:p>
        <a:p>
          <a:r>
            <a:rPr lang="en-US" b="0" i="0" dirty="0" smtClean="0"/>
            <a:t>A. P. J. Abdul </a:t>
          </a:r>
          <a:r>
            <a:rPr lang="en-US" b="0" i="0" dirty="0" err="1" smtClean="0"/>
            <a:t>Kalam</a:t>
          </a:r>
          <a:r>
            <a:rPr lang="en-US" dirty="0" smtClean="0"/>
            <a:t/>
          </a:r>
          <a:br>
            <a:rPr lang="en-US" dirty="0" smtClean="0"/>
          </a:br>
          <a:endParaRPr lang="ru-RU" dirty="0"/>
        </a:p>
      </dgm:t>
    </dgm:pt>
    <dgm:pt modelId="{EDA6C85A-78D3-46C0-B635-4154C49686CC}" type="parTrans" cxnId="{5B07EA18-A101-454F-829B-C1607948D4EC}">
      <dgm:prSet/>
      <dgm:spPr/>
      <dgm:t>
        <a:bodyPr/>
        <a:lstStyle/>
        <a:p>
          <a:endParaRPr lang="ru-RU"/>
        </a:p>
      </dgm:t>
    </dgm:pt>
    <dgm:pt modelId="{6E9B7128-2B23-4ED0-A7A2-55726695CB60}" type="sibTrans" cxnId="{5B07EA18-A101-454F-829B-C1607948D4EC}">
      <dgm:prSet/>
      <dgm:spPr/>
      <dgm:t>
        <a:bodyPr/>
        <a:lstStyle/>
        <a:p>
          <a:endParaRPr lang="ru-RU"/>
        </a:p>
      </dgm:t>
    </dgm:pt>
    <dgm:pt modelId="{5153A27F-7E16-4579-A771-49ED675D4C2B}">
      <dgm:prSet phldrT="[Текст]"/>
      <dgm:spPr>
        <a:solidFill>
          <a:srgbClr val="FFC000"/>
        </a:solidFill>
      </dgm:spPr>
      <dgm:t>
        <a:bodyPr/>
        <a:lstStyle/>
        <a:p>
          <a:r>
            <a:rPr lang="en-US" b="0" i="0" dirty="0" smtClean="0"/>
            <a:t>Science is organized knowledge. Wisdom is organized life.</a:t>
          </a:r>
        </a:p>
        <a:p>
          <a:r>
            <a:rPr lang="en-US" b="0" i="0" dirty="0" smtClean="0"/>
            <a:t> Immanuel Kant</a:t>
          </a:r>
          <a:endParaRPr lang="ru-RU" dirty="0"/>
        </a:p>
      </dgm:t>
    </dgm:pt>
    <dgm:pt modelId="{2CC1412C-DC5C-43DF-A24D-6FD38B26BE91}" type="parTrans" cxnId="{D8F4605D-75C2-45B5-9A26-9E6D0D4AEDB0}">
      <dgm:prSet/>
      <dgm:spPr/>
      <dgm:t>
        <a:bodyPr/>
        <a:lstStyle/>
        <a:p>
          <a:endParaRPr lang="ru-RU"/>
        </a:p>
      </dgm:t>
    </dgm:pt>
    <dgm:pt modelId="{BDEEF006-3734-46A7-A053-16C1EAF18A8D}" type="sibTrans" cxnId="{D8F4605D-75C2-45B5-9A26-9E6D0D4AEDB0}">
      <dgm:prSet/>
      <dgm:spPr/>
      <dgm:t>
        <a:bodyPr/>
        <a:lstStyle/>
        <a:p>
          <a:endParaRPr lang="ru-RU"/>
        </a:p>
      </dgm:t>
    </dgm:pt>
    <dgm:pt modelId="{F02C08DB-1C1A-4B16-82EE-8B3C7D8B1066}">
      <dgm:prSet phldrT="[Текст]"/>
      <dgm:spPr>
        <a:solidFill>
          <a:srgbClr val="002060"/>
        </a:solidFill>
      </dgm:spPr>
      <dgm:t>
        <a:bodyPr/>
        <a:lstStyle/>
        <a:p>
          <a:r>
            <a:rPr lang="en-US" b="0" i="0" dirty="0" smtClean="0"/>
            <a:t>Science is the great antidote to the poison of enthusiasm and superstition. </a:t>
          </a:r>
        </a:p>
        <a:p>
          <a:r>
            <a:rPr lang="en-US" b="0" i="0" dirty="0" smtClean="0"/>
            <a:t>Adam Smith</a:t>
          </a:r>
          <a:endParaRPr lang="ru-RU" dirty="0"/>
        </a:p>
      </dgm:t>
    </dgm:pt>
    <dgm:pt modelId="{02735720-FF24-46D7-9FB8-FD1CA1048981}" type="parTrans" cxnId="{CBE0BB36-21EB-47B8-B75A-A50DFC435877}">
      <dgm:prSet/>
      <dgm:spPr/>
      <dgm:t>
        <a:bodyPr/>
        <a:lstStyle/>
        <a:p>
          <a:endParaRPr lang="ru-RU"/>
        </a:p>
      </dgm:t>
    </dgm:pt>
    <dgm:pt modelId="{815EE2FD-82B3-4449-9631-567DB56E16B9}" type="sibTrans" cxnId="{CBE0BB36-21EB-47B8-B75A-A50DFC435877}">
      <dgm:prSet/>
      <dgm:spPr/>
      <dgm:t>
        <a:bodyPr/>
        <a:lstStyle/>
        <a:p>
          <a:endParaRPr lang="ru-RU"/>
        </a:p>
      </dgm:t>
    </dgm:pt>
    <dgm:pt modelId="{81BE7B92-8B76-497E-A164-C319F4FFEFFB}">
      <dgm:prSet phldrT="[Текст]"/>
      <dgm:spPr>
        <a:solidFill>
          <a:srgbClr val="7030A0"/>
        </a:solidFill>
      </dgm:spPr>
      <dgm:t>
        <a:bodyPr/>
        <a:lstStyle/>
        <a:p>
          <a:r>
            <a:rPr lang="en-US" b="0" i="0" dirty="0" smtClean="0"/>
            <a:t>The whole of science is nothing more than a refinement of everyday thinking.</a:t>
          </a:r>
        </a:p>
        <a:p>
          <a:r>
            <a:rPr lang="en-US" b="0" i="0" dirty="0" smtClean="0"/>
            <a:t> Albert Einstein</a:t>
          </a:r>
          <a:endParaRPr lang="ru-RU" dirty="0"/>
        </a:p>
      </dgm:t>
    </dgm:pt>
    <dgm:pt modelId="{6B3B5EFD-B211-4377-B0EE-8558095CB93C}" type="parTrans" cxnId="{6E8356B8-9530-4A52-96A2-B5B2738E13E8}">
      <dgm:prSet/>
      <dgm:spPr/>
      <dgm:t>
        <a:bodyPr/>
        <a:lstStyle/>
        <a:p>
          <a:endParaRPr lang="ru-RU"/>
        </a:p>
      </dgm:t>
    </dgm:pt>
    <dgm:pt modelId="{E4A86583-F641-4EE4-A9F8-35533D31DE08}" type="sibTrans" cxnId="{6E8356B8-9530-4A52-96A2-B5B2738E13E8}">
      <dgm:prSet/>
      <dgm:spPr/>
      <dgm:t>
        <a:bodyPr/>
        <a:lstStyle/>
        <a:p>
          <a:endParaRPr lang="ru-RU"/>
        </a:p>
      </dgm:t>
    </dgm:pt>
    <dgm:pt modelId="{C0A2B3A7-2FA8-49FC-BCC4-D70F96E9D731}">
      <dgm:prSet phldrT="[Текст]"/>
      <dgm:spPr>
        <a:solidFill>
          <a:schemeClr val="accent4">
            <a:lumMod val="75000"/>
          </a:schemeClr>
        </a:solidFill>
      </dgm:spPr>
      <dgm:t>
        <a:bodyPr/>
        <a:lstStyle/>
        <a:p>
          <a:r>
            <a:rPr lang="en-US" b="0" i="0" dirty="0" smtClean="0"/>
            <a:t>The art and science of asking questions is the source of all knowledge. </a:t>
          </a:r>
        </a:p>
        <a:p>
          <a:r>
            <a:rPr lang="en-US" b="0" i="0" dirty="0" smtClean="0"/>
            <a:t>Thomas Berger</a:t>
          </a:r>
          <a:endParaRPr lang="ru-RU" dirty="0"/>
        </a:p>
      </dgm:t>
    </dgm:pt>
    <dgm:pt modelId="{43A60AF8-EB2C-4A04-83F9-8E3D0CB50770}" type="parTrans" cxnId="{433BFB0F-09E3-4352-9B2E-112C5A08F829}">
      <dgm:prSet/>
      <dgm:spPr/>
      <dgm:t>
        <a:bodyPr/>
        <a:lstStyle/>
        <a:p>
          <a:endParaRPr lang="ru-RU"/>
        </a:p>
      </dgm:t>
    </dgm:pt>
    <dgm:pt modelId="{CDA05B4D-0B7D-43E3-BD9B-F830E34C2CCF}" type="sibTrans" cxnId="{433BFB0F-09E3-4352-9B2E-112C5A08F829}">
      <dgm:prSet/>
      <dgm:spPr/>
      <dgm:t>
        <a:bodyPr/>
        <a:lstStyle/>
        <a:p>
          <a:endParaRPr lang="ru-RU"/>
        </a:p>
      </dgm:t>
    </dgm:pt>
    <dgm:pt modelId="{899178A2-0C37-4796-9D4E-C46E7928F784}">
      <dgm:prSet phldrT="[Текст]"/>
      <dgm:spPr>
        <a:solidFill>
          <a:srgbClr val="00B0F0"/>
        </a:solidFill>
      </dgm:spPr>
      <dgm:t>
        <a:bodyPr/>
        <a:lstStyle/>
        <a:p>
          <a:r>
            <a:rPr lang="en-US" b="0" i="0" dirty="0" smtClean="0"/>
            <a:t>Science is a way of thinking much more than it is a body of knowledge. </a:t>
          </a:r>
        </a:p>
        <a:p>
          <a:r>
            <a:rPr lang="en-US" b="0" i="0" dirty="0" smtClean="0"/>
            <a:t>Carl Sagan</a:t>
          </a:r>
          <a:r>
            <a:rPr lang="en-US" dirty="0" smtClean="0"/>
            <a:t/>
          </a:r>
          <a:br>
            <a:rPr lang="en-US" dirty="0" smtClean="0"/>
          </a:br>
          <a:endParaRPr lang="ru-RU" dirty="0"/>
        </a:p>
      </dgm:t>
    </dgm:pt>
    <dgm:pt modelId="{D5765C07-F9CE-479E-9EB1-F604E2EF82DB}" type="parTrans" cxnId="{47D4A85A-93B6-40BE-9347-10CF329E5951}">
      <dgm:prSet/>
      <dgm:spPr/>
      <dgm:t>
        <a:bodyPr/>
        <a:lstStyle/>
        <a:p>
          <a:endParaRPr lang="ru-RU"/>
        </a:p>
      </dgm:t>
    </dgm:pt>
    <dgm:pt modelId="{D563394E-D3BD-4C7D-812B-E2E092A82A63}" type="sibTrans" cxnId="{47D4A85A-93B6-40BE-9347-10CF329E5951}">
      <dgm:prSet/>
      <dgm:spPr/>
      <dgm:t>
        <a:bodyPr/>
        <a:lstStyle/>
        <a:p>
          <a:endParaRPr lang="ru-RU"/>
        </a:p>
      </dgm:t>
    </dgm:pt>
    <dgm:pt modelId="{8407AA37-DEC6-41C3-9CE0-83CE2A36373F}" type="pres">
      <dgm:prSet presAssocID="{A32D2ACD-DE2A-4F94-A258-4F97EDEF62CF}" presName="diagram" presStyleCnt="0">
        <dgm:presLayoutVars>
          <dgm:dir/>
          <dgm:resizeHandles val="exact"/>
        </dgm:presLayoutVars>
      </dgm:prSet>
      <dgm:spPr/>
      <dgm:t>
        <a:bodyPr/>
        <a:lstStyle/>
        <a:p>
          <a:endParaRPr lang="ru-RU"/>
        </a:p>
      </dgm:t>
    </dgm:pt>
    <dgm:pt modelId="{C98115D4-D214-4AD2-AB36-03758587A861}" type="pres">
      <dgm:prSet presAssocID="{D2FBFB74-D9C9-45A3-A2F9-836D98FC9A04}" presName="node" presStyleLbl="node1" presStyleIdx="0" presStyleCnt="7">
        <dgm:presLayoutVars>
          <dgm:bulletEnabled val="1"/>
        </dgm:presLayoutVars>
      </dgm:prSet>
      <dgm:spPr/>
      <dgm:t>
        <a:bodyPr/>
        <a:lstStyle/>
        <a:p>
          <a:endParaRPr lang="ru-RU"/>
        </a:p>
      </dgm:t>
    </dgm:pt>
    <dgm:pt modelId="{2A2E1CBE-5D42-4821-81EE-A8F794D8CB99}" type="pres">
      <dgm:prSet presAssocID="{F4AB49AA-0E6C-4CBC-A29E-563BD57A3F6D}" presName="sibTrans" presStyleCnt="0"/>
      <dgm:spPr/>
    </dgm:pt>
    <dgm:pt modelId="{5CFB804C-269C-4088-A933-C604349AE9DF}" type="pres">
      <dgm:prSet presAssocID="{5E65B2AD-E7A8-4EAB-B18D-842956B7791C}" presName="node" presStyleLbl="node1" presStyleIdx="1" presStyleCnt="7">
        <dgm:presLayoutVars>
          <dgm:bulletEnabled val="1"/>
        </dgm:presLayoutVars>
      </dgm:prSet>
      <dgm:spPr/>
      <dgm:t>
        <a:bodyPr/>
        <a:lstStyle/>
        <a:p>
          <a:endParaRPr lang="ru-RU"/>
        </a:p>
      </dgm:t>
    </dgm:pt>
    <dgm:pt modelId="{749EB235-1A0B-412E-BBA2-D52D6EAB7868}" type="pres">
      <dgm:prSet presAssocID="{6E9B7128-2B23-4ED0-A7A2-55726695CB60}" presName="sibTrans" presStyleCnt="0"/>
      <dgm:spPr/>
    </dgm:pt>
    <dgm:pt modelId="{B0FAE168-6DC8-45E9-9F92-5545E701CC48}" type="pres">
      <dgm:prSet presAssocID="{5153A27F-7E16-4579-A771-49ED675D4C2B}" presName="node" presStyleLbl="node1" presStyleIdx="2" presStyleCnt="7">
        <dgm:presLayoutVars>
          <dgm:bulletEnabled val="1"/>
        </dgm:presLayoutVars>
      </dgm:prSet>
      <dgm:spPr/>
      <dgm:t>
        <a:bodyPr/>
        <a:lstStyle/>
        <a:p>
          <a:endParaRPr lang="ru-RU"/>
        </a:p>
      </dgm:t>
    </dgm:pt>
    <dgm:pt modelId="{8F9A14D1-926E-4889-8ECC-4CF8AD6F8A38}" type="pres">
      <dgm:prSet presAssocID="{BDEEF006-3734-46A7-A053-16C1EAF18A8D}" presName="sibTrans" presStyleCnt="0"/>
      <dgm:spPr/>
    </dgm:pt>
    <dgm:pt modelId="{77103609-1778-4349-B27E-3E8409E6FF51}" type="pres">
      <dgm:prSet presAssocID="{C0A2B3A7-2FA8-49FC-BCC4-D70F96E9D731}" presName="node" presStyleLbl="node1" presStyleIdx="3" presStyleCnt="7">
        <dgm:presLayoutVars>
          <dgm:bulletEnabled val="1"/>
        </dgm:presLayoutVars>
      </dgm:prSet>
      <dgm:spPr/>
      <dgm:t>
        <a:bodyPr/>
        <a:lstStyle/>
        <a:p>
          <a:endParaRPr lang="ru-RU"/>
        </a:p>
      </dgm:t>
    </dgm:pt>
    <dgm:pt modelId="{E046A2C8-86CB-442A-8DFB-51586456C6C5}" type="pres">
      <dgm:prSet presAssocID="{CDA05B4D-0B7D-43E3-BD9B-F830E34C2CCF}" presName="sibTrans" presStyleCnt="0"/>
      <dgm:spPr/>
    </dgm:pt>
    <dgm:pt modelId="{698523A0-F9DF-487C-B737-508116163C0E}" type="pres">
      <dgm:prSet presAssocID="{899178A2-0C37-4796-9D4E-C46E7928F784}" presName="node" presStyleLbl="node1" presStyleIdx="4" presStyleCnt="7">
        <dgm:presLayoutVars>
          <dgm:bulletEnabled val="1"/>
        </dgm:presLayoutVars>
      </dgm:prSet>
      <dgm:spPr/>
      <dgm:t>
        <a:bodyPr/>
        <a:lstStyle/>
        <a:p>
          <a:endParaRPr lang="ru-RU"/>
        </a:p>
      </dgm:t>
    </dgm:pt>
    <dgm:pt modelId="{6B96DE8C-B95D-4EE4-8FFB-C831EF24463B}" type="pres">
      <dgm:prSet presAssocID="{D563394E-D3BD-4C7D-812B-E2E092A82A63}" presName="sibTrans" presStyleCnt="0"/>
      <dgm:spPr/>
    </dgm:pt>
    <dgm:pt modelId="{4453A00F-7770-485C-B1C6-564F1B70FFCE}" type="pres">
      <dgm:prSet presAssocID="{F02C08DB-1C1A-4B16-82EE-8B3C7D8B1066}" presName="node" presStyleLbl="node1" presStyleIdx="5" presStyleCnt="7">
        <dgm:presLayoutVars>
          <dgm:bulletEnabled val="1"/>
        </dgm:presLayoutVars>
      </dgm:prSet>
      <dgm:spPr/>
      <dgm:t>
        <a:bodyPr/>
        <a:lstStyle/>
        <a:p>
          <a:endParaRPr lang="ru-RU"/>
        </a:p>
      </dgm:t>
    </dgm:pt>
    <dgm:pt modelId="{CA896A80-5327-4918-BF02-D95EE07F6F60}" type="pres">
      <dgm:prSet presAssocID="{815EE2FD-82B3-4449-9631-567DB56E16B9}" presName="sibTrans" presStyleCnt="0"/>
      <dgm:spPr/>
    </dgm:pt>
    <dgm:pt modelId="{F044F27B-EF38-41FD-8537-C75D0CF2E8BD}" type="pres">
      <dgm:prSet presAssocID="{81BE7B92-8B76-497E-A164-C319F4FFEFFB}" presName="node" presStyleLbl="node1" presStyleIdx="6" presStyleCnt="7">
        <dgm:presLayoutVars>
          <dgm:bulletEnabled val="1"/>
        </dgm:presLayoutVars>
      </dgm:prSet>
      <dgm:spPr/>
      <dgm:t>
        <a:bodyPr/>
        <a:lstStyle/>
        <a:p>
          <a:endParaRPr lang="ru-RU"/>
        </a:p>
      </dgm:t>
    </dgm:pt>
  </dgm:ptLst>
  <dgm:cxnLst>
    <dgm:cxn modelId="{6E8356B8-9530-4A52-96A2-B5B2738E13E8}" srcId="{A32D2ACD-DE2A-4F94-A258-4F97EDEF62CF}" destId="{81BE7B92-8B76-497E-A164-C319F4FFEFFB}" srcOrd="6" destOrd="0" parTransId="{6B3B5EFD-B211-4377-B0EE-8558095CB93C}" sibTransId="{E4A86583-F641-4EE4-A9F8-35533D31DE08}"/>
    <dgm:cxn modelId="{76E68F64-1314-4A43-83D8-D41FED078647}" type="presOf" srcId="{5E65B2AD-E7A8-4EAB-B18D-842956B7791C}" destId="{5CFB804C-269C-4088-A933-C604349AE9DF}" srcOrd="0" destOrd="0" presId="urn:microsoft.com/office/officeart/2005/8/layout/default"/>
    <dgm:cxn modelId="{11BD0EBC-3665-458E-B487-D62B9AD24A0E}" type="presOf" srcId="{899178A2-0C37-4796-9D4E-C46E7928F784}" destId="{698523A0-F9DF-487C-B737-508116163C0E}" srcOrd="0" destOrd="0" presId="urn:microsoft.com/office/officeart/2005/8/layout/default"/>
    <dgm:cxn modelId="{B14F0D65-A3CD-4C60-B3DA-69080D2D903A}" srcId="{A32D2ACD-DE2A-4F94-A258-4F97EDEF62CF}" destId="{D2FBFB74-D9C9-45A3-A2F9-836D98FC9A04}" srcOrd="0" destOrd="0" parTransId="{5AD1E4E5-8B02-4021-9488-553E490678E7}" sibTransId="{F4AB49AA-0E6C-4CBC-A29E-563BD57A3F6D}"/>
    <dgm:cxn modelId="{C1B5D65E-76B0-4752-AED8-1D304776AF89}" type="presOf" srcId="{F02C08DB-1C1A-4B16-82EE-8B3C7D8B1066}" destId="{4453A00F-7770-485C-B1C6-564F1B70FFCE}" srcOrd="0" destOrd="0" presId="urn:microsoft.com/office/officeart/2005/8/layout/default"/>
    <dgm:cxn modelId="{115FC84E-C899-4779-8F3A-B9DB7D9A0870}" type="presOf" srcId="{A32D2ACD-DE2A-4F94-A258-4F97EDEF62CF}" destId="{8407AA37-DEC6-41C3-9CE0-83CE2A36373F}" srcOrd="0" destOrd="0" presId="urn:microsoft.com/office/officeart/2005/8/layout/default"/>
    <dgm:cxn modelId="{D8F4605D-75C2-45B5-9A26-9E6D0D4AEDB0}" srcId="{A32D2ACD-DE2A-4F94-A258-4F97EDEF62CF}" destId="{5153A27F-7E16-4579-A771-49ED675D4C2B}" srcOrd="2" destOrd="0" parTransId="{2CC1412C-DC5C-43DF-A24D-6FD38B26BE91}" sibTransId="{BDEEF006-3734-46A7-A053-16C1EAF18A8D}"/>
    <dgm:cxn modelId="{5B07EA18-A101-454F-829B-C1607948D4EC}" srcId="{A32D2ACD-DE2A-4F94-A258-4F97EDEF62CF}" destId="{5E65B2AD-E7A8-4EAB-B18D-842956B7791C}" srcOrd="1" destOrd="0" parTransId="{EDA6C85A-78D3-46C0-B635-4154C49686CC}" sibTransId="{6E9B7128-2B23-4ED0-A7A2-55726695CB60}"/>
    <dgm:cxn modelId="{8A212BD7-951B-4B2D-8F37-B3F3E6DAAEF4}" type="presOf" srcId="{5153A27F-7E16-4579-A771-49ED675D4C2B}" destId="{B0FAE168-6DC8-45E9-9F92-5545E701CC48}" srcOrd="0" destOrd="0" presId="urn:microsoft.com/office/officeart/2005/8/layout/default"/>
    <dgm:cxn modelId="{52831F54-4505-4F9B-A96E-9C25980DFA93}" type="presOf" srcId="{81BE7B92-8B76-497E-A164-C319F4FFEFFB}" destId="{F044F27B-EF38-41FD-8537-C75D0CF2E8BD}" srcOrd="0" destOrd="0" presId="urn:microsoft.com/office/officeart/2005/8/layout/default"/>
    <dgm:cxn modelId="{CBE0BB36-21EB-47B8-B75A-A50DFC435877}" srcId="{A32D2ACD-DE2A-4F94-A258-4F97EDEF62CF}" destId="{F02C08DB-1C1A-4B16-82EE-8B3C7D8B1066}" srcOrd="5" destOrd="0" parTransId="{02735720-FF24-46D7-9FB8-FD1CA1048981}" sibTransId="{815EE2FD-82B3-4449-9631-567DB56E16B9}"/>
    <dgm:cxn modelId="{EC47AB7E-653E-4EFD-9097-7C15DAD7AAB7}" type="presOf" srcId="{D2FBFB74-D9C9-45A3-A2F9-836D98FC9A04}" destId="{C98115D4-D214-4AD2-AB36-03758587A861}" srcOrd="0" destOrd="0" presId="urn:microsoft.com/office/officeart/2005/8/layout/default"/>
    <dgm:cxn modelId="{433BFB0F-09E3-4352-9B2E-112C5A08F829}" srcId="{A32D2ACD-DE2A-4F94-A258-4F97EDEF62CF}" destId="{C0A2B3A7-2FA8-49FC-BCC4-D70F96E9D731}" srcOrd="3" destOrd="0" parTransId="{43A60AF8-EB2C-4A04-83F9-8E3D0CB50770}" sibTransId="{CDA05B4D-0B7D-43E3-BD9B-F830E34C2CCF}"/>
    <dgm:cxn modelId="{47D4A85A-93B6-40BE-9347-10CF329E5951}" srcId="{A32D2ACD-DE2A-4F94-A258-4F97EDEF62CF}" destId="{899178A2-0C37-4796-9D4E-C46E7928F784}" srcOrd="4" destOrd="0" parTransId="{D5765C07-F9CE-479E-9EB1-F604E2EF82DB}" sibTransId="{D563394E-D3BD-4C7D-812B-E2E092A82A63}"/>
    <dgm:cxn modelId="{54EF2832-3FD2-4114-83ED-C2595D963E41}" type="presOf" srcId="{C0A2B3A7-2FA8-49FC-BCC4-D70F96E9D731}" destId="{77103609-1778-4349-B27E-3E8409E6FF51}" srcOrd="0" destOrd="0" presId="urn:microsoft.com/office/officeart/2005/8/layout/default"/>
    <dgm:cxn modelId="{DB6A0885-1336-4F0A-A2A3-BA10D97B327B}" type="presParOf" srcId="{8407AA37-DEC6-41C3-9CE0-83CE2A36373F}" destId="{C98115D4-D214-4AD2-AB36-03758587A861}" srcOrd="0" destOrd="0" presId="urn:microsoft.com/office/officeart/2005/8/layout/default"/>
    <dgm:cxn modelId="{53529E43-EDC1-482C-B596-548D55046042}" type="presParOf" srcId="{8407AA37-DEC6-41C3-9CE0-83CE2A36373F}" destId="{2A2E1CBE-5D42-4821-81EE-A8F794D8CB99}" srcOrd="1" destOrd="0" presId="urn:microsoft.com/office/officeart/2005/8/layout/default"/>
    <dgm:cxn modelId="{F2FEEBC1-7527-4988-8E4B-2F7AD7C8A8F4}" type="presParOf" srcId="{8407AA37-DEC6-41C3-9CE0-83CE2A36373F}" destId="{5CFB804C-269C-4088-A933-C604349AE9DF}" srcOrd="2" destOrd="0" presId="urn:microsoft.com/office/officeart/2005/8/layout/default"/>
    <dgm:cxn modelId="{D8CDF59E-4CFB-4AF5-ABB9-F193D20DAF9F}" type="presParOf" srcId="{8407AA37-DEC6-41C3-9CE0-83CE2A36373F}" destId="{749EB235-1A0B-412E-BBA2-D52D6EAB7868}" srcOrd="3" destOrd="0" presId="urn:microsoft.com/office/officeart/2005/8/layout/default"/>
    <dgm:cxn modelId="{2D835772-719A-4141-A3AB-E7FE551CFEEC}" type="presParOf" srcId="{8407AA37-DEC6-41C3-9CE0-83CE2A36373F}" destId="{B0FAE168-6DC8-45E9-9F92-5545E701CC48}" srcOrd="4" destOrd="0" presId="urn:microsoft.com/office/officeart/2005/8/layout/default"/>
    <dgm:cxn modelId="{B0FC29F6-E31D-4501-996C-33334619DE1D}" type="presParOf" srcId="{8407AA37-DEC6-41C3-9CE0-83CE2A36373F}" destId="{8F9A14D1-926E-4889-8ECC-4CF8AD6F8A38}" srcOrd="5" destOrd="0" presId="urn:microsoft.com/office/officeart/2005/8/layout/default"/>
    <dgm:cxn modelId="{5F2D2B5B-8EEE-4388-A2DB-3E1EDA583257}" type="presParOf" srcId="{8407AA37-DEC6-41C3-9CE0-83CE2A36373F}" destId="{77103609-1778-4349-B27E-3E8409E6FF51}" srcOrd="6" destOrd="0" presId="urn:microsoft.com/office/officeart/2005/8/layout/default"/>
    <dgm:cxn modelId="{9C843A16-1ACD-4CED-96F7-FEF5F21B49D6}" type="presParOf" srcId="{8407AA37-DEC6-41C3-9CE0-83CE2A36373F}" destId="{E046A2C8-86CB-442A-8DFB-51586456C6C5}" srcOrd="7" destOrd="0" presId="urn:microsoft.com/office/officeart/2005/8/layout/default"/>
    <dgm:cxn modelId="{75A40545-AC8F-4013-B9C6-A86AFFEE9D08}" type="presParOf" srcId="{8407AA37-DEC6-41C3-9CE0-83CE2A36373F}" destId="{698523A0-F9DF-487C-B737-508116163C0E}" srcOrd="8" destOrd="0" presId="urn:microsoft.com/office/officeart/2005/8/layout/default"/>
    <dgm:cxn modelId="{F3EBDC9F-26FB-464C-A3F9-E2F2D67FFF6C}" type="presParOf" srcId="{8407AA37-DEC6-41C3-9CE0-83CE2A36373F}" destId="{6B96DE8C-B95D-4EE4-8FFB-C831EF24463B}" srcOrd="9" destOrd="0" presId="urn:microsoft.com/office/officeart/2005/8/layout/default"/>
    <dgm:cxn modelId="{82560D27-2D25-4DF4-A4BB-DA2B22F5CE4B}" type="presParOf" srcId="{8407AA37-DEC6-41C3-9CE0-83CE2A36373F}" destId="{4453A00F-7770-485C-B1C6-564F1B70FFCE}" srcOrd="10" destOrd="0" presId="urn:microsoft.com/office/officeart/2005/8/layout/default"/>
    <dgm:cxn modelId="{AC46875E-0126-4D9F-9F75-F45C8DF63541}" type="presParOf" srcId="{8407AA37-DEC6-41C3-9CE0-83CE2A36373F}" destId="{CA896A80-5327-4918-BF02-D95EE07F6F60}" srcOrd="11" destOrd="0" presId="urn:microsoft.com/office/officeart/2005/8/layout/default"/>
    <dgm:cxn modelId="{F1418811-5887-40A2-A1DB-ECE1050C2680}" type="presParOf" srcId="{8407AA37-DEC6-41C3-9CE0-83CE2A36373F}" destId="{F044F27B-EF38-41FD-8537-C75D0CF2E8BD}" srcOrd="12"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EB09404-C32B-4437-AFF3-9D502922E9C9}"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ru-RU"/>
        </a:p>
      </dgm:t>
    </dgm:pt>
    <dgm:pt modelId="{B85FE2EB-BAEF-4C2A-B578-E1A06FA59015}">
      <dgm:prSet phldrT="[Текст]" phldr="1"/>
      <dgm:spPr/>
      <dgm:t>
        <a:bodyPr/>
        <a:lstStyle/>
        <a:p>
          <a:endParaRPr lang="ru-RU"/>
        </a:p>
      </dgm:t>
    </dgm:pt>
    <dgm:pt modelId="{39A5AEF9-083C-4B16-941F-B89C05022647}" type="parTrans" cxnId="{8738FD34-D31E-4FC4-AB9A-CEFB1ECD05E7}">
      <dgm:prSet/>
      <dgm:spPr/>
      <dgm:t>
        <a:bodyPr/>
        <a:lstStyle/>
        <a:p>
          <a:endParaRPr lang="ru-RU"/>
        </a:p>
      </dgm:t>
    </dgm:pt>
    <dgm:pt modelId="{7CF67E74-230E-41B1-A484-BD84C1DEE61C}" type="sibTrans" cxnId="{8738FD34-D31E-4FC4-AB9A-CEFB1ECD05E7}">
      <dgm:prSet/>
      <dgm:spPr/>
      <dgm:t>
        <a:bodyPr/>
        <a:lstStyle/>
        <a:p>
          <a:endParaRPr lang="ru-RU"/>
        </a:p>
      </dgm:t>
    </dgm:pt>
    <dgm:pt modelId="{FDBEB699-4248-4F15-AE9D-238F797B2231}">
      <dgm:prSet phldrT="[Текст]" phldr="1"/>
      <dgm:spPr/>
      <dgm:t>
        <a:bodyPr/>
        <a:lstStyle/>
        <a:p>
          <a:endParaRPr lang="ru-RU"/>
        </a:p>
      </dgm:t>
    </dgm:pt>
    <dgm:pt modelId="{5D8BA7CE-1976-4741-A96D-AB95269C5D0B}" type="parTrans" cxnId="{DEA363B8-6713-492A-B7BB-834639D0B15A}">
      <dgm:prSet/>
      <dgm:spPr/>
      <dgm:t>
        <a:bodyPr/>
        <a:lstStyle/>
        <a:p>
          <a:endParaRPr lang="ru-RU"/>
        </a:p>
      </dgm:t>
    </dgm:pt>
    <dgm:pt modelId="{33C4EBA9-0272-4D83-AEB8-2BE80209637A}" type="sibTrans" cxnId="{DEA363B8-6713-492A-B7BB-834639D0B15A}">
      <dgm:prSet/>
      <dgm:spPr/>
      <dgm:t>
        <a:bodyPr/>
        <a:lstStyle/>
        <a:p>
          <a:endParaRPr lang="ru-RU"/>
        </a:p>
      </dgm:t>
    </dgm:pt>
    <dgm:pt modelId="{5E718438-9B5F-4DBF-AFE7-3B22DA5A8AF2}">
      <dgm:prSet phldrT="[Текст]" phldr="1"/>
      <dgm:spPr/>
      <dgm:t>
        <a:bodyPr/>
        <a:lstStyle/>
        <a:p>
          <a:endParaRPr lang="ru-RU"/>
        </a:p>
      </dgm:t>
    </dgm:pt>
    <dgm:pt modelId="{71BF9D3B-EABE-4705-8095-FE2471F05280}" type="parTrans" cxnId="{902B00C5-EE8E-4C04-9C39-FC38F2258084}">
      <dgm:prSet/>
      <dgm:spPr/>
      <dgm:t>
        <a:bodyPr/>
        <a:lstStyle/>
        <a:p>
          <a:endParaRPr lang="ru-RU"/>
        </a:p>
      </dgm:t>
    </dgm:pt>
    <dgm:pt modelId="{1DD92980-31AC-4E71-A638-80B17C1B1895}" type="sibTrans" cxnId="{902B00C5-EE8E-4C04-9C39-FC38F2258084}">
      <dgm:prSet/>
      <dgm:spPr/>
      <dgm:t>
        <a:bodyPr/>
        <a:lstStyle/>
        <a:p>
          <a:endParaRPr lang="ru-RU"/>
        </a:p>
      </dgm:t>
    </dgm:pt>
    <dgm:pt modelId="{EC41BC8A-5D21-41F0-B20B-6CA500084810}">
      <dgm:prSet phldrT="[Текст]" phldr="1"/>
      <dgm:spPr/>
      <dgm:t>
        <a:bodyPr/>
        <a:lstStyle/>
        <a:p>
          <a:endParaRPr lang="ru-RU"/>
        </a:p>
      </dgm:t>
    </dgm:pt>
    <dgm:pt modelId="{2820E6A8-9B4B-4D52-AE10-0A3F89BAC8E3}" type="parTrans" cxnId="{95DF5E2F-D3AA-4C03-B633-E11B845F2D38}">
      <dgm:prSet/>
      <dgm:spPr/>
      <dgm:t>
        <a:bodyPr/>
        <a:lstStyle/>
        <a:p>
          <a:endParaRPr lang="ru-RU"/>
        </a:p>
      </dgm:t>
    </dgm:pt>
    <dgm:pt modelId="{D4A1DE8E-57F8-4633-A572-8B1B57E2B05F}" type="sibTrans" cxnId="{95DF5E2F-D3AA-4C03-B633-E11B845F2D38}">
      <dgm:prSet/>
      <dgm:spPr/>
      <dgm:t>
        <a:bodyPr/>
        <a:lstStyle/>
        <a:p>
          <a:endParaRPr lang="ru-RU"/>
        </a:p>
      </dgm:t>
    </dgm:pt>
    <dgm:pt modelId="{9952F36F-7D67-4EFA-BF5C-0BF460BCFBA4}">
      <dgm:prSet phldrT="[Текст]" phldr="1"/>
      <dgm:spPr/>
      <dgm:t>
        <a:bodyPr/>
        <a:lstStyle/>
        <a:p>
          <a:endParaRPr lang="ru-RU" dirty="0"/>
        </a:p>
      </dgm:t>
    </dgm:pt>
    <dgm:pt modelId="{EE3AF2A7-9994-4904-87D0-2DB693F18747}" type="parTrans" cxnId="{8853C5E3-5512-47AD-8948-C85921112970}">
      <dgm:prSet/>
      <dgm:spPr/>
      <dgm:t>
        <a:bodyPr/>
        <a:lstStyle/>
        <a:p>
          <a:endParaRPr lang="ru-RU"/>
        </a:p>
      </dgm:t>
    </dgm:pt>
    <dgm:pt modelId="{57A26F9E-7EA5-4F99-9963-DA531537B282}" type="sibTrans" cxnId="{8853C5E3-5512-47AD-8948-C85921112970}">
      <dgm:prSet/>
      <dgm:spPr/>
      <dgm:t>
        <a:bodyPr/>
        <a:lstStyle/>
        <a:p>
          <a:endParaRPr lang="ru-RU"/>
        </a:p>
      </dgm:t>
    </dgm:pt>
    <dgm:pt modelId="{D9C95E61-2512-47FB-BEE1-999EDB7E10DC}">
      <dgm:prSet/>
      <dgm:spPr/>
      <dgm:t>
        <a:bodyPr/>
        <a:lstStyle/>
        <a:p>
          <a:endParaRPr lang="ru-RU"/>
        </a:p>
      </dgm:t>
    </dgm:pt>
    <dgm:pt modelId="{D30C2C4C-1086-4D15-8961-7BE14DD4722F}" type="parTrans" cxnId="{BAF0E56E-483C-41C5-8BB4-2BCCA283E8F6}">
      <dgm:prSet/>
      <dgm:spPr/>
      <dgm:t>
        <a:bodyPr/>
        <a:lstStyle/>
        <a:p>
          <a:endParaRPr lang="ru-RU"/>
        </a:p>
      </dgm:t>
    </dgm:pt>
    <dgm:pt modelId="{27FA23FC-8407-4238-BADE-A07025ECD142}" type="sibTrans" cxnId="{BAF0E56E-483C-41C5-8BB4-2BCCA283E8F6}">
      <dgm:prSet/>
      <dgm:spPr/>
      <dgm:t>
        <a:bodyPr/>
        <a:lstStyle/>
        <a:p>
          <a:endParaRPr lang="ru-RU"/>
        </a:p>
      </dgm:t>
    </dgm:pt>
    <dgm:pt modelId="{469750BF-5F5B-4243-9B54-0FFE303C45CF}">
      <dgm:prSet/>
      <dgm:spPr/>
      <dgm:t>
        <a:bodyPr/>
        <a:lstStyle/>
        <a:p>
          <a:endParaRPr lang="ru-RU"/>
        </a:p>
      </dgm:t>
    </dgm:pt>
    <dgm:pt modelId="{D02CCCAB-17D0-476C-86C5-51237BCA5322}" type="parTrans" cxnId="{20CF551B-A485-4AC2-812C-29A3544555B4}">
      <dgm:prSet/>
      <dgm:spPr/>
      <dgm:t>
        <a:bodyPr/>
        <a:lstStyle/>
        <a:p>
          <a:endParaRPr lang="ru-RU"/>
        </a:p>
      </dgm:t>
    </dgm:pt>
    <dgm:pt modelId="{A5EE8ABD-12A1-4408-BAA7-0DC0FF2682A7}" type="sibTrans" cxnId="{20CF551B-A485-4AC2-812C-29A3544555B4}">
      <dgm:prSet/>
      <dgm:spPr/>
      <dgm:t>
        <a:bodyPr/>
        <a:lstStyle/>
        <a:p>
          <a:endParaRPr lang="ru-RU"/>
        </a:p>
      </dgm:t>
    </dgm:pt>
    <dgm:pt modelId="{68992FF9-0AB0-4291-8D1B-24099BBD3EBC}">
      <dgm:prSet/>
      <dgm:spPr/>
      <dgm:t>
        <a:bodyPr/>
        <a:lstStyle/>
        <a:p>
          <a:endParaRPr lang="ru-RU"/>
        </a:p>
      </dgm:t>
    </dgm:pt>
    <dgm:pt modelId="{D407CEE2-0EA2-4C1D-8A4B-0C3ECB2B1720}" type="parTrans" cxnId="{BAB8195D-8C21-444C-B4B3-CA652EFCEAB1}">
      <dgm:prSet/>
      <dgm:spPr/>
      <dgm:t>
        <a:bodyPr/>
        <a:lstStyle/>
        <a:p>
          <a:endParaRPr lang="ru-RU"/>
        </a:p>
      </dgm:t>
    </dgm:pt>
    <dgm:pt modelId="{DD5104B3-68D0-47AE-8B1E-69DDE8BFA7C0}" type="sibTrans" cxnId="{BAB8195D-8C21-444C-B4B3-CA652EFCEAB1}">
      <dgm:prSet/>
      <dgm:spPr/>
      <dgm:t>
        <a:bodyPr/>
        <a:lstStyle/>
        <a:p>
          <a:endParaRPr lang="ru-RU"/>
        </a:p>
      </dgm:t>
    </dgm:pt>
    <dgm:pt modelId="{8D51C524-A72E-4E0C-9131-9102911557A1}">
      <dgm:prSet/>
      <dgm:spPr/>
      <dgm:t>
        <a:bodyPr/>
        <a:lstStyle/>
        <a:p>
          <a:endParaRPr lang="ru-RU"/>
        </a:p>
      </dgm:t>
    </dgm:pt>
    <dgm:pt modelId="{438B17CF-ABA3-4AA8-88BB-16357805063A}" type="parTrans" cxnId="{8D46B721-F0F9-41BB-89C1-EF8A689CCAE1}">
      <dgm:prSet/>
      <dgm:spPr/>
      <dgm:t>
        <a:bodyPr/>
        <a:lstStyle/>
        <a:p>
          <a:endParaRPr lang="ru-RU"/>
        </a:p>
      </dgm:t>
    </dgm:pt>
    <dgm:pt modelId="{4A84087C-9AB2-47B3-852C-88B8CDCD98FA}" type="sibTrans" cxnId="{8D46B721-F0F9-41BB-89C1-EF8A689CCAE1}">
      <dgm:prSet/>
      <dgm:spPr/>
      <dgm:t>
        <a:bodyPr/>
        <a:lstStyle/>
        <a:p>
          <a:endParaRPr lang="ru-RU"/>
        </a:p>
      </dgm:t>
    </dgm:pt>
    <dgm:pt modelId="{C760921C-639D-4FD4-9C61-8F7916DFB40E}">
      <dgm:prSet/>
      <dgm:spPr/>
      <dgm:t>
        <a:bodyPr/>
        <a:lstStyle/>
        <a:p>
          <a:endParaRPr lang="ru-RU"/>
        </a:p>
      </dgm:t>
    </dgm:pt>
    <dgm:pt modelId="{35C3B336-749B-4C2D-BA40-DC0EC9B39DC6}" type="parTrans" cxnId="{4948DE7D-D17C-4E61-A4BD-380ADD46C749}">
      <dgm:prSet/>
      <dgm:spPr/>
      <dgm:t>
        <a:bodyPr/>
        <a:lstStyle/>
        <a:p>
          <a:endParaRPr lang="ru-RU"/>
        </a:p>
      </dgm:t>
    </dgm:pt>
    <dgm:pt modelId="{B282E1FB-F308-44E1-AC14-5DAD2AAA4A09}" type="sibTrans" cxnId="{4948DE7D-D17C-4E61-A4BD-380ADD46C749}">
      <dgm:prSet/>
      <dgm:spPr/>
      <dgm:t>
        <a:bodyPr/>
        <a:lstStyle/>
        <a:p>
          <a:endParaRPr lang="ru-RU"/>
        </a:p>
      </dgm:t>
    </dgm:pt>
    <dgm:pt modelId="{23724EE3-AB6C-49B7-9224-0E4744306549}" type="pres">
      <dgm:prSet presAssocID="{9EB09404-C32B-4437-AFF3-9D502922E9C9}" presName="diagram" presStyleCnt="0">
        <dgm:presLayoutVars>
          <dgm:dir/>
          <dgm:resizeHandles val="exact"/>
        </dgm:presLayoutVars>
      </dgm:prSet>
      <dgm:spPr/>
      <dgm:t>
        <a:bodyPr/>
        <a:lstStyle/>
        <a:p>
          <a:endParaRPr lang="ru-RU"/>
        </a:p>
      </dgm:t>
    </dgm:pt>
    <dgm:pt modelId="{2EBBFD33-D749-4A7A-886E-37837CB04DD9}" type="pres">
      <dgm:prSet presAssocID="{B85FE2EB-BAEF-4C2A-B578-E1A06FA59015}" presName="node" presStyleLbl="node1" presStyleIdx="0" presStyleCnt="10">
        <dgm:presLayoutVars>
          <dgm:bulletEnabled val="1"/>
        </dgm:presLayoutVars>
      </dgm:prSet>
      <dgm:spPr/>
      <dgm:t>
        <a:bodyPr/>
        <a:lstStyle/>
        <a:p>
          <a:endParaRPr lang="ru-RU"/>
        </a:p>
      </dgm:t>
    </dgm:pt>
    <dgm:pt modelId="{D6B869CD-8CD7-4CC5-B8CE-4E6A63F1B0DD}" type="pres">
      <dgm:prSet presAssocID="{7CF67E74-230E-41B1-A484-BD84C1DEE61C}" presName="sibTrans" presStyleCnt="0"/>
      <dgm:spPr/>
    </dgm:pt>
    <dgm:pt modelId="{882DE0B0-09C3-4C5E-86CB-B48CE7326E08}" type="pres">
      <dgm:prSet presAssocID="{FDBEB699-4248-4F15-AE9D-238F797B2231}" presName="node" presStyleLbl="node1" presStyleIdx="1" presStyleCnt="10">
        <dgm:presLayoutVars>
          <dgm:bulletEnabled val="1"/>
        </dgm:presLayoutVars>
      </dgm:prSet>
      <dgm:spPr/>
      <dgm:t>
        <a:bodyPr/>
        <a:lstStyle/>
        <a:p>
          <a:endParaRPr lang="ru-RU"/>
        </a:p>
      </dgm:t>
    </dgm:pt>
    <dgm:pt modelId="{254AB4DA-2DC8-43A4-8630-E69B7B741A28}" type="pres">
      <dgm:prSet presAssocID="{33C4EBA9-0272-4D83-AEB8-2BE80209637A}" presName="sibTrans" presStyleCnt="0"/>
      <dgm:spPr/>
    </dgm:pt>
    <dgm:pt modelId="{9C2F3EC6-DDCF-4AA4-8007-F0CE7767D182}" type="pres">
      <dgm:prSet presAssocID="{5E718438-9B5F-4DBF-AFE7-3B22DA5A8AF2}" presName="node" presStyleLbl="node1" presStyleIdx="2" presStyleCnt="10">
        <dgm:presLayoutVars>
          <dgm:bulletEnabled val="1"/>
        </dgm:presLayoutVars>
      </dgm:prSet>
      <dgm:spPr/>
      <dgm:t>
        <a:bodyPr/>
        <a:lstStyle/>
        <a:p>
          <a:endParaRPr lang="ru-RU"/>
        </a:p>
      </dgm:t>
    </dgm:pt>
    <dgm:pt modelId="{10A6CAFA-207F-494F-A218-B9540CB5816D}" type="pres">
      <dgm:prSet presAssocID="{1DD92980-31AC-4E71-A638-80B17C1B1895}" presName="sibTrans" presStyleCnt="0"/>
      <dgm:spPr/>
    </dgm:pt>
    <dgm:pt modelId="{0B4A96E2-1140-49F9-B42A-C73CDCC7E5C2}" type="pres">
      <dgm:prSet presAssocID="{EC41BC8A-5D21-41F0-B20B-6CA500084810}" presName="node" presStyleLbl="node1" presStyleIdx="3" presStyleCnt="10">
        <dgm:presLayoutVars>
          <dgm:bulletEnabled val="1"/>
        </dgm:presLayoutVars>
      </dgm:prSet>
      <dgm:spPr/>
      <dgm:t>
        <a:bodyPr/>
        <a:lstStyle/>
        <a:p>
          <a:endParaRPr lang="ru-RU"/>
        </a:p>
      </dgm:t>
    </dgm:pt>
    <dgm:pt modelId="{8AF9AE43-B20A-440A-BE78-7B72717791CE}" type="pres">
      <dgm:prSet presAssocID="{D4A1DE8E-57F8-4633-A572-8B1B57E2B05F}" presName="sibTrans" presStyleCnt="0"/>
      <dgm:spPr/>
    </dgm:pt>
    <dgm:pt modelId="{6F3D5485-BF5F-4B5F-9810-5DDD7521EE64}" type="pres">
      <dgm:prSet presAssocID="{9952F36F-7D67-4EFA-BF5C-0BF460BCFBA4}" presName="node" presStyleLbl="node1" presStyleIdx="4" presStyleCnt="10">
        <dgm:presLayoutVars>
          <dgm:bulletEnabled val="1"/>
        </dgm:presLayoutVars>
      </dgm:prSet>
      <dgm:spPr/>
      <dgm:t>
        <a:bodyPr/>
        <a:lstStyle/>
        <a:p>
          <a:endParaRPr lang="ru-RU"/>
        </a:p>
      </dgm:t>
    </dgm:pt>
    <dgm:pt modelId="{69BD6BDD-71B1-47C1-875B-B61FF5D75EAA}" type="pres">
      <dgm:prSet presAssocID="{57A26F9E-7EA5-4F99-9963-DA531537B282}" presName="sibTrans" presStyleCnt="0"/>
      <dgm:spPr/>
    </dgm:pt>
    <dgm:pt modelId="{659520DE-58DE-484D-9357-AB4FC0C8DEC3}" type="pres">
      <dgm:prSet presAssocID="{D9C95E61-2512-47FB-BEE1-999EDB7E10DC}" presName="node" presStyleLbl="node1" presStyleIdx="5" presStyleCnt="10">
        <dgm:presLayoutVars>
          <dgm:bulletEnabled val="1"/>
        </dgm:presLayoutVars>
      </dgm:prSet>
      <dgm:spPr/>
      <dgm:t>
        <a:bodyPr/>
        <a:lstStyle/>
        <a:p>
          <a:endParaRPr lang="ru-RU"/>
        </a:p>
      </dgm:t>
    </dgm:pt>
    <dgm:pt modelId="{1F2736B5-E2EC-434E-AAE1-DD40F04F9DB6}" type="pres">
      <dgm:prSet presAssocID="{27FA23FC-8407-4238-BADE-A07025ECD142}" presName="sibTrans" presStyleCnt="0"/>
      <dgm:spPr/>
    </dgm:pt>
    <dgm:pt modelId="{3F8883A5-3DCA-4CAE-B20D-716DDC243D67}" type="pres">
      <dgm:prSet presAssocID="{469750BF-5F5B-4243-9B54-0FFE303C45CF}" presName="node" presStyleLbl="node1" presStyleIdx="6" presStyleCnt="10">
        <dgm:presLayoutVars>
          <dgm:bulletEnabled val="1"/>
        </dgm:presLayoutVars>
      </dgm:prSet>
      <dgm:spPr/>
      <dgm:t>
        <a:bodyPr/>
        <a:lstStyle/>
        <a:p>
          <a:endParaRPr lang="ru-RU"/>
        </a:p>
      </dgm:t>
    </dgm:pt>
    <dgm:pt modelId="{4884F7F4-FC59-448A-8245-CB4E4D5B3BE9}" type="pres">
      <dgm:prSet presAssocID="{A5EE8ABD-12A1-4408-BAA7-0DC0FF2682A7}" presName="sibTrans" presStyleCnt="0"/>
      <dgm:spPr/>
    </dgm:pt>
    <dgm:pt modelId="{03255BEC-6084-44FB-A1CD-FE066E6F65BE}" type="pres">
      <dgm:prSet presAssocID="{68992FF9-0AB0-4291-8D1B-24099BBD3EBC}" presName="node" presStyleLbl="node1" presStyleIdx="7" presStyleCnt="10">
        <dgm:presLayoutVars>
          <dgm:bulletEnabled val="1"/>
        </dgm:presLayoutVars>
      </dgm:prSet>
      <dgm:spPr/>
      <dgm:t>
        <a:bodyPr/>
        <a:lstStyle/>
        <a:p>
          <a:endParaRPr lang="ru-RU"/>
        </a:p>
      </dgm:t>
    </dgm:pt>
    <dgm:pt modelId="{6B270206-2E1A-49BA-812A-871C718D507B}" type="pres">
      <dgm:prSet presAssocID="{DD5104B3-68D0-47AE-8B1E-69DDE8BFA7C0}" presName="sibTrans" presStyleCnt="0"/>
      <dgm:spPr/>
    </dgm:pt>
    <dgm:pt modelId="{EB7F5CE4-B42D-48CA-B6A1-345B85472523}" type="pres">
      <dgm:prSet presAssocID="{8D51C524-A72E-4E0C-9131-9102911557A1}" presName="node" presStyleLbl="node1" presStyleIdx="8" presStyleCnt="10">
        <dgm:presLayoutVars>
          <dgm:bulletEnabled val="1"/>
        </dgm:presLayoutVars>
      </dgm:prSet>
      <dgm:spPr/>
      <dgm:t>
        <a:bodyPr/>
        <a:lstStyle/>
        <a:p>
          <a:endParaRPr lang="ru-RU"/>
        </a:p>
      </dgm:t>
    </dgm:pt>
    <dgm:pt modelId="{352AACB9-D1C2-475D-9A57-2EC86C62CCAA}" type="pres">
      <dgm:prSet presAssocID="{4A84087C-9AB2-47B3-852C-88B8CDCD98FA}" presName="sibTrans" presStyleCnt="0"/>
      <dgm:spPr/>
    </dgm:pt>
    <dgm:pt modelId="{3072D80A-1B20-4008-A065-7778596052D5}" type="pres">
      <dgm:prSet presAssocID="{C760921C-639D-4FD4-9C61-8F7916DFB40E}" presName="node" presStyleLbl="node1" presStyleIdx="9" presStyleCnt="10">
        <dgm:presLayoutVars>
          <dgm:bulletEnabled val="1"/>
        </dgm:presLayoutVars>
      </dgm:prSet>
      <dgm:spPr/>
      <dgm:t>
        <a:bodyPr/>
        <a:lstStyle/>
        <a:p>
          <a:endParaRPr lang="ru-RU"/>
        </a:p>
      </dgm:t>
    </dgm:pt>
  </dgm:ptLst>
  <dgm:cxnLst>
    <dgm:cxn modelId="{78F7EEC0-3E52-42B1-B435-7178368B6DBB}" type="presOf" srcId="{9EB09404-C32B-4437-AFF3-9D502922E9C9}" destId="{23724EE3-AB6C-49B7-9224-0E4744306549}" srcOrd="0" destOrd="0" presId="urn:microsoft.com/office/officeart/2005/8/layout/default"/>
    <dgm:cxn modelId="{82850607-C8C4-49D4-8313-B4413EDC0C62}" type="presOf" srcId="{68992FF9-0AB0-4291-8D1B-24099BBD3EBC}" destId="{03255BEC-6084-44FB-A1CD-FE066E6F65BE}" srcOrd="0" destOrd="0" presId="urn:microsoft.com/office/officeart/2005/8/layout/default"/>
    <dgm:cxn modelId="{D5DA1EFC-EA68-4BA7-BB7A-D9E48D97CD88}" type="presOf" srcId="{FDBEB699-4248-4F15-AE9D-238F797B2231}" destId="{882DE0B0-09C3-4C5E-86CB-B48CE7326E08}" srcOrd="0" destOrd="0" presId="urn:microsoft.com/office/officeart/2005/8/layout/default"/>
    <dgm:cxn modelId="{553BD73F-7C23-4576-AD5B-31367089DD13}" type="presOf" srcId="{9952F36F-7D67-4EFA-BF5C-0BF460BCFBA4}" destId="{6F3D5485-BF5F-4B5F-9810-5DDD7521EE64}" srcOrd="0" destOrd="0" presId="urn:microsoft.com/office/officeart/2005/8/layout/default"/>
    <dgm:cxn modelId="{E2C9C015-FA54-42BF-996B-3DA490E1C6C4}" type="presOf" srcId="{C760921C-639D-4FD4-9C61-8F7916DFB40E}" destId="{3072D80A-1B20-4008-A065-7778596052D5}" srcOrd="0" destOrd="0" presId="urn:microsoft.com/office/officeart/2005/8/layout/default"/>
    <dgm:cxn modelId="{035AFF8E-1DF3-43AE-BF19-97706AC5D737}" type="presOf" srcId="{EC41BC8A-5D21-41F0-B20B-6CA500084810}" destId="{0B4A96E2-1140-49F9-B42A-C73CDCC7E5C2}" srcOrd="0" destOrd="0" presId="urn:microsoft.com/office/officeart/2005/8/layout/default"/>
    <dgm:cxn modelId="{F76AB82C-35C4-47E9-BA70-EA9A7D7A531A}" type="presOf" srcId="{8D51C524-A72E-4E0C-9131-9102911557A1}" destId="{EB7F5CE4-B42D-48CA-B6A1-345B85472523}" srcOrd="0" destOrd="0" presId="urn:microsoft.com/office/officeart/2005/8/layout/default"/>
    <dgm:cxn modelId="{85114A02-131F-451B-849D-516334773024}" type="presOf" srcId="{B85FE2EB-BAEF-4C2A-B578-E1A06FA59015}" destId="{2EBBFD33-D749-4A7A-886E-37837CB04DD9}" srcOrd="0" destOrd="0" presId="urn:microsoft.com/office/officeart/2005/8/layout/default"/>
    <dgm:cxn modelId="{49E790B6-2D1A-4F78-B726-CCCF9AE529E7}" type="presOf" srcId="{5E718438-9B5F-4DBF-AFE7-3B22DA5A8AF2}" destId="{9C2F3EC6-DDCF-4AA4-8007-F0CE7767D182}" srcOrd="0" destOrd="0" presId="urn:microsoft.com/office/officeart/2005/8/layout/default"/>
    <dgm:cxn modelId="{BAB8195D-8C21-444C-B4B3-CA652EFCEAB1}" srcId="{9EB09404-C32B-4437-AFF3-9D502922E9C9}" destId="{68992FF9-0AB0-4291-8D1B-24099BBD3EBC}" srcOrd="7" destOrd="0" parTransId="{D407CEE2-0EA2-4C1D-8A4B-0C3ECB2B1720}" sibTransId="{DD5104B3-68D0-47AE-8B1E-69DDE8BFA7C0}"/>
    <dgm:cxn modelId="{8D46B721-F0F9-41BB-89C1-EF8A689CCAE1}" srcId="{9EB09404-C32B-4437-AFF3-9D502922E9C9}" destId="{8D51C524-A72E-4E0C-9131-9102911557A1}" srcOrd="8" destOrd="0" parTransId="{438B17CF-ABA3-4AA8-88BB-16357805063A}" sibTransId="{4A84087C-9AB2-47B3-852C-88B8CDCD98FA}"/>
    <dgm:cxn modelId="{DEA363B8-6713-492A-B7BB-834639D0B15A}" srcId="{9EB09404-C32B-4437-AFF3-9D502922E9C9}" destId="{FDBEB699-4248-4F15-AE9D-238F797B2231}" srcOrd="1" destOrd="0" parTransId="{5D8BA7CE-1976-4741-A96D-AB95269C5D0B}" sibTransId="{33C4EBA9-0272-4D83-AEB8-2BE80209637A}"/>
    <dgm:cxn modelId="{8738FD34-D31E-4FC4-AB9A-CEFB1ECD05E7}" srcId="{9EB09404-C32B-4437-AFF3-9D502922E9C9}" destId="{B85FE2EB-BAEF-4C2A-B578-E1A06FA59015}" srcOrd="0" destOrd="0" parTransId="{39A5AEF9-083C-4B16-941F-B89C05022647}" sibTransId="{7CF67E74-230E-41B1-A484-BD84C1DEE61C}"/>
    <dgm:cxn modelId="{8853C5E3-5512-47AD-8948-C85921112970}" srcId="{9EB09404-C32B-4437-AFF3-9D502922E9C9}" destId="{9952F36F-7D67-4EFA-BF5C-0BF460BCFBA4}" srcOrd="4" destOrd="0" parTransId="{EE3AF2A7-9994-4904-87D0-2DB693F18747}" sibTransId="{57A26F9E-7EA5-4F99-9963-DA531537B282}"/>
    <dgm:cxn modelId="{C1240463-AEDA-4BF0-95C0-EB82919C0939}" type="presOf" srcId="{469750BF-5F5B-4243-9B54-0FFE303C45CF}" destId="{3F8883A5-3DCA-4CAE-B20D-716DDC243D67}" srcOrd="0" destOrd="0" presId="urn:microsoft.com/office/officeart/2005/8/layout/default"/>
    <dgm:cxn modelId="{BAF0E56E-483C-41C5-8BB4-2BCCA283E8F6}" srcId="{9EB09404-C32B-4437-AFF3-9D502922E9C9}" destId="{D9C95E61-2512-47FB-BEE1-999EDB7E10DC}" srcOrd="5" destOrd="0" parTransId="{D30C2C4C-1086-4D15-8961-7BE14DD4722F}" sibTransId="{27FA23FC-8407-4238-BADE-A07025ECD142}"/>
    <dgm:cxn modelId="{4948DE7D-D17C-4E61-A4BD-380ADD46C749}" srcId="{9EB09404-C32B-4437-AFF3-9D502922E9C9}" destId="{C760921C-639D-4FD4-9C61-8F7916DFB40E}" srcOrd="9" destOrd="0" parTransId="{35C3B336-749B-4C2D-BA40-DC0EC9B39DC6}" sibTransId="{B282E1FB-F308-44E1-AC14-5DAD2AAA4A09}"/>
    <dgm:cxn modelId="{95DF5E2F-D3AA-4C03-B633-E11B845F2D38}" srcId="{9EB09404-C32B-4437-AFF3-9D502922E9C9}" destId="{EC41BC8A-5D21-41F0-B20B-6CA500084810}" srcOrd="3" destOrd="0" parTransId="{2820E6A8-9B4B-4D52-AE10-0A3F89BAC8E3}" sibTransId="{D4A1DE8E-57F8-4633-A572-8B1B57E2B05F}"/>
    <dgm:cxn modelId="{902B00C5-EE8E-4C04-9C39-FC38F2258084}" srcId="{9EB09404-C32B-4437-AFF3-9D502922E9C9}" destId="{5E718438-9B5F-4DBF-AFE7-3B22DA5A8AF2}" srcOrd="2" destOrd="0" parTransId="{71BF9D3B-EABE-4705-8095-FE2471F05280}" sibTransId="{1DD92980-31AC-4E71-A638-80B17C1B1895}"/>
    <dgm:cxn modelId="{0DB9C12F-FB0F-4CB0-805B-05F12270AEA6}" type="presOf" srcId="{D9C95E61-2512-47FB-BEE1-999EDB7E10DC}" destId="{659520DE-58DE-484D-9357-AB4FC0C8DEC3}" srcOrd="0" destOrd="0" presId="urn:microsoft.com/office/officeart/2005/8/layout/default"/>
    <dgm:cxn modelId="{20CF551B-A485-4AC2-812C-29A3544555B4}" srcId="{9EB09404-C32B-4437-AFF3-9D502922E9C9}" destId="{469750BF-5F5B-4243-9B54-0FFE303C45CF}" srcOrd="6" destOrd="0" parTransId="{D02CCCAB-17D0-476C-86C5-51237BCA5322}" sibTransId="{A5EE8ABD-12A1-4408-BAA7-0DC0FF2682A7}"/>
    <dgm:cxn modelId="{DCDAB8A4-D94F-4083-A28F-6C17C525B6DF}" type="presParOf" srcId="{23724EE3-AB6C-49B7-9224-0E4744306549}" destId="{2EBBFD33-D749-4A7A-886E-37837CB04DD9}" srcOrd="0" destOrd="0" presId="urn:microsoft.com/office/officeart/2005/8/layout/default"/>
    <dgm:cxn modelId="{58FAEAC0-E655-4F77-A619-6A9D6ADE1FF0}" type="presParOf" srcId="{23724EE3-AB6C-49B7-9224-0E4744306549}" destId="{D6B869CD-8CD7-4CC5-B8CE-4E6A63F1B0DD}" srcOrd="1" destOrd="0" presId="urn:microsoft.com/office/officeart/2005/8/layout/default"/>
    <dgm:cxn modelId="{AB92CFBB-A220-4CC9-9CA1-5C9370FB815E}" type="presParOf" srcId="{23724EE3-AB6C-49B7-9224-0E4744306549}" destId="{882DE0B0-09C3-4C5E-86CB-B48CE7326E08}" srcOrd="2" destOrd="0" presId="urn:microsoft.com/office/officeart/2005/8/layout/default"/>
    <dgm:cxn modelId="{DC884957-43E0-477B-9B67-9DFE51860091}" type="presParOf" srcId="{23724EE3-AB6C-49B7-9224-0E4744306549}" destId="{254AB4DA-2DC8-43A4-8630-E69B7B741A28}" srcOrd="3" destOrd="0" presId="urn:microsoft.com/office/officeart/2005/8/layout/default"/>
    <dgm:cxn modelId="{27CFDE54-139A-4F9E-AB96-AA669618FD89}" type="presParOf" srcId="{23724EE3-AB6C-49B7-9224-0E4744306549}" destId="{9C2F3EC6-DDCF-4AA4-8007-F0CE7767D182}" srcOrd="4" destOrd="0" presId="urn:microsoft.com/office/officeart/2005/8/layout/default"/>
    <dgm:cxn modelId="{2D616B94-2B38-407B-812F-0AAD4EB173A0}" type="presParOf" srcId="{23724EE3-AB6C-49B7-9224-0E4744306549}" destId="{10A6CAFA-207F-494F-A218-B9540CB5816D}" srcOrd="5" destOrd="0" presId="urn:microsoft.com/office/officeart/2005/8/layout/default"/>
    <dgm:cxn modelId="{B734A990-DCE7-4B6C-81FD-8F4C60520960}" type="presParOf" srcId="{23724EE3-AB6C-49B7-9224-0E4744306549}" destId="{0B4A96E2-1140-49F9-B42A-C73CDCC7E5C2}" srcOrd="6" destOrd="0" presId="urn:microsoft.com/office/officeart/2005/8/layout/default"/>
    <dgm:cxn modelId="{313456D1-DEAA-48C4-8662-D14BA852C48D}" type="presParOf" srcId="{23724EE3-AB6C-49B7-9224-0E4744306549}" destId="{8AF9AE43-B20A-440A-BE78-7B72717791CE}" srcOrd="7" destOrd="0" presId="urn:microsoft.com/office/officeart/2005/8/layout/default"/>
    <dgm:cxn modelId="{980017C0-E160-4B97-8FAD-5CC14B23C727}" type="presParOf" srcId="{23724EE3-AB6C-49B7-9224-0E4744306549}" destId="{6F3D5485-BF5F-4B5F-9810-5DDD7521EE64}" srcOrd="8" destOrd="0" presId="urn:microsoft.com/office/officeart/2005/8/layout/default"/>
    <dgm:cxn modelId="{BD7768ED-C56F-40C4-A7F6-6F61A511D87B}" type="presParOf" srcId="{23724EE3-AB6C-49B7-9224-0E4744306549}" destId="{69BD6BDD-71B1-47C1-875B-B61FF5D75EAA}" srcOrd="9" destOrd="0" presId="urn:microsoft.com/office/officeart/2005/8/layout/default"/>
    <dgm:cxn modelId="{40EC73FF-B8E6-460D-8E1B-BB89B339484C}" type="presParOf" srcId="{23724EE3-AB6C-49B7-9224-0E4744306549}" destId="{659520DE-58DE-484D-9357-AB4FC0C8DEC3}" srcOrd="10" destOrd="0" presId="urn:microsoft.com/office/officeart/2005/8/layout/default"/>
    <dgm:cxn modelId="{331CC082-7E0F-4B06-9F19-C9D9838CA208}" type="presParOf" srcId="{23724EE3-AB6C-49B7-9224-0E4744306549}" destId="{1F2736B5-E2EC-434E-AAE1-DD40F04F9DB6}" srcOrd="11" destOrd="0" presId="urn:microsoft.com/office/officeart/2005/8/layout/default"/>
    <dgm:cxn modelId="{1C099F04-EECA-4DF9-ADEC-56183BC44264}" type="presParOf" srcId="{23724EE3-AB6C-49B7-9224-0E4744306549}" destId="{3F8883A5-3DCA-4CAE-B20D-716DDC243D67}" srcOrd="12" destOrd="0" presId="urn:microsoft.com/office/officeart/2005/8/layout/default"/>
    <dgm:cxn modelId="{261968EC-FD8E-4FDD-A425-9BA3680AB918}" type="presParOf" srcId="{23724EE3-AB6C-49B7-9224-0E4744306549}" destId="{4884F7F4-FC59-448A-8245-CB4E4D5B3BE9}" srcOrd="13" destOrd="0" presId="urn:microsoft.com/office/officeart/2005/8/layout/default"/>
    <dgm:cxn modelId="{EFC9853B-12AD-4CC0-8A96-9730DD48744E}" type="presParOf" srcId="{23724EE3-AB6C-49B7-9224-0E4744306549}" destId="{03255BEC-6084-44FB-A1CD-FE066E6F65BE}" srcOrd="14" destOrd="0" presId="urn:microsoft.com/office/officeart/2005/8/layout/default"/>
    <dgm:cxn modelId="{ED825088-44B0-462B-A733-7B6498E6EF5A}" type="presParOf" srcId="{23724EE3-AB6C-49B7-9224-0E4744306549}" destId="{6B270206-2E1A-49BA-812A-871C718D507B}" srcOrd="15" destOrd="0" presId="urn:microsoft.com/office/officeart/2005/8/layout/default"/>
    <dgm:cxn modelId="{D94D27A1-2DF3-4D19-B228-4A06588CA693}" type="presParOf" srcId="{23724EE3-AB6C-49B7-9224-0E4744306549}" destId="{EB7F5CE4-B42D-48CA-B6A1-345B85472523}" srcOrd="16" destOrd="0" presId="urn:microsoft.com/office/officeart/2005/8/layout/default"/>
    <dgm:cxn modelId="{D8079D8E-FD98-40F3-AC8B-F4589E3DEAC3}" type="presParOf" srcId="{23724EE3-AB6C-49B7-9224-0E4744306549}" destId="{352AACB9-D1C2-475D-9A57-2EC86C62CCAA}" srcOrd="17" destOrd="0" presId="urn:microsoft.com/office/officeart/2005/8/layout/default"/>
    <dgm:cxn modelId="{1CB9C975-AB6F-4BE7-AD6B-FABE6BD36B20}" type="presParOf" srcId="{23724EE3-AB6C-49B7-9224-0E4744306549}" destId="{3072D80A-1B20-4008-A065-7778596052D5}" srcOrd="18"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77158A3-0C81-451E-8979-AE3606F3552C}"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ru-RU"/>
        </a:p>
      </dgm:t>
    </dgm:pt>
    <dgm:pt modelId="{5B9F7AA4-4DEE-4261-A5C8-71E5D8CE48A9}">
      <dgm:prSet phldrT="[Текст]" phldr="1"/>
      <dgm:spPr/>
      <dgm:t>
        <a:bodyPr/>
        <a:lstStyle/>
        <a:p>
          <a:endParaRPr lang="ru-RU"/>
        </a:p>
      </dgm:t>
    </dgm:pt>
    <dgm:pt modelId="{84B2597B-238B-4842-A3D7-37B9BAE99004}" type="parTrans" cxnId="{519C55F4-FBE6-437E-836A-FB5CEC926B00}">
      <dgm:prSet/>
      <dgm:spPr/>
      <dgm:t>
        <a:bodyPr/>
        <a:lstStyle/>
        <a:p>
          <a:endParaRPr lang="ru-RU"/>
        </a:p>
      </dgm:t>
    </dgm:pt>
    <dgm:pt modelId="{7D30E843-44DD-441D-8275-3E297E70CD64}" type="sibTrans" cxnId="{519C55F4-FBE6-437E-836A-FB5CEC926B00}">
      <dgm:prSet/>
      <dgm:spPr/>
      <dgm:t>
        <a:bodyPr/>
        <a:lstStyle/>
        <a:p>
          <a:endParaRPr lang="ru-RU"/>
        </a:p>
      </dgm:t>
    </dgm:pt>
    <dgm:pt modelId="{0D21DABC-C1D8-420A-839A-97C097195CC4}">
      <dgm:prSet phldrT="[Текст]" phldr="1"/>
      <dgm:spPr/>
      <dgm:t>
        <a:bodyPr/>
        <a:lstStyle/>
        <a:p>
          <a:endParaRPr lang="ru-RU"/>
        </a:p>
      </dgm:t>
    </dgm:pt>
    <dgm:pt modelId="{4F1EF5BE-CE38-40EA-8D3B-22A0B4206DC5}" type="parTrans" cxnId="{ECB82830-ACAF-4154-826D-28AFCC1C26B7}">
      <dgm:prSet/>
      <dgm:spPr/>
      <dgm:t>
        <a:bodyPr/>
        <a:lstStyle/>
        <a:p>
          <a:endParaRPr lang="ru-RU"/>
        </a:p>
      </dgm:t>
    </dgm:pt>
    <dgm:pt modelId="{A3DA7D70-9754-42D9-BA28-163E4938E5CD}" type="sibTrans" cxnId="{ECB82830-ACAF-4154-826D-28AFCC1C26B7}">
      <dgm:prSet/>
      <dgm:spPr/>
      <dgm:t>
        <a:bodyPr/>
        <a:lstStyle/>
        <a:p>
          <a:endParaRPr lang="ru-RU"/>
        </a:p>
      </dgm:t>
    </dgm:pt>
    <dgm:pt modelId="{6E613605-464C-41FE-8E7E-FAD0F8E87216}">
      <dgm:prSet phldrT="[Текст]" phldr="1"/>
      <dgm:spPr/>
      <dgm:t>
        <a:bodyPr/>
        <a:lstStyle/>
        <a:p>
          <a:endParaRPr lang="ru-RU"/>
        </a:p>
      </dgm:t>
    </dgm:pt>
    <dgm:pt modelId="{5C018005-A72B-4646-92EA-1B106860982C}" type="parTrans" cxnId="{1CE9E75E-5F20-47EE-8B9D-4F9A640AC208}">
      <dgm:prSet/>
      <dgm:spPr/>
      <dgm:t>
        <a:bodyPr/>
        <a:lstStyle/>
        <a:p>
          <a:endParaRPr lang="ru-RU"/>
        </a:p>
      </dgm:t>
    </dgm:pt>
    <dgm:pt modelId="{9CA0CCC1-8573-4073-B7FB-05994BB69908}" type="sibTrans" cxnId="{1CE9E75E-5F20-47EE-8B9D-4F9A640AC208}">
      <dgm:prSet/>
      <dgm:spPr/>
      <dgm:t>
        <a:bodyPr/>
        <a:lstStyle/>
        <a:p>
          <a:endParaRPr lang="ru-RU"/>
        </a:p>
      </dgm:t>
    </dgm:pt>
    <dgm:pt modelId="{9D99C409-E0DA-47AD-95B2-DABFE03DB1BA}">
      <dgm:prSet phldrT="[Текст]" phldr="1"/>
      <dgm:spPr/>
      <dgm:t>
        <a:bodyPr/>
        <a:lstStyle/>
        <a:p>
          <a:endParaRPr lang="ru-RU"/>
        </a:p>
      </dgm:t>
    </dgm:pt>
    <dgm:pt modelId="{29EA7ED5-1999-48F2-BB63-9481EF24C843}" type="parTrans" cxnId="{9A729401-4327-4978-BA48-B12C66BF1C93}">
      <dgm:prSet/>
      <dgm:spPr/>
      <dgm:t>
        <a:bodyPr/>
        <a:lstStyle/>
        <a:p>
          <a:endParaRPr lang="ru-RU"/>
        </a:p>
      </dgm:t>
    </dgm:pt>
    <dgm:pt modelId="{5C7119D5-48AC-4C52-A3DD-A60D4B51682E}" type="sibTrans" cxnId="{9A729401-4327-4978-BA48-B12C66BF1C93}">
      <dgm:prSet/>
      <dgm:spPr/>
      <dgm:t>
        <a:bodyPr/>
        <a:lstStyle/>
        <a:p>
          <a:endParaRPr lang="ru-RU"/>
        </a:p>
      </dgm:t>
    </dgm:pt>
    <dgm:pt modelId="{93AEC4D1-B9A8-43DC-9CE1-26ED325C1E64}">
      <dgm:prSet phldrT="[Текст]" phldr="1"/>
      <dgm:spPr/>
      <dgm:t>
        <a:bodyPr/>
        <a:lstStyle/>
        <a:p>
          <a:endParaRPr lang="ru-RU" dirty="0"/>
        </a:p>
      </dgm:t>
    </dgm:pt>
    <dgm:pt modelId="{D7919790-AFCF-4294-BAC8-8B38CDE08F99}" type="parTrans" cxnId="{FB6D2327-8CA3-473E-B616-F3BAB8F4980F}">
      <dgm:prSet/>
      <dgm:spPr/>
      <dgm:t>
        <a:bodyPr/>
        <a:lstStyle/>
        <a:p>
          <a:endParaRPr lang="ru-RU"/>
        </a:p>
      </dgm:t>
    </dgm:pt>
    <dgm:pt modelId="{255DC2BC-8337-424D-99C4-8180BBCD0FD0}" type="sibTrans" cxnId="{FB6D2327-8CA3-473E-B616-F3BAB8F4980F}">
      <dgm:prSet/>
      <dgm:spPr/>
      <dgm:t>
        <a:bodyPr/>
        <a:lstStyle/>
        <a:p>
          <a:endParaRPr lang="ru-RU"/>
        </a:p>
      </dgm:t>
    </dgm:pt>
    <dgm:pt modelId="{E852E150-C5FD-4CDB-949E-FD79579A17A8}">
      <dgm:prSet/>
      <dgm:spPr/>
      <dgm:t>
        <a:bodyPr/>
        <a:lstStyle/>
        <a:p>
          <a:endParaRPr lang="ru-RU"/>
        </a:p>
      </dgm:t>
    </dgm:pt>
    <dgm:pt modelId="{1E0F8FF1-80EA-43B4-A112-A48E38D14AC6}" type="parTrans" cxnId="{6CABD110-269A-4FED-A387-18AEAC94A8D1}">
      <dgm:prSet/>
      <dgm:spPr/>
      <dgm:t>
        <a:bodyPr/>
        <a:lstStyle/>
        <a:p>
          <a:endParaRPr lang="ru-RU"/>
        </a:p>
      </dgm:t>
    </dgm:pt>
    <dgm:pt modelId="{71492182-4012-4BB7-8B1B-960B13DF48E1}" type="sibTrans" cxnId="{6CABD110-269A-4FED-A387-18AEAC94A8D1}">
      <dgm:prSet/>
      <dgm:spPr/>
      <dgm:t>
        <a:bodyPr/>
        <a:lstStyle/>
        <a:p>
          <a:endParaRPr lang="ru-RU"/>
        </a:p>
      </dgm:t>
    </dgm:pt>
    <dgm:pt modelId="{020443F9-7B8E-4619-8324-B1DD6407D05B}">
      <dgm:prSet/>
      <dgm:spPr/>
      <dgm:t>
        <a:bodyPr/>
        <a:lstStyle/>
        <a:p>
          <a:endParaRPr lang="ru-RU"/>
        </a:p>
      </dgm:t>
    </dgm:pt>
    <dgm:pt modelId="{0DC81A1D-F71C-4A11-AA82-CBB5ED6747B6}" type="parTrans" cxnId="{E7AB6D4F-041A-499E-B29D-EA349890AB1E}">
      <dgm:prSet/>
      <dgm:spPr/>
      <dgm:t>
        <a:bodyPr/>
        <a:lstStyle/>
        <a:p>
          <a:endParaRPr lang="ru-RU"/>
        </a:p>
      </dgm:t>
    </dgm:pt>
    <dgm:pt modelId="{01154B9F-465D-4A09-9C94-37C540D1097C}" type="sibTrans" cxnId="{E7AB6D4F-041A-499E-B29D-EA349890AB1E}">
      <dgm:prSet/>
      <dgm:spPr/>
      <dgm:t>
        <a:bodyPr/>
        <a:lstStyle/>
        <a:p>
          <a:endParaRPr lang="ru-RU"/>
        </a:p>
      </dgm:t>
    </dgm:pt>
    <dgm:pt modelId="{E94E3A3C-D9AE-4C25-A7EA-12DC01A1099C}">
      <dgm:prSet/>
      <dgm:spPr/>
      <dgm:t>
        <a:bodyPr/>
        <a:lstStyle/>
        <a:p>
          <a:endParaRPr lang="ru-RU"/>
        </a:p>
      </dgm:t>
    </dgm:pt>
    <dgm:pt modelId="{38EAF41B-5297-4467-9FEB-8C4CFD101F9F}" type="parTrans" cxnId="{BFA0BBF8-2E2A-4E87-941D-CA6FBB671463}">
      <dgm:prSet/>
      <dgm:spPr/>
      <dgm:t>
        <a:bodyPr/>
        <a:lstStyle/>
        <a:p>
          <a:endParaRPr lang="ru-RU"/>
        </a:p>
      </dgm:t>
    </dgm:pt>
    <dgm:pt modelId="{C479E88B-C565-426C-B072-9CB5CB40DB8B}" type="sibTrans" cxnId="{BFA0BBF8-2E2A-4E87-941D-CA6FBB671463}">
      <dgm:prSet/>
      <dgm:spPr/>
      <dgm:t>
        <a:bodyPr/>
        <a:lstStyle/>
        <a:p>
          <a:endParaRPr lang="ru-RU"/>
        </a:p>
      </dgm:t>
    </dgm:pt>
    <dgm:pt modelId="{D4EDDF34-6318-402F-89D6-5AED38478943}">
      <dgm:prSet/>
      <dgm:spPr/>
      <dgm:t>
        <a:bodyPr/>
        <a:lstStyle/>
        <a:p>
          <a:endParaRPr lang="ru-RU"/>
        </a:p>
      </dgm:t>
    </dgm:pt>
    <dgm:pt modelId="{AA090C51-85D2-4D77-BC3C-42D39BE23E6B}" type="parTrans" cxnId="{4C3BE244-D8BC-4243-AC1C-42018DDAFBA4}">
      <dgm:prSet/>
      <dgm:spPr/>
      <dgm:t>
        <a:bodyPr/>
        <a:lstStyle/>
        <a:p>
          <a:endParaRPr lang="ru-RU"/>
        </a:p>
      </dgm:t>
    </dgm:pt>
    <dgm:pt modelId="{8AC56952-8228-4B71-8196-D1169CEDB54C}" type="sibTrans" cxnId="{4C3BE244-D8BC-4243-AC1C-42018DDAFBA4}">
      <dgm:prSet/>
      <dgm:spPr/>
      <dgm:t>
        <a:bodyPr/>
        <a:lstStyle/>
        <a:p>
          <a:endParaRPr lang="ru-RU"/>
        </a:p>
      </dgm:t>
    </dgm:pt>
    <dgm:pt modelId="{1DD90EEE-20DC-4951-A141-6E1BABCD1994}">
      <dgm:prSet/>
      <dgm:spPr/>
      <dgm:t>
        <a:bodyPr/>
        <a:lstStyle/>
        <a:p>
          <a:endParaRPr lang="ru-RU"/>
        </a:p>
      </dgm:t>
    </dgm:pt>
    <dgm:pt modelId="{A8A7DA37-1071-4274-B546-38927576608F}" type="parTrans" cxnId="{21253E11-FFE2-464C-8956-188ABABE01AA}">
      <dgm:prSet/>
      <dgm:spPr/>
      <dgm:t>
        <a:bodyPr/>
        <a:lstStyle/>
        <a:p>
          <a:endParaRPr lang="ru-RU"/>
        </a:p>
      </dgm:t>
    </dgm:pt>
    <dgm:pt modelId="{7FA11A97-EABD-4287-8C83-9350DC02284A}" type="sibTrans" cxnId="{21253E11-FFE2-464C-8956-188ABABE01AA}">
      <dgm:prSet/>
      <dgm:spPr/>
      <dgm:t>
        <a:bodyPr/>
        <a:lstStyle/>
        <a:p>
          <a:endParaRPr lang="ru-RU"/>
        </a:p>
      </dgm:t>
    </dgm:pt>
    <dgm:pt modelId="{291794E7-88C3-443D-B748-CF2CC65FAD8E}" type="pres">
      <dgm:prSet presAssocID="{277158A3-0C81-451E-8979-AE3606F3552C}" presName="diagram" presStyleCnt="0">
        <dgm:presLayoutVars>
          <dgm:dir/>
          <dgm:resizeHandles val="exact"/>
        </dgm:presLayoutVars>
      </dgm:prSet>
      <dgm:spPr/>
      <dgm:t>
        <a:bodyPr/>
        <a:lstStyle/>
        <a:p>
          <a:endParaRPr lang="ru-RU"/>
        </a:p>
      </dgm:t>
    </dgm:pt>
    <dgm:pt modelId="{C909B8B7-5123-4E04-B202-2AA5A009C1DE}" type="pres">
      <dgm:prSet presAssocID="{5B9F7AA4-4DEE-4261-A5C8-71E5D8CE48A9}" presName="node" presStyleLbl="node1" presStyleIdx="0" presStyleCnt="10">
        <dgm:presLayoutVars>
          <dgm:bulletEnabled val="1"/>
        </dgm:presLayoutVars>
      </dgm:prSet>
      <dgm:spPr/>
      <dgm:t>
        <a:bodyPr/>
        <a:lstStyle/>
        <a:p>
          <a:endParaRPr lang="ru-RU"/>
        </a:p>
      </dgm:t>
    </dgm:pt>
    <dgm:pt modelId="{0B26A684-29E2-4A11-9922-E253288C627B}" type="pres">
      <dgm:prSet presAssocID="{7D30E843-44DD-441D-8275-3E297E70CD64}" presName="sibTrans" presStyleCnt="0"/>
      <dgm:spPr/>
    </dgm:pt>
    <dgm:pt modelId="{C2E5FDF2-C8FD-4FD6-BE13-DC1077719D0F}" type="pres">
      <dgm:prSet presAssocID="{0D21DABC-C1D8-420A-839A-97C097195CC4}" presName="node" presStyleLbl="node1" presStyleIdx="1" presStyleCnt="10">
        <dgm:presLayoutVars>
          <dgm:bulletEnabled val="1"/>
        </dgm:presLayoutVars>
      </dgm:prSet>
      <dgm:spPr/>
      <dgm:t>
        <a:bodyPr/>
        <a:lstStyle/>
        <a:p>
          <a:endParaRPr lang="ru-RU"/>
        </a:p>
      </dgm:t>
    </dgm:pt>
    <dgm:pt modelId="{C46EB83A-4F0E-4EE6-98E0-59AA007ADE32}" type="pres">
      <dgm:prSet presAssocID="{A3DA7D70-9754-42D9-BA28-163E4938E5CD}" presName="sibTrans" presStyleCnt="0"/>
      <dgm:spPr/>
    </dgm:pt>
    <dgm:pt modelId="{C9D53FB8-6571-4FF7-AECD-B917A5C41ED9}" type="pres">
      <dgm:prSet presAssocID="{6E613605-464C-41FE-8E7E-FAD0F8E87216}" presName="node" presStyleLbl="node1" presStyleIdx="2" presStyleCnt="10">
        <dgm:presLayoutVars>
          <dgm:bulletEnabled val="1"/>
        </dgm:presLayoutVars>
      </dgm:prSet>
      <dgm:spPr/>
      <dgm:t>
        <a:bodyPr/>
        <a:lstStyle/>
        <a:p>
          <a:endParaRPr lang="ru-RU"/>
        </a:p>
      </dgm:t>
    </dgm:pt>
    <dgm:pt modelId="{19240A87-6022-4A0E-A51D-FC192D2A19A3}" type="pres">
      <dgm:prSet presAssocID="{9CA0CCC1-8573-4073-B7FB-05994BB69908}" presName="sibTrans" presStyleCnt="0"/>
      <dgm:spPr/>
    </dgm:pt>
    <dgm:pt modelId="{10C090EF-D662-4A83-B7FD-5203F6912D07}" type="pres">
      <dgm:prSet presAssocID="{9D99C409-E0DA-47AD-95B2-DABFE03DB1BA}" presName="node" presStyleLbl="node1" presStyleIdx="3" presStyleCnt="10">
        <dgm:presLayoutVars>
          <dgm:bulletEnabled val="1"/>
        </dgm:presLayoutVars>
      </dgm:prSet>
      <dgm:spPr/>
      <dgm:t>
        <a:bodyPr/>
        <a:lstStyle/>
        <a:p>
          <a:endParaRPr lang="ru-RU"/>
        </a:p>
      </dgm:t>
    </dgm:pt>
    <dgm:pt modelId="{FF0D6F47-48CD-4B36-AEB1-427B2058EEE6}" type="pres">
      <dgm:prSet presAssocID="{5C7119D5-48AC-4C52-A3DD-A60D4B51682E}" presName="sibTrans" presStyleCnt="0"/>
      <dgm:spPr/>
    </dgm:pt>
    <dgm:pt modelId="{D0E2C8AD-3ED8-421D-9C5A-CA854C1ED3EA}" type="pres">
      <dgm:prSet presAssocID="{93AEC4D1-B9A8-43DC-9CE1-26ED325C1E64}" presName="node" presStyleLbl="node1" presStyleIdx="4" presStyleCnt="10">
        <dgm:presLayoutVars>
          <dgm:bulletEnabled val="1"/>
        </dgm:presLayoutVars>
      </dgm:prSet>
      <dgm:spPr/>
      <dgm:t>
        <a:bodyPr/>
        <a:lstStyle/>
        <a:p>
          <a:endParaRPr lang="ru-RU"/>
        </a:p>
      </dgm:t>
    </dgm:pt>
    <dgm:pt modelId="{0E1CBC44-6883-4D48-BF25-E878C614F6DD}" type="pres">
      <dgm:prSet presAssocID="{255DC2BC-8337-424D-99C4-8180BBCD0FD0}" presName="sibTrans" presStyleCnt="0"/>
      <dgm:spPr/>
    </dgm:pt>
    <dgm:pt modelId="{324ED781-7E50-4DC6-8061-F45765C09161}" type="pres">
      <dgm:prSet presAssocID="{E852E150-C5FD-4CDB-949E-FD79579A17A8}" presName="node" presStyleLbl="node1" presStyleIdx="5" presStyleCnt="10">
        <dgm:presLayoutVars>
          <dgm:bulletEnabled val="1"/>
        </dgm:presLayoutVars>
      </dgm:prSet>
      <dgm:spPr/>
      <dgm:t>
        <a:bodyPr/>
        <a:lstStyle/>
        <a:p>
          <a:endParaRPr lang="ru-RU"/>
        </a:p>
      </dgm:t>
    </dgm:pt>
    <dgm:pt modelId="{24FF0A40-F7C1-4565-B488-A61FED44CB07}" type="pres">
      <dgm:prSet presAssocID="{71492182-4012-4BB7-8B1B-960B13DF48E1}" presName="sibTrans" presStyleCnt="0"/>
      <dgm:spPr/>
    </dgm:pt>
    <dgm:pt modelId="{CDA03756-C37B-4D3F-9323-FBBA06CBFA8A}" type="pres">
      <dgm:prSet presAssocID="{020443F9-7B8E-4619-8324-B1DD6407D05B}" presName="node" presStyleLbl="node1" presStyleIdx="6" presStyleCnt="10">
        <dgm:presLayoutVars>
          <dgm:bulletEnabled val="1"/>
        </dgm:presLayoutVars>
      </dgm:prSet>
      <dgm:spPr/>
      <dgm:t>
        <a:bodyPr/>
        <a:lstStyle/>
        <a:p>
          <a:endParaRPr lang="ru-RU"/>
        </a:p>
      </dgm:t>
    </dgm:pt>
    <dgm:pt modelId="{6746F5CF-474E-496F-8E30-DF5BCB13436A}" type="pres">
      <dgm:prSet presAssocID="{01154B9F-465D-4A09-9C94-37C540D1097C}" presName="sibTrans" presStyleCnt="0"/>
      <dgm:spPr/>
    </dgm:pt>
    <dgm:pt modelId="{D20CBF4B-4D69-4D75-A565-E0B437FB363A}" type="pres">
      <dgm:prSet presAssocID="{E94E3A3C-D9AE-4C25-A7EA-12DC01A1099C}" presName="node" presStyleLbl="node1" presStyleIdx="7" presStyleCnt="10">
        <dgm:presLayoutVars>
          <dgm:bulletEnabled val="1"/>
        </dgm:presLayoutVars>
      </dgm:prSet>
      <dgm:spPr/>
      <dgm:t>
        <a:bodyPr/>
        <a:lstStyle/>
        <a:p>
          <a:endParaRPr lang="ru-RU"/>
        </a:p>
      </dgm:t>
    </dgm:pt>
    <dgm:pt modelId="{82FA310C-B749-439C-AF31-63CFFC99C3AB}" type="pres">
      <dgm:prSet presAssocID="{C479E88B-C565-426C-B072-9CB5CB40DB8B}" presName="sibTrans" presStyleCnt="0"/>
      <dgm:spPr/>
    </dgm:pt>
    <dgm:pt modelId="{A825E1BF-D65F-417F-BE82-D2FCF0E17A8B}" type="pres">
      <dgm:prSet presAssocID="{D4EDDF34-6318-402F-89D6-5AED38478943}" presName="node" presStyleLbl="node1" presStyleIdx="8" presStyleCnt="10">
        <dgm:presLayoutVars>
          <dgm:bulletEnabled val="1"/>
        </dgm:presLayoutVars>
      </dgm:prSet>
      <dgm:spPr/>
      <dgm:t>
        <a:bodyPr/>
        <a:lstStyle/>
        <a:p>
          <a:endParaRPr lang="ru-RU"/>
        </a:p>
      </dgm:t>
    </dgm:pt>
    <dgm:pt modelId="{32809EAA-77CD-48C2-A562-208794A5DDFE}" type="pres">
      <dgm:prSet presAssocID="{8AC56952-8228-4B71-8196-D1169CEDB54C}" presName="sibTrans" presStyleCnt="0"/>
      <dgm:spPr/>
    </dgm:pt>
    <dgm:pt modelId="{F3DAD7FB-09B9-4DDC-A72B-A43914C0728B}" type="pres">
      <dgm:prSet presAssocID="{1DD90EEE-20DC-4951-A141-6E1BABCD1994}" presName="node" presStyleLbl="node1" presStyleIdx="9" presStyleCnt="10">
        <dgm:presLayoutVars>
          <dgm:bulletEnabled val="1"/>
        </dgm:presLayoutVars>
      </dgm:prSet>
      <dgm:spPr/>
      <dgm:t>
        <a:bodyPr/>
        <a:lstStyle/>
        <a:p>
          <a:endParaRPr lang="ru-RU"/>
        </a:p>
      </dgm:t>
    </dgm:pt>
  </dgm:ptLst>
  <dgm:cxnLst>
    <dgm:cxn modelId="{76EBF9A1-92FC-48EC-8356-B35E58109E18}" type="presOf" srcId="{E852E150-C5FD-4CDB-949E-FD79579A17A8}" destId="{324ED781-7E50-4DC6-8061-F45765C09161}" srcOrd="0" destOrd="0" presId="urn:microsoft.com/office/officeart/2005/8/layout/default"/>
    <dgm:cxn modelId="{9A729401-4327-4978-BA48-B12C66BF1C93}" srcId="{277158A3-0C81-451E-8979-AE3606F3552C}" destId="{9D99C409-E0DA-47AD-95B2-DABFE03DB1BA}" srcOrd="3" destOrd="0" parTransId="{29EA7ED5-1999-48F2-BB63-9481EF24C843}" sibTransId="{5C7119D5-48AC-4C52-A3DD-A60D4B51682E}"/>
    <dgm:cxn modelId="{0D510739-B794-4008-A0C6-7536DE6A17CA}" type="presOf" srcId="{6E613605-464C-41FE-8E7E-FAD0F8E87216}" destId="{C9D53FB8-6571-4FF7-AECD-B917A5C41ED9}" srcOrd="0" destOrd="0" presId="urn:microsoft.com/office/officeart/2005/8/layout/default"/>
    <dgm:cxn modelId="{D8E30EFC-94DF-4F6B-9618-012275CC9943}" type="presOf" srcId="{1DD90EEE-20DC-4951-A141-6E1BABCD1994}" destId="{F3DAD7FB-09B9-4DDC-A72B-A43914C0728B}" srcOrd="0" destOrd="0" presId="urn:microsoft.com/office/officeart/2005/8/layout/default"/>
    <dgm:cxn modelId="{519C55F4-FBE6-437E-836A-FB5CEC926B00}" srcId="{277158A3-0C81-451E-8979-AE3606F3552C}" destId="{5B9F7AA4-4DEE-4261-A5C8-71E5D8CE48A9}" srcOrd="0" destOrd="0" parTransId="{84B2597B-238B-4842-A3D7-37B9BAE99004}" sibTransId="{7D30E843-44DD-441D-8275-3E297E70CD64}"/>
    <dgm:cxn modelId="{C658B9C2-5EC2-4B17-94B1-D90030637241}" type="presOf" srcId="{277158A3-0C81-451E-8979-AE3606F3552C}" destId="{291794E7-88C3-443D-B748-CF2CC65FAD8E}" srcOrd="0" destOrd="0" presId="urn:microsoft.com/office/officeart/2005/8/layout/default"/>
    <dgm:cxn modelId="{1EBA7D91-011C-4F4E-A0CB-FF47F57277D4}" type="presOf" srcId="{020443F9-7B8E-4619-8324-B1DD6407D05B}" destId="{CDA03756-C37B-4D3F-9323-FBBA06CBFA8A}" srcOrd="0" destOrd="0" presId="urn:microsoft.com/office/officeart/2005/8/layout/default"/>
    <dgm:cxn modelId="{69D0B073-05B9-4AF4-B1DB-E1A38950D23C}" type="presOf" srcId="{9D99C409-E0DA-47AD-95B2-DABFE03DB1BA}" destId="{10C090EF-D662-4A83-B7FD-5203F6912D07}" srcOrd="0" destOrd="0" presId="urn:microsoft.com/office/officeart/2005/8/layout/default"/>
    <dgm:cxn modelId="{9B3A1DDE-A835-4F93-B9B0-067BE68074CF}" type="presOf" srcId="{D4EDDF34-6318-402F-89D6-5AED38478943}" destId="{A825E1BF-D65F-417F-BE82-D2FCF0E17A8B}" srcOrd="0" destOrd="0" presId="urn:microsoft.com/office/officeart/2005/8/layout/default"/>
    <dgm:cxn modelId="{4C3BE244-D8BC-4243-AC1C-42018DDAFBA4}" srcId="{277158A3-0C81-451E-8979-AE3606F3552C}" destId="{D4EDDF34-6318-402F-89D6-5AED38478943}" srcOrd="8" destOrd="0" parTransId="{AA090C51-85D2-4D77-BC3C-42D39BE23E6B}" sibTransId="{8AC56952-8228-4B71-8196-D1169CEDB54C}"/>
    <dgm:cxn modelId="{BFA0BBF8-2E2A-4E87-941D-CA6FBB671463}" srcId="{277158A3-0C81-451E-8979-AE3606F3552C}" destId="{E94E3A3C-D9AE-4C25-A7EA-12DC01A1099C}" srcOrd="7" destOrd="0" parTransId="{38EAF41B-5297-4467-9FEB-8C4CFD101F9F}" sibTransId="{C479E88B-C565-426C-B072-9CB5CB40DB8B}"/>
    <dgm:cxn modelId="{ECB82830-ACAF-4154-826D-28AFCC1C26B7}" srcId="{277158A3-0C81-451E-8979-AE3606F3552C}" destId="{0D21DABC-C1D8-420A-839A-97C097195CC4}" srcOrd="1" destOrd="0" parTransId="{4F1EF5BE-CE38-40EA-8D3B-22A0B4206DC5}" sibTransId="{A3DA7D70-9754-42D9-BA28-163E4938E5CD}"/>
    <dgm:cxn modelId="{6CABD110-269A-4FED-A387-18AEAC94A8D1}" srcId="{277158A3-0C81-451E-8979-AE3606F3552C}" destId="{E852E150-C5FD-4CDB-949E-FD79579A17A8}" srcOrd="5" destOrd="0" parTransId="{1E0F8FF1-80EA-43B4-A112-A48E38D14AC6}" sibTransId="{71492182-4012-4BB7-8B1B-960B13DF48E1}"/>
    <dgm:cxn modelId="{FE9171F4-AE84-4E7E-A334-40EC2AF52D05}" type="presOf" srcId="{93AEC4D1-B9A8-43DC-9CE1-26ED325C1E64}" destId="{D0E2C8AD-3ED8-421D-9C5A-CA854C1ED3EA}" srcOrd="0" destOrd="0" presId="urn:microsoft.com/office/officeart/2005/8/layout/default"/>
    <dgm:cxn modelId="{E7AB6D4F-041A-499E-B29D-EA349890AB1E}" srcId="{277158A3-0C81-451E-8979-AE3606F3552C}" destId="{020443F9-7B8E-4619-8324-B1DD6407D05B}" srcOrd="6" destOrd="0" parTransId="{0DC81A1D-F71C-4A11-AA82-CBB5ED6747B6}" sibTransId="{01154B9F-465D-4A09-9C94-37C540D1097C}"/>
    <dgm:cxn modelId="{FB6D2327-8CA3-473E-B616-F3BAB8F4980F}" srcId="{277158A3-0C81-451E-8979-AE3606F3552C}" destId="{93AEC4D1-B9A8-43DC-9CE1-26ED325C1E64}" srcOrd="4" destOrd="0" parTransId="{D7919790-AFCF-4294-BAC8-8B38CDE08F99}" sibTransId="{255DC2BC-8337-424D-99C4-8180BBCD0FD0}"/>
    <dgm:cxn modelId="{9606B56F-5CD2-4B26-97B7-9B88B8C24AEF}" type="presOf" srcId="{0D21DABC-C1D8-420A-839A-97C097195CC4}" destId="{C2E5FDF2-C8FD-4FD6-BE13-DC1077719D0F}" srcOrd="0" destOrd="0" presId="urn:microsoft.com/office/officeart/2005/8/layout/default"/>
    <dgm:cxn modelId="{21253E11-FFE2-464C-8956-188ABABE01AA}" srcId="{277158A3-0C81-451E-8979-AE3606F3552C}" destId="{1DD90EEE-20DC-4951-A141-6E1BABCD1994}" srcOrd="9" destOrd="0" parTransId="{A8A7DA37-1071-4274-B546-38927576608F}" sibTransId="{7FA11A97-EABD-4287-8C83-9350DC02284A}"/>
    <dgm:cxn modelId="{6E638A97-CE49-4B82-888B-CF1DC1A37C2F}" type="presOf" srcId="{E94E3A3C-D9AE-4C25-A7EA-12DC01A1099C}" destId="{D20CBF4B-4D69-4D75-A565-E0B437FB363A}" srcOrd="0" destOrd="0" presId="urn:microsoft.com/office/officeart/2005/8/layout/default"/>
    <dgm:cxn modelId="{1CE9E75E-5F20-47EE-8B9D-4F9A640AC208}" srcId="{277158A3-0C81-451E-8979-AE3606F3552C}" destId="{6E613605-464C-41FE-8E7E-FAD0F8E87216}" srcOrd="2" destOrd="0" parTransId="{5C018005-A72B-4646-92EA-1B106860982C}" sibTransId="{9CA0CCC1-8573-4073-B7FB-05994BB69908}"/>
    <dgm:cxn modelId="{BC70B3FB-F615-4705-BD64-A59348D27586}" type="presOf" srcId="{5B9F7AA4-4DEE-4261-A5C8-71E5D8CE48A9}" destId="{C909B8B7-5123-4E04-B202-2AA5A009C1DE}" srcOrd="0" destOrd="0" presId="urn:microsoft.com/office/officeart/2005/8/layout/default"/>
    <dgm:cxn modelId="{DB0AD120-1B85-4417-B85A-F5685661FDC1}" type="presParOf" srcId="{291794E7-88C3-443D-B748-CF2CC65FAD8E}" destId="{C909B8B7-5123-4E04-B202-2AA5A009C1DE}" srcOrd="0" destOrd="0" presId="urn:microsoft.com/office/officeart/2005/8/layout/default"/>
    <dgm:cxn modelId="{A76E49D0-C6CD-41CB-A76B-22AA146680F1}" type="presParOf" srcId="{291794E7-88C3-443D-B748-CF2CC65FAD8E}" destId="{0B26A684-29E2-4A11-9922-E253288C627B}" srcOrd="1" destOrd="0" presId="urn:microsoft.com/office/officeart/2005/8/layout/default"/>
    <dgm:cxn modelId="{D6723C1B-2306-45BC-B677-B98A7C5F9B3A}" type="presParOf" srcId="{291794E7-88C3-443D-B748-CF2CC65FAD8E}" destId="{C2E5FDF2-C8FD-4FD6-BE13-DC1077719D0F}" srcOrd="2" destOrd="0" presId="urn:microsoft.com/office/officeart/2005/8/layout/default"/>
    <dgm:cxn modelId="{9C10CA5F-A879-44C1-A9F0-E04C10842BB9}" type="presParOf" srcId="{291794E7-88C3-443D-B748-CF2CC65FAD8E}" destId="{C46EB83A-4F0E-4EE6-98E0-59AA007ADE32}" srcOrd="3" destOrd="0" presId="urn:microsoft.com/office/officeart/2005/8/layout/default"/>
    <dgm:cxn modelId="{9E3D0958-8D48-49FB-AA70-65478EA5AA11}" type="presParOf" srcId="{291794E7-88C3-443D-B748-CF2CC65FAD8E}" destId="{C9D53FB8-6571-4FF7-AECD-B917A5C41ED9}" srcOrd="4" destOrd="0" presId="urn:microsoft.com/office/officeart/2005/8/layout/default"/>
    <dgm:cxn modelId="{B4B986C6-AAC8-4BE5-9E44-FAF5D0A53C79}" type="presParOf" srcId="{291794E7-88C3-443D-B748-CF2CC65FAD8E}" destId="{19240A87-6022-4A0E-A51D-FC192D2A19A3}" srcOrd="5" destOrd="0" presId="urn:microsoft.com/office/officeart/2005/8/layout/default"/>
    <dgm:cxn modelId="{C4A42E66-5AC5-48B0-B337-6664B19F4DB3}" type="presParOf" srcId="{291794E7-88C3-443D-B748-CF2CC65FAD8E}" destId="{10C090EF-D662-4A83-B7FD-5203F6912D07}" srcOrd="6" destOrd="0" presId="urn:microsoft.com/office/officeart/2005/8/layout/default"/>
    <dgm:cxn modelId="{30E17949-782A-4A67-9F98-9C0AD6B5FF72}" type="presParOf" srcId="{291794E7-88C3-443D-B748-CF2CC65FAD8E}" destId="{FF0D6F47-48CD-4B36-AEB1-427B2058EEE6}" srcOrd="7" destOrd="0" presId="urn:microsoft.com/office/officeart/2005/8/layout/default"/>
    <dgm:cxn modelId="{B33D90D3-1CAB-41B0-9C1F-07E3A9C0FE2D}" type="presParOf" srcId="{291794E7-88C3-443D-B748-CF2CC65FAD8E}" destId="{D0E2C8AD-3ED8-421D-9C5A-CA854C1ED3EA}" srcOrd="8" destOrd="0" presId="urn:microsoft.com/office/officeart/2005/8/layout/default"/>
    <dgm:cxn modelId="{0FDC84D9-10F2-40D3-8128-4678D0DBAAF1}" type="presParOf" srcId="{291794E7-88C3-443D-B748-CF2CC65FAD8E}" destId="{0E1CBC44-6883-4D48-BF25-E878C614F6DD}" srcOrd="9" destOrd="0" presId="urn:microsoft.com/office/officeart/2005/8/layout/default"/>
    <dgm:cxn modelId="{D58267F3-BB1A-44BE-A3A0-3D60BE7EE816}" type="presParOf" srcId="{291794E7-88C3-443D-B748-CF2CC65FAD8E}" destId="{324ED781-7E50-4DC6-8061-F45765C09161}" srcOrd="10" destOrd="0" presId="urn:microsoft.com/office/officeart/2005/8/layout/default"/>
    <dgm:cxn modelId="{CE4D35F8-FAA3-45A1-975D-A69ADEDB819C}" type="presParOf" srcId="{291794E7-88C3-443D-B748-CF2CC65FAD8E}" destId="{24FF0A40-F7C1-4565-B488-A61FED44CB07}" srcOrd="11" destOrd="0" presId="urn:microsoft.com/office/officeart/2005/8/layout/default"/>
    <dgm:cxn modelId="{5C23020C-D676-48FF-AE28-089F416D8E60}" type="presParOf" srcId="{291794E7-88C3-443D-B748-CF2CC65FAD8E}" destId="{CDA03756-C37B-4D3F-9323-FBBA06CBFA8A}" srcOrd="12" destOrd="0" presId="urn:microsoft.com/office/officeart/2005/8/layout/default"/>
    <dgm:cxn modelId="{E41C586C-0322-4DE0-9DD7-95D73D423D98}" type="presParOf" srcId="{291794E7-88C3-443D-B748-CF2CC65FAD8E}" destId="{6746F5CF-474E-496F-8E30-DF5BCB13436A}" srcOrd="13" destOrd="0" presId="urn:microsoft.com/office/officeart/2005/8/layout/default"/>
    <dgm:cxn modelId="{5942E12E-C951-4C3C-BB97-815E0D77B5E2}" type="presParOf" srcId="{291794E7-88C3-443D-B748-CF2CC65FAD8E}" destId="{D20CBF4B-4D69-4D75-A565-E0B437FB363A}" srcOrd="14" destOrd="0" presId="urn:microsoft.com/office/officeart/2005/8/layout/default"/>
    <dgm:cxn modelId="{03D7D841-2B38-4F1B-8532-7BBA3CCF518B}" type="presParOf" srcId="{291794E7-88C3-443D-B748-CF2CC65FAD8E}" destId="{82FA310C-B749-439C-AF31-63CFFC99C3AB}" srcOrd="15" destOrd="0" presId="urn:microsoft.com/office/officeart/2005/8/layout/default"/>
    <dgm:cxn modelId="{7CC9C5CE-CB84-4523-9D1B-1EA8F6FC28B9}" type="presParOf" srcId="{291794E7-88C3-443D-B748-CF2CC65FAD8E}" destId="{A825E1BF-D65F-417F-BE82-D2FCF0E17A8B}" srcOrd="16" destOrd="0" presId="urn:microsoft.com/office/officeart/2005/8/layout/default"/>
    <dgm:cxn modelId="{F2A5531D-13A7-48FE-9820-A3CFE2C50F8B}" type="presParOf" srcId="{291794E7-88C3-443D-B748-CF2CC65FAD8E}" destId="{32809EAA-77CD-48C2-A562-208794A5DDFE}" srcOrd="17" destOrd="0" presId="urn:microsoft.com/office/officeart/2005/8/layout/default"/>
    <dgm:cxn modelId="{114E588F-E0A5-4FBE-9D34-3414AF14CE30}" type="presParOf" srcId="{291794E7-88C3-443D-B748-CF2CC65FAD8E}" destId="{F3DAD7FB-09B9-4DDC-A72B-A43914C0728B}" srcOrd="18"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4FB71CE6-0EE1-4A9B-92BF-C955DEB4A82A}"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ru-RU"/>
        </a:p>
      </dgm:t>
    </dgm:pt>
    <dgm:pt modelId="{B35C9A88-DE59-4A31-BB5E-4DEC78A11085}">
      <dgm:prSet phldrT="[Текст]" phldr="1"/>
      <dgm:spPr/>
      <dgm:t>
        <a:bodyPr/>
        <a:lstStyle/>
        <a:p>
          <a:endParaRPr lang="ru-RU"/>
        </a:p>
      </dgm:t>
    </dgm:pt>
    <dgm:pt modelId="{802F3DEB-AED5-4100-9186-AD9AD125BD45}" type="parTrans" cxnId="{8CCC4C62-7EA9-4CDB-A6ED-0B6613EE7EB4}">
      <dgm:prSet/>
      <dgm:spPr/>
      <dgm:t>
        <a:bodyPr/>
        <a:lstStyle/>
        <a:p>
          <a:endParaRPr lang="ru-RU"/>
        </a:p>
      </dgm:t>
    </dgm:pt>
    <dgm:pt modelId="{4A0ED2C9-B34A-4B73-9063-EC5AA3A26234}" type="sibTrans" cxnId="{8CCC4C62-7EA9-4CDB-A6ED-0B6613EE7EB4}">
      <dgm:prSet/>
      <dgm:spPr/>
      <dgm:t>
        <a:bodyPr/>
        <a:lstStyle/>
        <a:p>
          <a:endParaRPr lang="ru-RU"/>
        </a:p>
      </dgm:t>
    </dgm:pt>
    <dgm:pt modelId="{86D8012E-0550-4BF6-A1A5-520933564335}">
      <dgm:prSet phldrT="[Текст]" phldr="1"/>
      <dgm:spPr/>
      <dgm:t>
        <a:bodyPr/>
        <a:lstStyle/>
        <a:p>
          <a:endParaRPr lang="ru-RU"/>
        </a:p>
      </dgm:t>
    </dgm:pt>
    <dgm:pt modelId="{049CE9DF-E3DD-4EFC-A7A2-A027CC4BA8D6}" type="parTrans" cxnId="{A1C68D0C-F5EE-46D8-AC7E-0D3DCD19E4EB}">
      <dgm:prSet/>
      <dgm:spPr/>
      <dgm:t>
        <a:bodyPr/>
        <a:lstStyle/>
        <a:p>
          <a:endParaRPr lang="ru-RU"/>
        </a:p>
      </dgm:t>
    </dgm:pt>
    <dgm:pt modelId="{360A448C-37E9-4603-81EB-C68208161859}" type="sibTrans" cxnId="{A1C68D0C-F5EE-46D8-AC7E-0D3DCD19E4EB}">
      <dgm:prSet/>
      <dgm:spPr/>
      <dgm:t>
        <a:bodyPr/>
        <a:lstStyle/>
        <a:p>
          <a:endParaRPr lang="ru-RU"/>
        </a:p>
      </dgm:t>
    </dgm:pt>
    <dgm:pt modelId="{675A912F-7846-43CE-B885-87AF83D631D2}">
      <dgm:prSet phldrT="[Текст]" phldr="1"/>
      <dgm:spPr/>
      <dgm:t>
        <a:bodyPr/>
        <a:lstStyle/>
        <a:p>
          <a:endParaRPr lang="ru-RU"/>
        </a:p>
      </dgm:t>
    </dgm:pt>
    <dgm:pt modelId="{C8548AD1-58FE-4EC4-B588-91AC862AE31C}" type="parTrans" cxnId="{9A73D324-6D92-4866-A5B0-2ECD19FDE687}">
      <dgm:prSet/>
      <dgm:spPr/>
      <dgm:t>
        <a:bodyPr/>
        <a:lstStyle/>
        <a:p>
          <a:endParaRPr lang="ru-RU"/>
        </a:p>
      </dgm:t>
    </dgm:pt>
    <dgm:pt modelId="{20733D0B-176E-41D1-8AD6-423C298B73BF}" type="sibTrans" cxnId="{9A73D324-6D92-4866-A5B0-2ECD19FDE687}">
      <dgm:prSet/>
      <dgm:spPr/>
      <dgm:t>
        <a:bodyPr/>
        <a:lstStyle/>
        <a:p>
          <a:endParaRPr lang="ru-RU"/>
        </a:p>
      </dgm:t>
    </dgm:pt>
    <dgm:pt modelId="{F51C1D4B-EB5E-421A-896F-400D1A3FECE1}">
      <dgm:prSet phldrT="[Текст]" phldr="1"/>
      <dgm:spPr/>
      <dgm:t>
        <a:bodyPr/>
        <a:lstStyle/>
        <a:p>
          <a:endParaRPr lang="ru-RU"/>
        </a:p>
      </dgm:t>
    </dgm:pt>
    <dgm:pt modelId="{7BDC4AAE-99D2-4214-BB7C-858590D743EE}" type="parTrans" cxnId="{BB31A294-90EE-4429-B7E6-3C4A31107D95}">
      <dgm:prSet/>
      <dgm:spPr/>
      <dgm:t>
        <a:bodyPr/>
        <a:lstStyle/>
        <a:p>
          <a:endParaRPr lang="ru-RU"/>
        </a:p>
      </dgm:t>
    </dgm:pt>
    <dgm:pt modelId="{CEC75280-8031-479D-8033-0D3B58001F42}" type="sibTrans" cxnId="{BB31A294-90EE-4429-B7E6-3C4A31107D95}">
      <dgm:prSet/>
      <dgm:spPr/>
      <dgm:t>
        <a:bodyPr/>
        <a:lstStyle/>
        <a:p>
          <a:endParaRPr lang="ru-RU"/>
        </a:p>
      </dgm:t>
    </dgm:pt>
    <dgm:pt modelId="{38450B6F-87EB-4EFB-9F8F-D95F674EE7EB}">
      <dgm:prSet phldrT="[Текст]" phldr="1"/>
      <dgm:spPr/>
      <dgm:t>
        <a:bodyPr/>
        <a:lstStyle/>
        <a:p>
          <a:endParaRPr lang="ru-RU" dirty="0"/>
        </a:p>
      </dgm:t>
    </dgm:pt>
    <dgm:pt modelId="{9AB3EB54-9237-43F9-9767-AC2C2B343CFD}" type="parTrans" cxnId="{F57A566F-3A7F-43D5-A904-1B8633854B2B}">
      <dgm:prSet/>
      <dgm:spPr/>
      <dgm:t>
        <a:bodyPr/>
        <a:lstStyle/>
        <a:p>
          <a:endParaRPr lang="ru-RU"/>
        </a:p>
      </dgm:t>
    </dgm:pt>
    <dgm:pt modelId="{29497102-984F-49EA-B148-624C1E2738A3}" type="sibTrans" cxnId="{F57A566F-3A7F-43D5-A904-1B8633854B2B}">
      <dgm:prSet/>
      <dgm:spPr/>
      <dgm:t>
        <a:bodyPr/>
        <a:lstStyle/>
        <a:p>
          <a:endParaRPr lang="ru-RU"/>
        </a:p>
      </dgm:t>
    </dgm:pt>
    <dgm:pt modelId="{DECFCAEE-9171-4844-86B2-4162647B8BCB}">
      <dgm:prSet/>
      <dgm:spPr/>
      <dgm:t>
        <a:bodyPr/>
        <a:lstStyle/>
        <a:p>
          <a:endParaRPr lang="ru-RU"/>
        </a:p>
      </dgm:t>
    </dgm:pt>
    <dgm:pt modelId="{705AF6E5-ECF3-4C4C-836B-C68F63393634}" type="parTrans" cxnId="{F329AA38-1B0E-482F-AD2B-D9156AA89A45}">
      <dgm:prSet/>
      <dgm:spPr/>
      <dgm:t>
        <a:bodyPr/>
        <a:lstStyle/>
        <a:p>
          <a:endParaRPr lang="ru-RU"/>
        </a:p>
      </dgm:t>
    </dgm:pt>
    <dgm:pt modelId="{3D74719C-F561-433A-A7A3-F375DF947A61}" type="sibTrans" cxnId="{F329AA38-1B0E-482F-AD2B-D9156AA89A45}">
      <dgm:prSet/>
      <dgm:spPr/>
      <dgm:t>
        <a:bodyPr/>
        <a:lstStyle/>
        <a:p>
          <a:endParaRPr lang="ru-RU"/>
        </a:p>
      </dgm:t>
    </dgm:pt>
    <dgm:pt modelId="{F97589FA-C912-454B-89B2-8F6989D24D47}">
      <dgm:prSet/>
      <dgm:spPr/>
      <dgm:t>
        <a:bodyPr/>
        <a:lstStyle/>
        <a:p>
          <a:endParaRPr lang="ru-RU"/>
        </a:p>
      </dgm:t>
    </dgm:pt>
    <dgm:pt modelId="{B7665EBF-5AC0-4523-8F77-9BF22EE72E3E}" type="parTrans" cxnId="{2AF7C43D-F770-4C6A-84BF-DB9A5CF99837}">
      <dgm:prSet/>
      <dgm:spPr/>
      <dgm:t>
        <a:bodyPr/>
        <a:lstStyle/>
        <a:p>
          <a:endParaRPr lang="ru-RU"/>
        </a:p>
      </dgm:t>
    </dgm:pt>
    <dgm:pt modelId="{4B3E50A5-5513-4B27-900A-17370C76822C}" type="sibTrans" cxnId="{2AF7C43D-F770-4C6A-84BF-DB9A5CF99837}">
      <dgm:prSet/>
      <dgm:spPr/>
      <dgm:t>
        <a:bodyPr/>
        <a:lstStyle/>
        <a:p>
          <a:endParaRPr lang="ru-RU"/>
        </a:p>
      </dgm:t>
    </dgm:pt>
    <dgm:pt modelId="{D1410DD3-BCC0-4499-8A75-9BF8F0C50694}">
      <dgm:prSet/>
      <dgm:spPr/>
      <dgm:t>
        <a:bodyPr/>
        <a:lstStyle/>
        <a:p>
          <a:endParaRPr lang="ru-RU"/>
        </a:p>
      </dgm:t>
    </dgm:pt>
    <dgm:pt modelId="{7EB94AE7-D029-4884-B333-B037B2185BE9}" type="parTrans" cxnId="{61960E72-600D-463B-ACF6-DF7792AF704F}">
      <dgm:prSet/>
      <dgm:spPr/>
      <dgm:t>
        <a:bodyPr/>
        <a:lstStyle/>
        <a:p>
          <a:endParaRPr lang="ru-RU"/>
        </a:p>
      </dgm:t>
    </dgm:pt>
    <dgm:pt modelId="{21C24EDD-BC8A-4DE0-B69D-A2D5E361A479}" type="sibTrans" cxnId="{61960E72-600D-463B-ACF6-DF7792AF704F}">
      <dgm:prSet/>
      <dgm:spPr/>
      <dgm:t>
        <a:bodyPr/>
        <a:lstStyle/>
        <a:p>
          <a:endParaRPr lang="ru-RU"/>
        </a:p>
      </dgm:t>
    </dgm:pt>
    <dgm:pt modelId="{CE6D5FAE-9E97-4E62-8947-66B001D01C92}">
      <dgm:prSet/>
      <dgm:spPr/>
      <dgm:t>
        <a:bodyPr/>
        <a:lstStyle/>
        <a:p>
          <a:endParaRPr lang="ru-RU"/>
        </a:p>
      </dgm:t>
    </dgm:pt>
    <dgm:pt modelId="{6288AAE3-2DE1-4EA4-A0D6-AB8631FDA614}" type="parTrans" cxnId="{EC9A3A3D-D50C-4A6D-8B21-A3BDC961A129}">
      <dgm:prSet/>
      <dgm:spPr/>
      <dgm:t>
        <a:bodyPr/>
        <a:lstStyle/>
        <a:p>
          <a:endParaRPr lang="ru-RU"/>
        </a:p>
      </dgm:t>
    </dgm:pt>
    <dgm:pt modelId="{552F9829-3D7B-45A7-A5AB-96857C24CCA9}" type="sibTrans" cxnId="{EC9A3A3D-D50C-4A6D-8B21-A3BDC961A129}">
      <dgm:prSet/>
      <dgm:spPr/>
      <dgm:t>
        <a:bodyPr/>
        <a:lstStyle/>
        <a:p>
          <a:endParaRPr lang="ru-RU"/>
        </a:p>
      </dgm:t>
    </dgm:pt>
    <dgm:pt modelId="{09A6888E-A5A0-4A8B-A5AD-9CF39786AFCD}">
      <dgm:prSet/>
      <dgm:spPr/>
      <dgm:t>
        <a:bodyPr/>
        <a:lstStyle/>
        <a:p>
          <a:endParaRPr lang="ru-RU"/>
        </a:p>
      </dgm:t>
    </dgm:pt>
    <dgm:pt modelId="{A8E5E77E-1120-47C2-BDE6-AA3F76A5847D}" type="parTrans" cxnId="{526DEB01-D5E1-4E2D-AF59-DD135BD9EBED}">
      <dgm:prSet/>
      <dgm:spPr/>
    </dgm:pt>
    <dgm:pt modelId="{7B8BCA8C-86A2-4DF1-B6BF-193F1DB6B439}" type="sibTrans" cxnId="{526DEB01-D5E1-4E2D-AF59-DD135BD9EBED}">
      <dgm:prSet/>
      <dgm:spPr/>
    </dgm:pt>
    <dgm:pt modelId="{BE3ABF9B-41DD-43E6-9FA5-1AF5FBD13391}" type="pres">
      <dgm:prSet presAssocID="{4FB71CE6-0EE1-4A9B-92BF-C955DEB4A82A}" presName="diagram" presStyleCnt="0">
        <dgm:presLayoutVars>
          <dgm:dir/>
          <dgm:resizeHandles val="exact"/>
        </dgm:presLayoutVars>
      </dgm:prSet>
      <dgm:spPr/>
      <dgm:t>
        <a:bodyPr/>
        <a:lstStyle/>
        <a:p>
          <a:endParaRPr lang="ru-RU"/>
        </a:p>
      </dgm:t>
    </dgm:pt>
    <dgm:pt modelId="{91975A25-2529-4976-A359-41A6A5173A2E}" type="pres">
      <dgm:prSet presAssocID="{B35C9A88-DE59-4A31-BB5E-4DEC78A11085}" presName="node" presStyleLbl="node1" presStyleIdx="0" presStyleCnt="10">
        <dgm:presLayoutVars>
          <dgm:bulletEnabled val="1"/>
        </dgm:presLayoutVars>
      </dgm:prSet>
      <dgm:spPr/>
      <dgm:t>
        <a:bodyPr/>
        <a:lstStyle/>
        <a:p>
          <a:endParaRPr lang="ru-RU"/>
        </a:p>
      </dgm:t>
    </dgm:pt>
    <dgm:pt modelId="{E5FA9304-8DE5-45D3-9C4A-20092D5494A2}" type="pres">
      <dgm:prSet presAssocID="{4A0ED2C9-B34A-4B73-9063-EC5AA3A26234}" presName="sibTrans" presStyleCnt="0"/>
      <dgm:spPr/>
    </dgm:pt>
    <dgm:pt modelId="{47FE704E-E9E8-4B08-83F7-E8A52634CAEB}" type="pres">
      <dgm:prSet presAssocID="{86D8012E-0550-4BF6-A1A5-520933564335}" presName="node" presStyleLbl="node1" presStyleIdx="1" presStyleCnt="10">
        <dgm:presLayoutVars>
          <dgm:bulletEnabled val="1"/>
        </dgm:presLayoutVars>
      </dgm:prSet>
      <dgm:spPr/>
      <dgm:t>
        <a:bodyPr/>
        <a:lstStyle/>
        <a:p>
          <a:endParaRPr lang="ru-RU"/>
        </a:p>
      </dgm:t>
    </dgm:pt>
    <dgm:pt modelId="{F5CB1BDC-43AF-4338-9425-80CAC89418E4}" type="pres">
      <dgm:prSet presAssocID="{360A448C-37E9-4603-81EB-C68208161859}" presName="sibTrans" presStyleCnt="0"/>
      <dgm:spPr/>
    </dgm:pt>
    <dgm:pt modelId="{30E84869-FDE3-46B7-85E3-768A78309FAF}" type="pres">
      <dgm:prSet presAssocID="{675A912F-7846-43CE-B885-87AF83D631D2}" presName="node" presStyleLbl="node1" presStyleIdx="2" presStyleCnt="10">
        <dgm:presLayoutVars>
          <dgm:bulletEnabled val="1"/>
        </dgm:presLayoutVars>
      </dgm:prSet>
      <dgm:spPr/>
      <dgm:t>
        <a:bodyPr/>
        <a:lstStyle/>
        <a:p>
          <a:endParaRPr lang="ru-RU"/>
        </a:p>
      </dgm:t>
    </dgm:pt>
    <dgm:pt modelId="{4EE87598-00D4-4228-98BA-3D7F736A88C4}" type="pres">
      <dgm:prSet presAssocID="{20733D0B-176E-41D1-8AD6-423C298B73BF}" presName="sibTrans" presStyleCnt="0"/>
      <dgm:spPr/>
    </dgm:pt>
    <dgm:pt modelId="{8188EFAC-D5AF-4A29-8F0A-AD58B8FCC26F}" type="pres">
      <dgm:prSet presAssocID="{F51C1D4B-EB5E-421A-896F-400D1A3FECE1}" presName="node" presStyleLbl="node1" presStyleIdx="3" presStyleCnt="10">
        <dgm:presLayoutVars>
          <dgm:bulletEnabled val="1"/>
        </dgm:presLayoutVars>
      </dgm:prSet>
      <dgm:spPr/>
      <dgm:t>
        <a:bodyPr/>
        <a:lstStyle/>
        <a:p>
          <a:endParaRPr lang="ru-RU"/>
        </a:p>
      </dgm:t>
    </dgm:pt>
    <dgm:pt modelId="{76D488AC-D39F-456C-ACBD-415EDEDB11F2}" type="pres">
      <dgm:prSet presAssocID="{CEC75280-8031-479D-8033-0D3B58001F42}" presName="sibTrans" presStyleCnt="0"/>
      <dgm:spPr/>
    </dgm:pt>
    <dgm:pt modelId="{52DD3202-EAC0-4B42-821D-8E5396E7C525}" type="pres">
      <dgm:prSet presAssocID="{38450B6F-87EB-4EFB-9F8F-D95F674EE7EB}" presName="node" presStyleLbl="node1" presStyleIdx="4" presStyleCnt="10">
        <dgm:presLayoutVars>
          <dgm:bulletEnabled val="1"/>
        </dgm:presLayoutVars>
      </dgm:prSet>
      <dgm:spPr/>
      <dgm:t>
        <a:bodyPr/>
        <a:lstStyle/>
        <a:p>
          <a:endParaRPr lang="ru-RU"/>
        </a:p>
      </dgm:t>
    </dgm:pt>
    <dgm:pt modelId="{D28302BE-6EAA-411D-86CC-DBDCE2CBDC9B}" type="pres">
      <dgm:prSet presAssocID="{29497102-984F-49EA-B148-624C1E2738A3}" presName="sibTrans" presStyleCnt="0"/>
      <dgm:spPr/>
    </dgm:pt>
    <dgm:pt modelId="{89209B8F-0B5D-4931-AC2E-B0787ADA7EB9}" type="pres">
      <dgm:prSet presAssocID="{DECFCAEE-9171-4844-86B2-4162647B8BCB}" presName="node" presStyleLbl="node1" presStyleIdx="5" presStyleCnt="10">
        <dgm:presLayoutVars>
          <dgm:bulletEnabled val="1"/>
        </dgm:presLayoutVars>
      </dgm:prSet>
      <dgm:spPr/>
      <dgm:t>
        <a:bodyPr/>
        <a:lstStyle/>
        <a:p>
          <a:endParaRPr lang="ru-RU"/>
        </a:p>
      </dgm:t>
    </dgm:pt>
    <dgm:pt modelId="{8C925C00-38B8-4D50-9CE6-D74715AF5788}" type="pres">
      <dgm:prSet presAssocID="{3D74719C-F561-433A-A7A3-F375DF947A61}" presName="sibTrans" presStyleCnt="0"/>
      <dgm:spPr/>
    </dgm:pt>
    <dgm:pt modelId="{A512FE88-7290-45C9-A44C-7765A7DCAA24}" type="pres">
      <dgm:prSet presAssocID="{F97589FA-C912-454B-89B2-8F6989D24D47}" presName="node" presStyleLbl="node1" presStyleIdx="6" presStyleCnt="10">
        <dgm:presLayoutVars>
          <dgm:bulletEnabled val="1"/>
        </dgm:presLayoutVars>
      </dgm:prSet>
      <dgm:spPr/>
      <dgm:t>
        <a:bodyPr/>
        <a:lstStyle/>
        <a:p>
          <a:endParaRPr lang="ru-RU"/>
        </a:p>
      </dgm:t>
    </dgm:pt>
    <dgm:pt modelId="{541950D6-9899-4464-B068-261EE610B67B}" type="pres">
      <dgm:prSet presAssocID="{4B3E50A5-5513-4B27-900A-17370C76822C}" presName="sibTrans" presStyleCnt="0"/>
      <dgm:spPr/>
    </dgm:pt>
    <dgm:pt modelId="{246EE601-7F13-4912-848B-4A728D5AAC2A}" type="pres">
      <dgm:prSet presAssocID="{D1410DD3-BCC0-4499-8A75-9BF8F0C50694}" presName="node" presStyleLbl="node1" presStyleIdx="7" presStyleCnt="10">
        <dgm:presLayoutVars>
          <dgm:bulletEnabled val="1"/>
        </dgm:presLayoutVars>
      </dgm:prSet>
      <dgm:spPr/>
      <dgm:t>
        <a:bodyPr/>
        <a:lstStyle/>
        <a:p>
          <a:endParaRPr lang="ru-RU"/>
        </a:p>
      </dgm:t>
    </dgm:pt>
    <dgm:pt modelId="{18223555-5659-41A5-A140-FF540DCAF89B}" type="pres">
      <dgm:prSet presAssocID="{21C24EDD-BC8A-4DE0-B69D-A2D5E361A479}" presName="sibTrans" presStyleCnt="0"/>
      <dgm:spPr/>
    </dgm:pt>
    <dgm:pt modelId="{C2F05805-27DF-49BF-AD0C-874BAC4C26A4}" type="pres">
      <dgm:prSet presAssocID="{CE6D5FAE-9E97-4E62-8947-66B001D01C92}" presName="node" presStyleLbl="node1" presStyleIdx="8" presStyleCnt="10">
        <dgm:presLayoutVars>
          <dgm:bulletEnabled val="1"/>
        </dgm:presLayoutVars>
      </dgm:prSet>
      <dgm:spPr/>
      <dgm:t>
        <a:bodyPr/>
        <a:lstStyle/>
        <a:p>
          <a:endParaRPr lang="ru-RU"/>
        </a:p>
      </dgm:t>
    </dgm:pt>
    <dgm:pt modelId="{C50CF774-61FF-4870-B0C6-4DA64541D76A}" type="pres">
      <dgm:prSet presAssocID="{552F9829-3D7B-45A7-A5AB-96857C24CCA9}" presName="sibTrans" presStyleCnt="0"/>
      <dgm:spPr/>
    </dgm:pt>
    <dgm:pt modelId="{57FD958C-044F-4CBF-B3B9-418BA95E5392}" type="pres">
      <dgm:prSet presAssocID="{09A6888E-A5A0-4A8B-A5AD-9CF39786AFCD}" presName="node" presStyleLbl="node1" presStyleIdx="9" presStyleCnt="10">
        <dgm:presLayoutVars>
          <dgm:bulletEnabled val="1"/>
        </dgm:presLayoutVars>
      </dgm:prSet>
      <dgm:spPr/>
      <dgm:t>
        <a:bodyPr/>
        <a:lstStyle/>
        <a:p>
          <a:endParaRPr lang="ru-RU"/>
        </a:p>
      </dgm:t>
    </dgm:pt>
  </dgm:ptLst>
  <dgm:cxnLst>
    <dgm:cxn modelId="{F329AA38-1B0E-482F-AD2B-D9156AA89A45}" srcId="{4FB71CE6-0EE1-4A9B-92BF-C955DEB4A82A}" destId="{DECFCAEE-9171-4844-86B2-4162647B8BCB}" srcOrd="5" destOrd="0" parTransId="{705AF6E5-ECF3-4C4C-836B-C68F63393634}" sibTransId="{3D74719C-F561-433A-A7A3-F375DF947A61}"/>
    <dgm:cxn modelId="{D51784F3-1DB6-4091-A12B-54AD9626625E}" type="presOf" srcId="{DECFCAEE-9171-4844-86B2-4162647B8BCB}" destId="{89209B8F-0B5D-4931-AC2E-B0787ADA7EB9}" srcOrd="0" destOrd="0" presId="urn:microsoft.com/office/officeart/2005/8/layout/default"/>
    <dgm:cxn modelId="{9A73D324-6D92-4866-A5B0-2ECD19FDE687}" srcId="{4FB71CE6-0EE1-4A9B-92BF-C955DEB4A82A}" destId="{675A912F-7846-43CE-B885-87AF83D631D2}" srcOrd="2" destOrd="0" parTransId="{C8548AD1-58FE-4EC4-B588-91AC862AE31C}" sibTransId="{20733D0B-176E-41D1-8AD6-423C298B73BF}"/>
    <dgm:cxn modelId="{827FD2E1-6FD9-4D39-A0B8-0F529CC68288}" type="presOf" srcId="{F97589FA-C912-454B-89B2-8F6989D24D47}" destId="{A512FE88-7290-45C9-A44C-7765A7DCAA24}" srcOrd="0" destOrd="0" presId="urn:microsoft.com/office/officeart/2005/8/layout/default"/>
    <dgm:cxn modelId="{EC9A3A3D-D50C-4A6D-8B21-A3BDC961A129}" srcId="{4FB71CE6-0EE1-4A9B-92BF-C955DEB4A82A}" destId="{CE6D5FAE-9E97-4E62-8947-66B001D01C92}" srcOrd="8" destOrd="0" parTransId="{6288AAE3-2DE1-4EA4-A0D6-AB8631FDA614}" sibTransId="{552F9829-3D7B-45A7-A5AB-96857C24CCA9}"/>
    <dgm:cxn modelId="{A1C68D0C-F5EE-46D8-AC7E-0D3DCD19E4EB}" srcId="{4FB71CE6-0EE1-4A9B-92BF-C955DEB4A82A}" destId="{86D8012E-0550-4BF6-A1A5-520933564335}" srcOrd="1" destOrd="0" parTransId="{049CE9DF-E3DD-4EFC-A7A2-A027CC4BA8D6}" sibTransId="{360A448C-37E9-4603-81EB-C68208161859}"/>
    <dgm:cxn modelId="{098A8104-D280-4AC8-B0E5-CC574001BEE6}" type="presOf" srcId="{F51C1D4B-EB5E-421A-896F-400D1A3FECE1}" destId="{8188EFAC-D5AF-4A29-8F0A-AD58B8FCC26F}" srcOrd="0" destOrd="0" presId="urn:microsoft.com/office/officeart/2005/8/layout/default"/>
    <dgm:cxn modelId="{0696A458-D147-4DB0-AB47-C0A61EE5B9F9}" type="presOf" srcId="{09A6888E-A5A0-4A8B-A5AD-9CF39786AFCD}" destId="{57FD958C-044F-4CBF-B3B9-418BA95E5392}" srcOrd="0" destOrd="0" presId="urn:microsoft.com/office/officeart/2005/8/layout/default"/>
    <dgm:cxn modelId="{BCAE9D3B-6E26-42E1-9189-FC79C0B56016}" type="presOf" srcId="{675A912F-7846-43CE-B885-87AF83D631D2}" destId="{30E84869-FDE3-46B7-85E3-768A78309FAF}" srcOrd="0" destOrd="0" presId="urn:microsoft.com/office/officeart/2005/8/layout/default"/>
    <dgm:cxn modelId="{B411BA51-E4A4-470F-BA63-078C6FFDDB79}" type="presOf" srcId="{D1410DD3-BCC0-4499-8A75-9BF8F0C50694}" destId="{246EE601-7F13-4912-848B-4A728D5AAC2A}" srcOrd="0" destOrd="0" presId="urn:microsoft.com/office/officeart/2005/8/layout/default"/>
    <dgm:cxn modelId="{F57A566F-3A7F-43D5-A904-1B8633854B2B}" srcId="{4FB71CE6-0EE1-4A9B-92BF-C955DEB4A82A}" destId="{38450B6F-87EB-4EFB-9F8F-D95F674EE7EB}" srcOrd="4" destOrd="0" parTransId="{9AB3EB54-9237-43F9-9767-AC2C2B343CFD}" sibTransId="{29497102-984F-49EA-B148-624C1E2738A3}"/>
    <dgm:cxn modelId="{6DB9943C-D73E-4CCF-8E32-6EEAE5C795A1}" type="presOf" srcId="{38450B6F-87EB-4EFB-9F8F-D95F674EE7EB}" destId="{52DD3202-EAC0-4B42-821D-8E5396E7C525}" srcOrd="0" destOrd="0" presId="urn:microsoft.com/office/officeart/2005/8/layout/default"/>
    <dgm:cxn modelId="{2AF7C43D-F770-4C6A-84BF-DB9A5CF99837}" srcId="{4FB71CE6-0EE1-4A9B-92BF-C955DEB4A82A}" destId="{F97589FA-C912-454B-89B2-8F6989D24D47}" srcOrd="6" destOrd="0" parTransId="{B7665EBF-5AC0-4523-8F77-9BF22EE72E3E}" sibTransId="{4B3E50A5-5513-4B27-900A-17370C76822C}"/>
    <dgm:cxn modelId="{93E8C89B-F174-4C39-BCE3-76C549B718D8}" type="presOf" srcId="{CE6D5FAE-9E97-4E62-8947-66B001D01C92}" destId="{C2F05805-27DF-49BF-AD0C-874BAC4C26A4}" srcOrd="0" destOrd="0" presId="urn:microsoft.com/office/officeart/2005/8/layout/default"/>
    <dgm:cxn modelId="{4000441D-F541-4D13-A9ED-56F434D0FA8B}" type="presOf" srcId="{B35C9A88-DE59-4A31-BB5E-4DEC78A11085}" destId="{91975A25-2529-4976-A359-41A6A5173A2E}" srcOrd="0" destOrd="0" presId="urn:microsoft.com/office/officeart/2005/8/layout/default"/>
    <dgm:cxn modelId="{6819D874-7E47-46E8-98BE-6CBD1FB66158}" type="presOf" srcId="{4FB71CE6-0EE1-4A9B-92BF-C955DEB4A82A}" destId="{BE3ABF9B-41DD-43E6-9FA5-1AF5FBD13391}" srcOrd="0" destOrd="0" presId="urn:microsoft.com/office/officeart/2005/8/layout/default"/>
    <dgm:cxn modelId="{BB31A294-90EE-4429-B7E6-3C4A31107D95}" srcId="{4FB71CE6-0EE1-4A9B-92BF-C955DEB4A82A}" destId="{F51C1D4B-EB5E-421A-896F-400D1A3FECE1}" srcOrd="3" destOrd="0" parTransId="{7BDC4AAE-99D2-4214-BB7C-858590D743EE}" sibTransId="{CEC75280-8031-479D-8033-0D3B58001F42}"/>
    <dgm:cxn modelId="{8CCC4C62-7EA9-4CDB-A6ED-0B6613EE7EB4}" srcId="{4FB71CE6-0EE1-4A9B-92BF-C955DEB4A82A}" destId="{B35C9A88-DE59-4A31-BB5E-4DEC78A11085}" srcOrd="0" destOrd="0" parTransId="{802F3DEB-AED5-4100-9186-AD9AD125BD45}" sibTransId="{4A0ED2C9-B34A-4B73-9063-EC5AA3A26234}"/>
    <dgm:cxn modelId="{54295CFA-AF38-402B-BA80-C68AD3A37077}" type="presOf" srcId="{86D8012E-0550-4BF6-A1A5-520933564335}" destId="{47FE704E-E9E8-4B08-83F7-E8A52634CAEB}" srcOrd="0" destOrd="0" presId="urn:microsoft.com/office/officeart/2005/8/layout/default"/>
    <dgm:cxn modelId="{61960E72-600D-463B-ACF6-DF7792AF704F}" srcId="{4FB71CE6-0EE1-4A9B-92BF-C955DEB4A82A}" destId="{D1410DD3-BCC0-4499-8A75-9BF8F0C50694}" srcOrd="7" destOrd="0" parTransId="{7EB94AE7-D029-4884-B333-B037B2185BE9}" sibTransId="{21C24EDD-BC8A-4DE0-B69D-A2D5E361A479}"/>
    <dgm:cxn modelId="{526DEB01-D5E1-4E2D-AF59-DD135BD9EBED}" srcId="{4FB71CE6-0EE1-4A9B-92BF-C955DEB4A82A}" destId="{09A6888E-A5A0-4A8B-A5AD-9CF39786AFCD}" srcOrd="9" destOrd="0" parTransId="{A8E5E77E-1120-47C2-BDE6-AA3F76A5847D}" sibTransId="{7B8BCA8C-86A2-4DF1-B6BF-193F1DB6B439}"/>
    <dgm:cxn modelId="{370D53DC-2657-4A84-A6D4-13210A243CD2}" type="presParOf" srcId="{BE3ABF9B-41DD-43E6-9FA5-1AF5FBD13391}" destId="{91975A25-2529-4976-A359-41A6A5173A2E}" srcOrd="0" destOrd="0" presId="urn:microsoft.com/office/officeart/2005/8/layout/default"/>
    <dgm:cxn modelId="{D58F7BED-04D5-4F9B-BCC9-DC4CA2D86C65}" type="presParOf" srcId="{BE3ABF9B-41DD-43E6-9FA5-1AF5FBD13391}" destId="{E5FA9304-8DE5-45D3-9C4A-20092D5494A2}" srcOrd="1" destOrd="0" presId="urn:microsoft.com/office/officeart/2005/8/layout/default"/>
    <dgm:cxn modelId="{D1D50F3F-3BC8-4EDA-A951-1FE79C2CFB2C}" type="presParOf" srcId="{BE3ABF9B-41DD-43E6-9FA5-1AF5FBD13391}" destId="{47FE704E-E9E8-4B08-83F7-E8A52634CAEB}" srcOrd="2" destOrd="0" presId="urn:microsoft.com/office/officeart/2005/8/layout/default"/>
    <dgm:cxn modelId="{5375F33E-C464-42DD-A68B-1AA9157728D7}" type="presParOf" srcId="{BE3ABF9B-41DD-43E6-9FA5-1AF5FBD13391}" destId="{F5CB1BDC-43AF-4338-9425-80CAC89418E4}" srcOrd="3" destOrd="0" presId="urn:microsoft.com/office/officeart/2005/8/layout/default"/>
    <dgm:cxn modelId="{58A85AAB-602A-4797-9E50-BDFC2E7E4C1F}" type="presParOf" srcId="{BE3ABF9B-41DD-43E6-9FA5-1AF5FBD13391}" destId="{30E84869-FDE3-46B7-85E3-768A78309FAF}" srcOrd="4" destOrd="0" presId="urn:microsoft.com/office/officeart/2005/8/layout/default"/>
    <dgm:cxn modelId="{79C54CE4-ED85-4381-BB45-73A92AEB3278}" type="presParOf" srcId="{BE3ABF9B-41DD-43E6-9FA5-1AF5FBD13391}" destId="{4EE87598-00D4-4228-98BA-3D7F736A88C4}" srcOrd="5" destOrd="0" presId="urn:microsoft.com/office/officeart/2005/8/layout/default"/>
    <dgm:cxn modelId="{C504F5D6-FF6E-4ED3-A7F2-56BFBCB2CBBE}" type="presParOf" srcId="{BE3ABF9B-41DD-43E6-9FA5-1AF5FBD13391}" destId="{8188EFAC-D5AF-4A29-8F0A-AD58B8FCC26F}" srcOrd="6" destOrd="0" presId="urn:microsoft.com/office/officeart/2005/8/layout/default"/>
    <dgm:cxn modelId="{C8841D08-A1BA-45F3-9BFD-A1C142832353}" type="presParOf" srcId="{BE3ABF9B-41DD-43E6-9FA5-1AF5FBD13391}" destId="{76D488AC-D39F-456C-ACBD-415EDEDB11F2}" srcOrd="7" destOrd="0" presId="urn:microsoft.com/office/officeart/2005/8/layout/default"/>
    <dgm:cxn modelId="{B37F4B0B-85B6-4627-BF7E-C92DFE99BCE2}" type="presParOf" srcId="{BE3ABF9B-41DD-43E6-9FA5-1AF5FBD13391}" destId="{52DD3202-EAC0-4B42-821D-8E5396E7C525}" srcOrd="8" destOrd="0" presId="urn:microsoft.com/office/officeart/2005/8/layout/default"/>
    <dgm:cxn modelId="{6FAF91CD-A444-4F7D-AA49-B0B2DA226BC5}" type="presParOf" srcId="{BE3ABF9B-41DD-43E6-9FA5-1AF5FBD13391}" destId="{D28302BE-6EAA-411D-86CC-DBDCE2CBDC9B}" srcOrd="9" destOrd="0" presId="urn:microsoft.com/office/officeart/2005/8/layout/default"/>
    <dgm:cxn modelId="{2CDF8679-0995-48E7-A4B9-27E478D432FB}" type="presParOf" srcId="{BE3ABF9B-41DD-43E6-9FA5-1AF5FBD13391}" destId="{89209B8F-0B5D-4931-AC2E-B0787ADA7EB9}" srcOrd="10" destOrd="0" presId="urn:microsoft.com/office/officeart/2005/8/layout/default"/>
    <dgm:cxn modelId="{213783B4-11AF-439F-BD9A-7918C82A71C4}" type="presParOf" srcId="{BE3ABF9B-41DD-43E6-9FA5-1AF5FBD13391}" destId="{8C925C00-38B8-4D50-9CE6-D74715AF5788}" srcOrd="11" destOrd="0" presId="urn:microsoft.com/office/officeart/2005/8/layout/default"/>
    <dgm:cxn modelId="{A7AD17D2-223B-4D50-9211-31B87C3F3ED7}" type="presParOf" srcId="{BE3ABF9B-41DD-43E6-9FA5-1AF5FBD13391}" destId="{A512FE88-7290-45C9-A44C-7765A7DCAA24}" srcOrd="12" destOrd="0" presId="urn:microsoft.com/office/officeart/2005/8/layout/default"/>
    <dgm:cxn modelId="{734417D1-9E10-4B87-9C19-5D261E5FEAC6}" type="presParOf" srcId="{BE3ABF9B-41DD-43E6-9FA5-1AF5FBD13391}" destId="{541950D6-9899-4464-B068-261EE610B67B}" srcOrd="13" destOrd="0" presId="urn:microsoft.com/office/officeart/2005/8/layout/default"/>
    <dgm:cxn modelId="{FF400D76-D160-4360-A3B4-FC2B72C6A498}" type="presParOf" srcId="{BE3ABF9B-41DD-43E6-9FA5-1AF5FBD13391}" destId="{246EE601-7F13-4912-848B-4A728D5AAC2A}" srcOrd="14" destOrd="0" presId="urn:microsoft.com/office/officeart/2005/8/layout/default"/>
    <dgm:cxn modelId="{42BB7661-EA9B-4E0E-9AD2-616CB2A62280}" type="presParOf" srcId="{BE3ABF9B-41DD-43E6-9FA5-1AF5FBD13391}" destId="{18223555-5659-41A5-A140-FF540DCAF89B}" srcOrd="15" destOrd="0" presId="urn:microsoft.com/office/officeart/2005/8/layout/default"/>
    <dgm:cxn modelId="{6B2AD2EC-CE30-4442-AD17-EDCF28846E27}" type="presParOf" srcId="{BE3ABF9B-41DD-43E6-9FA5-1AF5FBD13391}" destId="{C2F05805-27DF-49BF-AD0C-874BAC4C26A4}" srcOrd="16" destOrd="0" presId="urn:microsoft.com/office/officeart/2005/8/layout/default"/>
    <dgm:cxn modelId="{AB68A9E8-67E8-4748-8CA5-5E65825FC004}" type="presParOf" srcId="{BE3ABF9B-41DD-43E6-9FA5-1AF5FBD13391}" destId="{C50CF774-61FF-4870-B0C6-4DA64541D76A}" srcOrd="17" destOrd="0" presId="urn:microsoft.com/office/officeart/2005/8/layout/default"/>
    <dgm:cxn modelId="{6CDF9192-67E9-4946-A5D5-992B6D7D6664}" type="presParOf" srcId="{BE3ABF9B-41DD-43E6-9FA5-1AF5FBD13391}" destId="{57FD958C-044F-4CBF-B3B9-418BA95E5392}" srcOrd="18"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6B853C9A-1DE1-4581-A660-BF4BB5D87370}"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ru-RU"/>
        </a:p>
      </dgm:t>
    </dgm:pt>
    <dgm:pt modelId="{BB6399AE-52D4-4963-8451-8F549D4E237F}">
      <dgm:prSet phldrT="[Текст]" phldr="1"/>
      <dgm:spPr/>
      <dgm:t>
        <a:bodyPr/>
        <a:lstStyle/>
        <a:p>
          <a:endParaRPr lang="ru-RU"/>
        </a:p>
      </dgm:t>
    </dgm:pt>
    <dgm:pt modelId="{4A2FA7E5-8208-4D60-9B75-38A12A6985B7}" type="parTrans" cxnId="{F51F93E8-E673-4E93-BFCD-711960939D25}">
      <dgm:prSet/>
      <dgm:spPr/>
      <dgm:t>
        <a:bodyPr/>
        <a:lstStyle/>
        <a:p>
          <a:endParaRPr lang="ru-RU"/>
        </a:p>
      </dgm:t>
    </dgm:pt>
    <dgm:pt modelId="{EF081AA6-E717-45E3-BE8F-47518FD57DDB}" type="sibTrans" cxnId="{F51F93E8-E673-4E93-BFCD-711960939D25}">
      <dgm:prSet/>
      <dgm:spPr/>
      <dgm:t>
        <a:bodyPr/>
        <a:lstStyle/>
        <a:p>
          <a:endParaRPr lang="ru-RU"/>
        </a:p>
      </dgm:t>
    </dgm:pt>
    <dgm:pt modelId="{42DE002E-975A-423A-AA77-A233AFF0618C}">
      <dgm:prSet phldrT="[Текст]" phldr="1"/>
      <dgm:spPr/>
      <dgm:t>
        <a:bodyPr/>
        <a:lstStyle/>
        <a:p>
          <a:endParaRPr lang="ru-RU"/>
        </a:p>
      </dgm:t>
    </dgm:pt>
    <dgm:pt modelId="{80881029-E39B-46DF-ADC0-EFDD731D7262}" type="parTrans" cxnId="{A17F0FBA-DAEC-4AEA-82A1-ADA34C35D2FB}">
      <dgm:prSet/>
      <dgm:spPr/>
      <dgm:t>
        <a:bodyPr/>
        <a:lstStyle/>
        <a:p>
          <a:endParaRPr lang="ru-RU"/>
        </a:p>
      </dgm:t>
    </dgm:pt>
    <dgm:pt modelId="{B5182DAC-03A2-402C-8FED-DEAEE5119AEA}" type="sibTrans" cxnId="{A17F0FBA-DAEC-4AEA-82A1-ADA34C35D2FB}">
      <dgm:prSet/>
      <dgm:spPr/>
      <dgm:t>
        <a:bodyPr/>
        <a:lstStyle/>
        <a:p>
          <a:endParaRPr lang="ru-RU"/>
        </a:p>
      </dgm:t>
    </dgm:pt>
    <dgm:pt modelId="{B160A9ED-945B-4D67-BAB2-84ED74928E1D}">
      <dgm:prSet phldrT="[Текст]" phldr="1"/>
      <dgm:spPr/>
      <dgm:t>
        <a:bodyPr/>
        <a:lstStyle/>
        <a:p>
          <a:endParaRPr lang="ru-RU"/>
        </a:p>
      </dgm:t>
    </dgm:pt>
    <dgm:pt modelId="{76449F6D-F0B8-46C3-8DCE-7FB86F1357D5}" type="parTrans" cxnId="{827EC7DA-98F2-489D-8787-2A1BCF21ABB5}">
      <dgm:prSet/>
      <dgm:spPr/>
      <dgm:t>
        <a:bodyPr/>
        <a:lstStyle/>
        <a:p>
          <a:endParaRPr lang="ru-RU"/>
        </a:p>
      </dgm:t>
    </dgm:pt>
    <dgm:pt modelId="{5D3642CA-59A5-4694-B72A-6BAF11CA87A7}" type="sibTrans" cxnId="{827EC7DA-98F2-489D-8787-2A1BCF21ABB5}">
      <dgm:prSet/>
      <dgm:spPr/>
      <dgm:t>
        <a:bodyPr/>
        <a:lstStyle/>
        <a:p>
          <a:endParaRPr lang="ru-RU"/>
        </a:p>
      </dgm:t>
    </dgm:pt>
    <dgm:pt modelId="{E04C12D1-7C90-4BDB-A1D7-D78A874361ED}">
      <dgm:prSet phldrT="[Текст]" phldr="1"/>
      <dgm:spPr/>
      <dgm:t>
        <a:bodyPr/>
        <a:lstStyle/>
        <a:p>
          <a:endParaRPr lang="ru-RU"/>
        </a:p>
      </dgm:t>
    </dgm:pt>
    <dgm:pt modelId="{AE08E2C6-ACF8-4428-B24C-94B7FB85316E}" type="parTrans" cxnId="{02DEE56C-C0A7-48FA-92B5-2CC00DE82EE6}">
      <dgm:prSet/>
      <dgm:spPr/>
      <dgm:t>
        <a:bodyPr/>
        <a:lstStyle/>
        <a:p>
          <a:endParaRPr lang="ru-RU"/>
        </a:p>
      </dgm:t>
    </dgm:pt>
    <dgm:pt modelId="{70E7EB68-B5BB-424E-A805-BF3B8846A8F0}" type="sibTrans" cxnId="{02DEE56C-C0A7-48FA-92B5-2CC00DE82EE6}">
      <dgm:prSet/>
      <dgm:spPr/>
      <dgm:t>
        <a:bodyPr/>
        <a:lstStyle/>
        <a:p>
          <a:endParaRPr lang="ru-RU"/>
        </a:p>
      </dgm:t>
    </dgm:pt>
    <dgm:pt modelId="{3AFA8B8D-3B0C-4FE8-B9F4-F8607EC634F0}">
      <dgm:prSet phldrT="[Текст]" phldr="1"/>
      <dgm:spPr/>
      <dgm:t>
        <a:bodyPr/>
        <a:lstStyle/>
        <a:p>
          <a:endParaRPr lang="ru-RU"/>
        </a:p>
      </dgm:t>
    </dgm:pt>
    <dgm:pt modelId="{AA5CB21A-5302-4948-AF62-19AB4A27AFBE}" type="parTrans" cxnId="{D5CF32A7-8618-4801-8299-0D6A09FBABFC}">
      <dgm:prSet/>
      <dgm:spPr/>
      <dgm:t>
        <a:bodyPr/>
        <a:lstStyle/>
        <a:p>
          <a:endParaRPr lang="ru-RU"/>
        </a:p>
      </dgm:t>
    </dgm:pt>
    <dgm:pt modelId="{F9A393F0-7B06-4594-8892-F9F4758F3BA7}" type="sibTrans" cxnId="{D5CF32A7-8618-4801-8299-0D6A09FBABFC}">
      <dgm:prSet/>
      <dgm:spPr/>
      <dgm:t>
        <a:bodyPr/>
        <a:lstStyle/>
        <a:p>
          <a:endParaRPr lang="ru-RU"/>
        </a:p>
      </dgm:t>
    </dgm:pt>
    <dgm:pt modelId="{ED935825-13A7-46C5-A557-3C50E3AE9E24}">
      <dgm:prSet/>
      <dgm:spPr/>
      <dgm:t>
        <a:bodyPr/>
        <a:lstStyle/>
        <a:p>
          <a:endParaRPr lang="ru-RU"/>
        </a:p>
      </dgm:t>
    </dgm:pt>
    <dgm:pt modelId="{6B9E9903-038B-4415-9032-4DA7368DAE33}" type="parTrans" cxnId="{5CCA9C8A-88FD-4238-A041-037DA878E447}">
      <dgm:prSet/>
      <dgm:spPr/>
      <dgm:t>
        <a:bodyPr/>
        <a:lstStyle/>
        <a:p>
          <a:endParaRPr lang="ru-RU"/>
        </a:p>
      </dgm:t>
    </dgm:pt>
    <dgm:pt modelId="{0D212159-5D5B-43C2-836B-BB6A9227F1E0}" type="sibTrans" cxnId="{5CCA9C8A-88FD-4238-A041-037DA878E447}">
      <dgm:prSet/>
      <dgm:spPr/>
      <dgm:t>
        <a:bodyPr/>
        <a:lstStyle/>
        <a:p>
          <a:endParaRPr lang="ru-RU"/>
        </a:p>
      </dgm:t>
    </dgm:pt>
    <dgm:pt modelId="{AD2A747E-CD8D-49FA-B5F9-9FC5269B4422}">
      <dgm:prSet/>
      <dgm:spPr/>
      <dgm:t>
        <a:bodyPr/>
        <a:lstStyle/>
        <a:p>
          <a:endParaRPr lang="ru-RU"/>
        </a:p>
      </dgm:t>
    </dgm:pt>
    <dgm:pt modelId="{6C89F663-FC8C-49A2-909E-B43A3FE84A7F}" type="parTrans" cxnId="{374C6748-B1A0-443B-B4BE-8FF21BE6C6E6}">
      <dgm:prSet/>
      <dgm:spPr/>
    </dgm:pt>
    <dgm:pt modelId="{EF443CAF-8C46-4B06-9093-5D920A478A89}" type="sibTrans" cxnId="{374C6748-B1A0-443B-B4BE-8FF21BE6C6E6}">
      <dgm:prSet/>
      <dgm:spPr/>
    </dgm:pt>
    <dgm:pt modelId="{A0FA87B7-7B52-4332-9FC7-74F9E1D51D66}">
      <dgm:prSet/>
      <dgm:spPr/>
      <dgm:t>
        <a:bodyPr/>
        <a:lstStyle/>
        <a:p>
          <a:endParaRPr lang="ru-RU"/>
        </a:p>
      </dgm:t>
    </dgm:pt>
    <dgm:pt modelId="{86FF19D6-3D63-45FA-B330-1FF5BCC6647B}" type="parTrans" cxnId="{10A11881-B22A-4BBF-9A68-5110DA0D9858}">
      <dgm:prSet/>
      <dgm:spPr/>
    </dgm:pt>
    <dgm:pt modelId="{24D73DE3-1038-4E3D-AD29-C7131557224C}" type="sibTrans" cxnId="{10A11881-B22A-4BBF-9A68-5110DA0D9858}">
      <dgm:prSet/>
      <dgm:spPr/>
    </dgm:pt>
    <dgm:pt modelId="{7834A348-2826-45B9-9154-A21BAA9810AB}">
      <dgm:prSet/>
      <dgm:spPr/>
      <dgm:t>
        <a:bodyPr/>
        <a:lstStyle/>
        <a:p>
          <a:endParaRPr lang="ru-RU"/>
        </a:p>
      </dgm:t>
    </dgm:pt>
    <dgm:pt modelId="{25D11DC1-3674-4B09-9DD6-C213AC2474EF}" type="parTrans" cxnId="{A8BEE26F-A89D-4FB8-A4B6-90F2F847A180}">
      <dgm:prSet/>
      <dgm:spPr/>
    </dgm:pt>
    <dgm:pt modelId="{86EF4B11-8E0B-4233-9A41-801DB08985C5}" type="sibTrans" cxnId="{A8BEE26F-A89D-4FB8-A4B6-90F2F847A180}">
      <dgm:prSet/>
      <dgm:spPr/>
    </dgm:pt>
    <dgm:pt modelId="{38C01394-6965-4486-92D5-BF8BA25AA942}">
      <dgm:prSet/>
      <dgm:spPr/>
      <dgm:t>
        <a:bodyPr/>
        <a:lstStyle/>
        <a:p>
          <a:endParaRPr lang="ru-RU"/>
        </a:p>
      </dgm:t>
    </dgm:pt>
    <dgm:pt modelId="{EC51E2A4-D269-423D-B415-ECC49884CEBC}" type="parTrans" cxnId="{81FC2833-7DAE-4AE9-A6E8-AFA1808E6826}">
      <dgm:prSet/>
      <dgm:spPr/>
    </dgm:pt>
    <dgm:pt modelId="{7AD6F7A4-F94E-4D4E-B9E0-FC75E329EB10}" type="sibTrans" cxnId="{81FC2833-7DAE-4AE9-A6E8-AFA1808E6826}">
      <dgm:prSet/>
      <dgm:spPr/>
    </dgm:pt>
    <dgm:pt modelId="{B5A8B49D-C438-4C6F-B031-774AF3DBAF86}" type="pres">
      <dgm:prSet presAssocID="{6B853C9A-1DE1-4581-A660-BF4BB5D87370}" presName="diagram" presStyleCnt="0">
        <dgm:presLayoutVars>
          <dgm:dir/>
          <dgm:resizeHandles val="exact"/>
        </dgm:presLayoutVars>
      </dgm:prSet>
      <dgm:spPr/>
      <dgm:t>
        <a:bodyPr/>
        <a:lstStyle/>
        <a:p>
          <a:endParaRPr lang="ru-RU"/>
        </a:p>
      </dgm:t>
    </dgm:pt>
    <dgm:pt modelId="{7227C8D5-17F9-4600-9B8F-52CC3043A302}" type="pres">
      <dgm:prSet presAssocID="{BB6399AE-52D4-4963-8451-8F549D4E237F}" presName="node" presStyleLbl="node1" presStyleIdx="0" presStyleCnt="10">
        <dgm:presLayoutVars>
          <dgm:bulletEnabled val="1"/>
        </dgm:presLayoutVars>
      </dgm:prSet>
      <dgm:spPr/>
      <dgm:t>
        <a:bodyPr/>
        <a:lstStyle/>
        <a:p>
          <a:endParaRPr lang="ru-RU"/>
        </a:p>
      </dgm:t>
    </dgm:pt>
    <dgm:pt modelId="{CCC72217-6026-4143-A78E-D4F81640872E}" type="pres">
      <dgm:prSet presAssocID="{EF081AA6-E717-45E3-BE8F-47518FD57DDB}" presName="sibTrans" presStyleCnt="0"/>
      <dgm:spPr/>
    </dgm:pt>
    <dgm:pt modelId="{BA57A9EA-8635-4058-A04A-DBE416C955B6}" type="pres">
      <dgm:prSet presAssocID="{42DE002E-975A-423A-AA77-A233AFF0618C}" presName="node" presStyleLbl="node1" presStyleIdx="1" presStyleCnt="10">
        <dgm:presLayoutVars>
          <dgm:bulletEnabled val="1"/>
        </dgm:presLayoutVars>
      </dgm:prSet>
      <dgm:spPr/>
      <dgm:t>
        <a:bodyPr/>
        <a:lstStyle/>
        <a:p>
          <a:endParaRPr lang="ru-RU"/>
        </a:p>
      </dgm:t>
    </dgm:pt>
    <dgm:pt modelId="{FB5F86FE-5C93-499D-A0A3-FB1ED0C7D1FA}" type="pres">
      <dgm:prSet presAssocID="{B5182DAC-03A2-402C-8FED-DEAEE5119AEA}" presName="sibTrans" presStyleCnt="0"/>
      <dgm:spPr/>
    </dgm:pt>
    <dgm:pt modelId="{1CA76B6D-1690-4DF0-87E8-5E6E8A539EB3}" type="pres">
      <dgm:prSet presAssocID="{B160A9ED-945B-4D67-BAB2-84ED74928E1D}" presName="node" presStyleLbl="node1" presStyleIdx="2" presStyleCnt="10">
        <dgm:presLayoutVars>
          <dgm:bulletEnabled val="1"/>
        </dgm:presLayoutVars>
      </dgm:prSet>
      <dgm:spPr/>
      <dgm:t>
        <a:bodyPr/>
        <a:lstStyle/>
        <a:p>
          <a:endParaRPr lang="ru-RU"/>
        </a:p>
      </dgm:t>
    </dgm:pt>
    <dgm:pt modelId="{7AA14D9D-8BB1-4C1B-8873-F94381F09753}" type="pres">
      <dgm:prSet presAssocID="{5D3642CA-59A5-4694-B72A-6BAF11CA87A7}" presName="sibTrans" presStyleCnt="0"/>
      <dgm:spPr/>
    </dgm:pt>
    <dgm:pt modelId="{0322AA9F-2CEB-45F3-AB8F-4F7BB50D3C43}" type="pres">
      <dgm:prSet presAssocID="{E04C12D1-7C90-4BDB-A1D7-D78A874361ED}" presName="node" presStyleLbl="node1" presStyleIdx="3" presStyleCnt="10">
        <dgm:presLayoutVars>
          <dgm:bulletEnabled val="1"/>
        </dgm:presLayoutVars>
      </dgm:prSet>
      <dgm:spPr/>
      <dgm:t>
        <a:bodyPr/>
        <a:lstStyle/>
        <a:p>
          <a:endParaRPr lang="ru-RU"/>
        </a:p>
      </dgm:t>
    </dgm:pt>
    <dgm:pt modelId="{59F19D4F-354B-4DDC-BE88-9C23B0132AC3}" type="pres">
      <dgm:prSet presAssocID="{70E7EB68-B5BB-424E-A805-BF3B8846A8F0}" presName="sibTrans" presStyleCnt="0"/>
      <dgm:spPr/>
    </dgm:pt>
    <dgm:pt modelId="{A3D3E43F-679F-4044-AAA2-7F757A18D6EE}" type="pres">
      <dgm:prSet presAssocID="{3AFA8B8D-3B0C-4FE8-B9F4-F8607EC634F0}" presName="node" presStyleLbl="node1" presStyleIdx="4" presStyleCnt="10">
        <dgm:presLayoutVars>
          <dgm:bulletEnabled val="1"/>
        </dgm:presLayoutVars>
      </dgm:prSet>
      <dgm:spPr/>
      <dgm:t>
        <a:bodyPr/>
        <a:lstStyle/>
        <a:p>
          <a:endParaRPr lang="ru-RU"/>
        </a:p>
      </dgm:t>
    </dgm:pt>
    <dgm:pt modelId="{26825D05-C9DB-48B8-9DFE-69E67D868E04}" type="pres">
      <dgm:prSet presAssocID="{F9A393F0-7B06-4594-8892-F9F4758F3BA7}" presName="sibTrans" presStyleCnt="0"/>
      <dgm:spPr/>
    </dgm:pt>
    <dgm:pt modelId="{7CF55FED-3580-4874-9761-611443516A7B}" type="pres">
      <dgm:prSet presAssocID="{ED935825-13A7-46C5-A557-3C50E3AE9E24}" presName="node" presStyleLbl="node1" presStyleIdx="5" presStyleCnt="10">
        <dgm:presLayoutVars>
          <dgm:bulletEnabled val="1"/>
        </dgm:presLayoutVars>
      </dgm:prSet>
      <dgm:spPr/>
      <dgm:t>
        <a:bodyPr/>
        <a:lstStyle/>
        <a:p>
          <a:endParaRPr lang="ru-RU"/>
        </a:p>
      </dgm:t>
    </dgm:pt>
    <dgm:pt modelId="{3F85432F-FB76-47DD-8F18-D3617A3E0240}" type="pres">
      <dgm:prSet presAssocID="{0D212159-5D5B-43C2-836B-BB6A9227F1E0}" presName="sibTrans" presStyleCnt="0"/>
      <dgm:spPr/>
    </dgm:pt>
    <dgm:pt modelId="{C9829F9E-C609-4B03-912E-904CA067403A}" type="pres">
      <dgm:prSet presAssocID="{AD2A747E-CD8D-49FA-B5F9-9FC5269B4422}" presName="node" presStyleLbl="node1" presStyleIdx="6" presStyleCnt="10">
        <dgm:presLayoutVars>
          <dgm:bulletEnabled val="1"/>
        </dgm:presLayoutVars>
      </dgm:prSet>
      <dgm:spPr/>
      <dgm:t>
        <a:bodyPr/>
        <a:lstStyle/>
        <a:p>
          <a:endParaRPr lang="ru-RU"/>
        </a:p>
      </dgm:t>
    </dgm:pt>
    <dgm:pt modelId="{E4145AFF-B6EE-424B-B668-076F4FAD2BD7}" type="pres">
      <dgm:prSet presAssocID="{EF443CAF-8C46-4B06-9093-5D920A478A89}" presName="sibTrans" presStyleCnt="0"/>
      <dgm:spPr/>
    </dgm:pt>
    <dgm:pt modelId="{EC7F2116-4740-4685-9AC0-2C4D32D6CFFC}" type="pres">
      <dgm:prSet presAssocID="{7834A348-2826-45B9-9154-A21BAA9810AB}" presName="node" presStyleLbl="node1" presStyleIdx="7" presStyleCnt="10">
        <dgm:presLayoutVars>
          <dgm:bulletEnabled val="1"/>
        </dgm:presLayoutVars>
      </dgm:prSet>
      <dgm:spPr/>
      <dgm:t>
        <a:bodyPr/>
        <a:lstStyle/>
        <a:p>
          <a:endParaRPr lang="ru-RU"/>
        </a:p>
      </dgm:t>
    </dgm:pt>
    <dgm:pt modelId="{27C502C9-C7C5-42A5-9806-314221D9A428}" type="pres">
      <dgm:prSet presAssocID="{86EF4B11-8E0B-4233-9A41-801DB08985C5}" presName="sibTrans" presStyleCnt="0"/>
      <dgm:spPr/>
    </dgm:pt>
    <dgm:pt modelId="{9F6E5413-8D41-4C95-A4C3-B6830DA8B32F}" type="pres">
      <dgm:prSet presAssocID="{A0FA87B7-7B52-4332-9FC7-74F9E1D51D66}" presName="node" presStyleLbl="node1" presStyleIdx="8" presStyleCnt="10">
        <dgm:presLayoutVars>
          <dgm:bulletEnabled val="1"/>
        </dgm:presLayoutVars>
      </dgm:prSet>
      <dgm:spPr/>
      <dgm:t>
        <a:bodyPr/>
        <a:lstStyle/>
        <a:p>
          <a:endParaRPr lang="ru-RU"/>
        </a:p>
      </dgm:t>
    </dgm:pt>
    <dgm:pt modelId="{1BCBE0A2-79CD-4B56-8427-D2B3E8220AB5}" type="pres">
      <dgm:prSet presAssocID="{24D73DE3-1038-4E3D-AD29-C7131557224C}" presName="sibTrans" presStyleCnt="0"/>
      <dgm:spPr/>
    </dgm:pt>
    <dgm:pt modelId="{2CB8F725-94E1-4C2C-B335-6AFA17002CD9}" type="pres">
      <dgm:prSet presAssocID="{38C01394-6965-4486-92D5-BF8BA25AA942}" presName="node" presStyleLbl="node1" presStyleIdx="9" presStyleCnt="10">
        <dgm:presLayoutVars>
          <dgm:bulletEnabled val="1"/>
        </dgm:presLayoutVars>
      </dgm:prSet>
      <dgm:spPr/>
      <dgm:t>
        <a:bodyPr/>
        <a:lstStyle/>
        <a:p>
          <a:endParaRPr lang="ru-RU"/>
        </a:p>
      </dgm:t>
    </dgm:pt>
  </dgm:ptLst>
  <dgm:cxnLst>
    <dgm:cxn modelId="{A0F3CA70-BE4F-4711-99B4-7A842ED4401D}" type="presOf" srcId="{ED935825-13A7-46C5-A557-3C50E3AE9E24}" destId="{7CF55FED-3580-4874-9761-611443516A7B}" srcOrd="0" destOrd="0" presId="urn:microsoft.com/office/officeart/2005/8/layout/default"/>
    <dgm:cxn modelId="{02DEE56C-C0A7-48FA-92B5-2CC00DE82EE6}" srcId="{6B853C9A-1DE1-4581-A660-BF4BB5D87370}" destId="{E04C12D1-7C90-4BDB-A1D7-D78A874361ED}" srcOrd="3" destOrd="0" parTransId="{AE08E2C6-ACF8-4428-B24C-94B7FB85316E}" sibTransId="{70E7EB68-B5BB-424E-A805-BF3B8846A8F0}"/>
    <dgm:cxn modelId="{D5CF32A7-8618-4801-8299-0D6A09FBABFC}" srcId="{6B853C9A-1DE1-4581-A660-BF4BB5D87370}" destId="{3AFA8B8D-3B0C-4FE8-B9F4-F8607EC634F0}" srcOrd="4" destOrd="0" parTransId="{AA5CB21A-5302-4948-AF62-19AB4A27AFBE}" sibTransId="{F9A393F0-7B06-4594-8892-F9F4758F3BA7}"/>
    <dgm:cxn modelId="{03BA3CE3-AE66-4F52-9FD5-47E758FF2565}" type="presOf" srcId="{42DE002E-975A-423A-AA77-A233AFF0618C}" destId="{BA57A9EA-8635-4058-A04A-DBE416C955B6}" srcOrd="0" destOrd="0" presId="urn:microsoft.com/office/officeart/2005/8/layout/default"/>
    <dgm:cxn modelId="{827EC7DA-98F2-489D-8787-2A1BCF21ABB5}" srcId="{6B853C9A-1DE1-4581-A660-BF4BB5D87370}" destId="{B160A9ED-945B-4D67-BAB2-84ED74928E1D}" srcOrd="2" destOrd="0" parTransId="{76449F6D-F0B8-46C3-8DCE-7FB86F1357D5}" sibTransId="{5D3642CA-59A5-4694-B72A-6BAF11CA87A7}"/>
    <dgm:cxn modelId="{068E0316-CB7C-4F62-B5A1-2E554E4A51F1}" type="presOf" srcId="{A0FA87B7-7B52-4332-9FC7-74F9E1D51D66}" destId="{9F6E5413-8D41-4C95-A4C3-B6830DA8B32F}" srcOrd="0" destOrd="0" presId="urn:microsoft.com/office/officeart/2005/8/layout/default"/>
    <dgm:cxn modelId="{A17F0FBA-DAEC-4AEA-82A1-ADA34C35D2FB}" srcId="{6B853C9A-1DE1-4581-A660-BF4BB5D87370}" destId="{42DE002E-975A-423A-AA77-A233AFF0618C}" srcOrd="1" destOrd="0" parTransId="{80881029-E39B-46DF-ADC0-EFDD731D7262}" sibTransId="{B5182DAC-03A2-402C-8FED-DEAEE5119AEA}"/>
    <dgm:cxn modelId="{A8BEE26F-A89D-4FB8-A4B6-90F2F847A180}" srcId="{6B853C9A-1DE1-4581-A660-BF4BB5D87370}" destId="{7834A348-2826-45B9-9154-A21BAA9810AB}" srcOrd="7" destOrd="0" parTransId="{25D11DC1-3674-4B09-9DD6-C213AC2474EF}" sibTransId="{86EF4B11-8E0B-4233-9A41-801DB08985C5}"/>
    <dgm:cxn modelId="{1BE55054-AE7E-446C-99F3-2717148B17F6}" type="presOf" srcId="{38C01394-6965-4486-92D5-BF8BA25AA942}" destId="{2CB8F725-94E1-4C2C-B335-6AFA17002CD9}" srcOrd="0" destOrd="0" presId="urn:microsoft.com/office/officeart/2005/8/layout/default"/>
    <dgm:cxn modelId="{694A25A7-19BA-4BCC-99BD-D83EBD187092}" type="presOf" srcId="{BB6399AE-52D4-4963-8451-8F549D4E237F}" destId="{7227C8D5-17F9-4600-9B8F-52CC3043A302}" srcOrd="0" destOrd="0" presId="urn:microsoft.com/office/officeart/2005/8/layout/default"/>
    <dgm:cxn modelId="{8AFE77DF-14EE-4294-85DC-2594978679CE}" type="presOf" srcId="{AD2A747E-CD8D-49FA-B5F9-9FC5269B4422}" destId="{C9829F9E-C609-4B03-912E-904CA067403A}" srcOrd="0" destOrd="0" presId="urn:microsoft.com/office/officeart/2005/8/layout/default"/>
    <dgm:cxn modelId="{5CCA9C8A-88FD-4238-A041-037DA878E447}" srcId="{6B853C9A-1DE1-4581-A660-BF4BB5D87370}" destId="{ED935825-13A7-46C5-A557-3C50E3AE9E24}" srcOrd="5" destOrd="0" parTransId="{6B9E9903-038B-4415-9032-4DA7368DAE33}" sibTransId="{0D212159-5D5B-43C2-836B-BB6A9227F1E0}"/>
    <dgm:cxn modelId="{2812BAD9-2FA4-41BC-B307-C2BFC6612355}" type="presOf" srcId="{B160A9ED-945B-4D67-BAB2-84ED74928E1D}" destId="{1CA76B6D-1690-4DF0-87E8-5E6E8A539EB3}" srcOrd="0" destOrd="0" presId="urn:microsoft.com/office/officeart/2005/8/layout/default"/>
    <dgm:cxn modelId="{7B45D90B-2858-42FB-9402-1466D2EBB705}" type="presOf" srcId="{3AFA8B8D-3B0C-4FE8-B9F4-F8607EC634F0}" destId="{A3D3E43F-679F-4044-AAA2-7F757A18D6EE}" srcOrd="0" destOrd="0" presId="urn:microsoft.com/office/officeart/2005/8/layout/default"/>
    <dgm:cxn modelId="{374C6748-B1A0-443B-B4BE-8FF21BE6C6E6}" srcId="{6B853C9A-1DE1-4581-A660-BF4BB5D87370}" destId="{AD2A747E-CD8D-49FA-B5F9-9FC5269B4422}" srcOrd="6" destOrd="0" parTransId="{6C89F663-FC8C-49A2-909E-B43A3FE84A7F}" sibTransId="{EF443CAF-8C46-4B06-9093-5D920A478A89}"/>
    <dgm:cxn modelId="{81FC2833-7DAE-4AE9-A6E8-AFA1808E6826}" srcId="{6B853C9A-1DE1-4581-A660-BF4BB5D87370}" destId="{38C01394-6965-4486-92D5-BF8BA25AA942}" srcOrd="9" destOrd="0" parTransId="{EC51E2A4-D269-423D-B415-ECC49884CEBC}" sibTransId="{7AD6F7A4-F94E-4D4E-B9E0-FC75E329EB10}"/>
    <dgm:cxn modelId="{96B7CC34-6491-47DA-8EBC-05DB4F7B486F}" type="presOf" srcId="{6B853C9A-1DE1-4581-A660-BF4BB5D87370}" destId="{B5A8B49D-C438-4C6F-B031-774AF3DBAF86}" srcOrd="0" destOrd="0" presId="urn:microsoft.com/office/officeart/2005/8/layout/default"/>
    <dgm:cxn modelId="{F51F93E8-E673-4E93-BFCD-711960939D25}" srcId="{6B853C9A-1DE1-4581-A660-BF4BB5D87370}" destId="{BB6399AE-52D4-4963-8451-8F549D4E237F}" srcOrd="0" destOrd="0" parTransId="{4A2FA7E5-8208-4D60-9B75-38A12A6985B7}" sibTransId="{EF081AA6-E717-45E3-BE8F-47518FD57DDB}"/>
    <dgm:cxn modelId="{10A11881-B22A-4BBF-9A68-5110DA0D9858}" srcId="{6B853C9A-1DE1-4581-A660-BF4BB5D87370}" destId="{A0FA87B7-7B52-4332-9FC7-74F9E1D51D66}" srcOrd="8" destOrd="0" parTransId="{86FF19D6-3D63-45FA-B330-1FF5BCC6647B}" sibTransId="{24D73DE3-1038-4E3D-AD29-C7131557224C}"/>
    <dgm:cxn modelId="{281A9CDE-305B-4340-8DAB-55140AC81E08}" type="presOf" srcId="{E04C12D1-7C90-4BDB-A1D7-D78A874361ED}" destId="{0322AA9F-2CEB-45F3-AB8F-4F7BB50D3C43}" srcOrd="0" destOrd="0" presId="urn:microsoft.com/office/officeart/2005/8/layout/default"/>
    <dgm:cxn modelId="{1DD07CF8-374E-44AE-820F-0661F15EDFAC}" type="presOf" srcId="{7834A348-2826-45B9-9154-A21BAA9810AB}" destId="{EC7F2116-4740-4685-9AC0-2C4D32D6CFFC}" srcOrd="0" destOrd="0" presId="urn:microsoft.com/office/officeart/2005/8/layout/default"/>
    <dgm:cxn modelId="{76FA77E3-D524-4E5E-ADD9-50B941E7A213}" type="presParOf" srcId="{B5A8B49D-C438-4C6F-B031-774AF3DBAF86}" destId="{7227C8D5-17F9-4600-9B8F-52CC3043A302}" srcOrd="0" destOrd="0" presId="urn:microsoft.com/office/officeart/2005/8/layout/default"/>
    <dgm:cxn modelId="{58993BAB-F5EC-4BDC-A8DA-B5FBB08A91CF}" type="presParOf" srcId="{B5A8B49D-C438-4C6F-B031-774AF3DBAF86}" destId="{CCC72217-6026-4143-A78E-D4F81640872E}" srcOrd="1" destOrd="0" presId="urn:microsoft.com/office/officeart/2005/8/layout/default"/>
    <dgm:cxn modelId="{AB3B5433-4365-4AC2-B637-EE84976E934A}" type="presParOf" srcId="{B5A8B49D-C438-4C6F-B031-774AF3DBAF86}" destId="{BA57A9EA-8635-4058-A04A-DBE416C955B6}" srcOrd="2" destOrd="0" presId="urn:microsoft.com/office/officeart/2005/8/layout/default"/>
    <dgm:cxn modelId="{B768F49A-6757-409A-A3FF-8B0FA3568774}" type="presParOf" srcId="{B5A8B49D-C438-4C6F-B031-774AF3DBAF86}" destId="{FB5F86FE-5C93-499D-A0A3-FB1ED0C7D1FA}" srcOrd="3" destOrd="0" presId="urn:microsoft.com/office/officeart/2005/8/layout/default"/>
    <dgm:cxn modelId="{3187ADF8-9726-45E6-A0DA-021F92599A62}" type="presParOf" srcId="{B5A8B49D-C438-4C6F-B031-774AF3DBAF86}" destId="{1CA76B6D-1690-4DF0-87E8-5E6E8A539EB3}" srcOrd="4" destOrd="0" presId="urn:microsoft.com/office/officeart/2005/8/layout/default"/>
    <dgm:cxn modelId="{9A94C005-2A96-4DD0-9680-21EAB2ACDBEB}" type="presParOf" srcId="{B5A8B49D-C438-4C6F-B031-774AF3DBAF86}" destId="{7AA14D9D-8BB1-4C1B-8873-F94381F09753}" srcOrd="5" destOrd="0" presId="urn:microsoft.com/office/officeart/2005/8/layout/default"/>
    <dgm:cxn modelId="{A4380CF7-A4EA-4D45-B9C7-416EE33BFE23}" type="presParOf" srcId="{B5A8B49D-C438-4C6F-B031-774AF3DBAF86}" destId="{0322AA9F-2CEB-45F3-AB8F-4F7BB50D3C43}" srcOrd="6" destOrd="0" presId="urn:microsoft.com/office/officeart/2005/8/layout/default"/>
    <dgm:cxn modelId="{9FBAAB73-C0B1-40ED-A5EE-91F400C7B5A9}" type="presParOf" srcId="{B5A8B49D-C438-4C6F-B031-774AF3DBAF86}" destId="{59F19D4F-354B-4DDC-BE88-9C23B0132AC3}" srcOrd="7" destOrd="0" presId="urn:microsoft.com/office/officeart/2005/8/layout/default"/>
    <dgm:cxn modelId="{675506BC-0F36-461C-8106-CCD3A953805B}" type="presParOf" srcId="{B5A8B49D-C438-4C6F-B031-774AF3DBAF86}" destId="{A3D3E43F-679F-4044-AAA2-7F757A18D6EE}" srcOrd="8" destOrd="0" presId="urn:microsoft.com/office/officeart/2005/8/layout/default"/>
    <dgm:cxn modelId="{201C6A72-C2B1-4C00-AFFF-A0561C299954}" type="presParOf" srcId="{B5A8B49D-C438-4C6F-B031-774AF3DBAF86}" destId="{26825D05-C9DB-48B8-9DFE-69E67D868E04}" srcOrd="9" destOrd="0" presId="urn:microsoft.com/office/officeart/2005/8/layout/default"/>
    <dgm:cxn modelId="{CEEE6588-2879-489B-ABF0-79739F021EED}" type="presParOf" srcId="{B5A8B49D-C438-4C6F-B031-774AF3DBAF86}" destId="{7CF55FED-3580-4874-9761-611443516A7B}" srcOrd="10" destOrd="0" presId="urn:microsoft.com/office/officeart/2005/8/layout/default"/>
    <dgm:cxn modelId="{8FDF1743-4790-4482-84A5-294032783612}" type="presParOf" srcId="{B5A8B49D-C438-4C6F-B031-774AF3DBAF86}" destId="{3F85432F-FB76-47DD-8F18-D3617A3E0240}" srcOrd="11" destOrd="0" presId="urn:microsoft.com/office/officeart/2005/8/layout/default"/>
    <dgm:cxn modelId="{F2177BDC-03D9-47F6-B8A8-E323EA5E9162}" type="presParOf" srcId="{B5A8B49D-C438-4C6F-B031-774AF3DBAF86}" destId="{C9829F9E-C609-4B03-912E-904CA067403A}" srcOrd="12" destOrd="0" presId="urn:microsoft.com/office/officeart/2005/8/layout/default"/>
    <dgm:cxn modelId="{97C25656-98D7-4B48-9271-F25C38325FC4}" type="presParOf" srcId="{B5A8B49D-C438-4C6F-B031-774AF3DBAF86}" destId="{E4145AFF-B6EE-424B-B668-076F4FAD2BD7}" srcOrd="13" destOrd="0" presId="urn:microsoft.com/office/officeart/2005/8/layout/default"/>
    <dgm:cxn modelId="{15726864-02FE-4461-8E8C-E0B85482611B}" type="presParOf" srcId="{B5A8B49D-C438-4C6F-B031-774AF3DBAF86}" destId="{EC7F2116-4740-4685-9AC0-2C4D32D6CFFC}" srcOrd="14" destOrd="0" presId="urn:microsoft.com/office/officeart/2005/8/layout/default"/>
    <dgm:cxn modelId="{F335D11B-88F3-4FDF-894A-B3219009EB71}" type="presParOf" srcId="{B5A8B49D-C438-4C6F-B031-774AF3DBAF86}" destId="{27C502C9-C7C5-42A5-9806-314221D9A428}" srcOrd="15" destOrd="0" presId="urn:microsoft.com/office/officeart/2005/8/layout/default"/>
    <dgm:cxn modelId="{13E6ECA0-F572-43B5-97B0-A801B24AD430}" type="presParOf" srcId="{B5A8B49D-C438-4C6F-B031-774AF3DBAF86}" destId="{9F6E5413-8D41-4C95-A4C3-B6830DA8B32F}" srcOrd="16" destOrd="0" presId="urn:microsoft.com/office/officeart/2005/8/layout/default"/>
    <dgm:cxn modelId="{53219177-BDF7-4086-88E5-9B1BB0B7DA2D}" type="presParOf" srcId="{B5A8B49D-C438-4C6F-B031-774AF3DBAF86}" destId="{1BCBE0A2-79CD-4B56-8427-D2B3E8220AB5}" srcOrd="17" destOrd="0" presId="urn:microsoft.com/office/officeart/2005/8/layout/default"/>
    <dgm:cxn modelId="{8E275135-06DF-4234-89A8-851D41807249}" type="presParOf" srcId="{B5A8B49D-C438-4C6F-B031-774AF3DBAF86}" destId="{2CB8F725-94E1-4C2C-B335-6AFA17002CD9}" srcOrd="18"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F48F63D-4744-4701-A1F6-FD37CAF8E768}"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ru-RU"/>
        </a:p>
      </dgm:t>
    </dgm:pt>
    <dgm:pt modelId="{EBA715CF-25AA-4815-B324-9279B9903A43}">
      <dgm:prSet phldrT="[Текст]" phldr="1"/>
      <dgm:spPr/>
      <dgm:t>
        <a:bodyPr/>
        <a:lstStyle/>
        <a:p>
          <a:endParaRPr lang="ru-RU"/>
        </a:p>
      </dgm:t>
    </dgm:pt>
    <dgm:pt modelId="{1FA104A8-307B-4362-9040-36B4AE4DD53E}" type="parTrans" cxnId="{94ADE87B-39F9-40A9-AE1B-33FBC602F091}">
      <dgm:prSet/>
      <dgm:spPr/>
      <dgm:t>
        <a:bodyPr/>
        <a:lstStyle/>
        <a:p>
          <a:endParaRPr lang="ru-RU"/>
        </a:p>
      </dgm:t>
    </dgm:pt>
    <dgm:pt modelId="{70EB1989-A4CA-4C8F-924B-4E4DC7D89C15}" type="sibTrans" cxnId="{94ADE87B-39F9-40A9-AE1B-33FBC602F091}">
      <dgm:prSet/>
      <dgm:spPr/>
      <dgm:t>
        <a:bodyPr/>
        <a:lstStyle/>
        <a:p>
          <a:endParaRPr lang="ru-RU"/>
        </a:p>
      </dgm:t>
    </dgm:pt>
    <dgm:pt modelId="{FE81A0CE-EC6B-4A3E-B435-967D5F3086D4}">
      <dgm:prSet phldrT="[Текст]" phldr="1"/>
      <dgm:spPr/>
      <dgm:t>
        <a:bodyPr/>
        <a:lstStyle/>
        <a:p>
          <a:endParaRPr lang="ru-RU"/>
        </a:p>
      </dgm:t>
    </dgm:pt>
    <dgm:pt modelId="{7A37300C-8729-4D1C-90CC-1956CDE0675E}" type="parTrans" cxnId="{2EB484E7-EDC4-4107-9741-7225A46E261E}">
      <dgm:prSet/>
      <dgm:spPr/>
      <dgm:t>
        <a:bodyPr/>
        <a:lstStyle/>
        <a:p>
          <a:endParaRPr lang="ru-RU"/>
        </a:p>
      </dgm:t>
    </dgm:pt>
    <dgm:pt modelId="{0FF78B0D-CBD3-48D9-8B91-504B3B8B58D7}" type="sibTrans" cxnId="{2EB484E7-EDC4-4107-9741-7225A46E261E}">
      <dgm:prSet/>
      <dgm:spPr/>
      <dgm:t>
        <a:bodyPr/>
        <a:lstStyle/>
        <a:p>
          <a:endParaRPr lang="ru-RU"/>
        </a:p>
      </dgm:t>
    </dgm:pt>
    <dgm:pt modelId="{032F2C74-928E-4595-A344-C478627D015F}">
      <dgm:prSet phldrT="[Текст]" phldr="1"/>
      <dgm:spPr/>
      <dgm:t>
        <a:bodyPr/>
        <a:lstStyle/>
        <a:p>
          <a:endParaRPr lang="ru-RU"/>
        </a:p>
      </dgm:t>
    </dgm:pt>
    <dgm:pt modelId="{B00547C0-8A2D-490A-85F1-2B2B758714E8}" type="parTrans" cxnId="{498F91D0-28DC-449A-BAC8-34269B5F9C18}">
      <dgm:prSet/>
      <dgm:spPr/>
      <dgm:t>
        <a:bodyPr/>
        <a:lstStyle/>
        <a:p>
          <a:endParaRPr lang="ru-RU"/>
        </a:p>
      </dgm:t>
    </dgm:pt>
    <dgm:pt modelId="{791B38D5-44EC-4D9E-BAD4-8B0A97771D4A}" type="sibTrans" cxnId="{498F91D0-28DC-449A-BAC8-34269B5F9C18}">
      <dgm:prSet/>
      <dgm:spPr/>
      <dgm:t>
        <a:bodyPr/>
        <a:lstStyle/>
        <a:p>
          <a:endParaRPr lang="ru-RU"/>
        </a:p>
      </dgm:t>
    </dgm:pt>
    <dgm:pt modelId="{ABE5736F-D0E7-4D53-B8A9-040875D88FB3}">
      <dgm:prSet phldrT="[Текст]" phldr="1"/>
      <dgm:spPr/>
      <dgm:t>
        <a:bodyPr/>
        <a:lstStyle/>
        <a:p>
          <a:endParaRPr lang="ru-RU"/>
        </a:p>
      </dgm:t>
    </dgm:pt>
    <dgm:pt modelId="{AD800A1A-05CC-44CE-A50B-C6371DA61387}" type="parTrans" cxnId="{ACAF7A5F-51C0-481F-8300-50814F95D3C5}">
      <dgm:prSet/>
      <dgm:spPr/>
      <dgm:t>
        <a:bodyPr/>
        <a:lstStyle/>
        <a:p>
          <a:endParaRPr lang="ru-RU"/>
        </a:p>
      </dgm:t>
    </dgm:pt>
    <dgm:pt modelId="{D790C7C9-DCD4-43D7-A158-9CE141CF60E4}" type="sibTrans" cxnId="{ACAF7A5F-51C0-481F-8300-50814F95D3C5}">
      <dgm:prSet/>
      <dgm:spPr/>
      <dgm:t>
        <a:bodyPr/>
        <a:lstStyle/>
        <a:p>
          <a:endParaRPr lang="ru-RU"/>
        </a:p>
      </dgm:t>
    </dgm:pt>
    <dgm:pt modelId="{8A0A8FCE-E6B1-4755-9007-8BC1770B0E91}">
      <dgm:prSet phldrT="[Текст]" phldr="1"/>
      <dgm:spPr/>
      <dgm:t>
        <a:bodyPr/>
        <a:lstStyle/>
        <a:p>
          <a:endParaRPr lang="ru-RU"/>
        </a:p>
      </dgm:t>
    </dgm:pt>
    <dgm:pt modelId="{36B38F06-BE58-48C7-97F1-763150B4F334}" type="parTrans" cxnId="{7D12CD7F-C5A0-421B-81C2-0542EF09FC4B}">
      <dgm:prSet/>
      <dgm:spPr/>
      <dgm:t>
        <a:bodyPr/>
        <a:lstStyle/>
        <a:p>
          <a:endParaRPr lang="ru-RU"/>
        </a:p>
      </dgm:t>
    </dgm:pt>
    <dgm:pt modelId="{A838F7F5-8B73-4E90-A954-FF83EE4FD5F8}" type="sibTrans" cxnId="{7D12CD7F-C5A0-421B-81C2-0542EF09FC4B}">
      <dgm:prSet/>
      <dgm:spPr/>
      <dgm:t>
        <a:bodyPr/>
        <a:lstStyle/>
        <a:p>
          <a:endParaRPr lang="ru-RU"/>
        </a:p>
      </dgm:t>
    </dgm:pt>
    <dgm:pt modelId="{04DF8F1D-AD23-4651-9072-AB63976AC0C4}">
      <dgm:prSet/>
      <dgm:spPr/>
      <dgm:t>
        <a:bodyPr/>
        <a:lstStyle/>
        <a:p>
          <a:endParaRPr lang="ru-RU"/>
        </a:p>
      </dgm:t>
    </dgm:pt>
    <dgm:pt modelId="{E6E722AD-90F3-4FA5-99F0-E12A95F13F30}" type="parTrans" cxnId="{EE4CE30F-A732-418C-8C27-E24986A15E80}">
      <dgm:prSet/>
      <dgm:spPr/>
      <dgm:t>
        <a:bodyPr/>
        <a:lstStyle/>
        <a:p>
          <a:endParaRPr lang="ru-RU"/>
        </a:p>
      </dgm:t>
    </dgm:pt>
    <dgm:pt modelId="{A08254A3-00C5-42D0-B254-E9E6F5228D3E}" type="sibTrans" cxnId="{EE4CE30F-A732-418C-8C27-E24986A15E80}">
      <dgm:prSet/>
      <dgm:spPr/>
      <dgm:t>
        <a:bodyPr/>
        <a:lstStyle/>
        <a:p>
          <a:endParaRPr lang="ru-RU"/>
        </a:p>
      </dgm:t>
    </dgm:pt>
    <dgm:pt modelId="{92C240CC-BD64-4B75-AE10-61E82C6BB8DE}">
      <dgm:prSet/>
      <dgm:spPr/>
      <dgm:t>
        <a:bodyPr/>
        <a:lstStyle/>
        <a:p>
          <a:endParaRPr lang="ru-RU"/>
        </a:p>
      </dgm:t>
    </dgm:pt>
    <dgm:pt modelId="{E2549360-DD98-4B97-BFD6-AD24004E2954}" type="parTrans" cxnId="{E586E834-051B-4EF3-98EE-0CDDD8C800AD}">
      <dgm:prSet/>
      <dgm:spPr/>
      <dgm:t>
        <a:bodyPr/>
        <a:lstStyle/>
        <a:p>
          <a:endParaRPr lang="ru-RU"/>
        </a:p>
      </dgm:t>
    </dgm:pt>
    <dgm:pt modelId="{B5C7E6B5-AF45-464A-BCF7-43ABE4A3EF85}" type="sibTrans" cxnId="{E586E834-051B-4EF3-98EE-0CDDD8C800AD}">
      <dgm:prSet/>
      <dgm:spPr/>
      <dgm:t>
        <a:bodyPr/>
        <a:lstStyle/>
        <a:p>
          <a:endParaRPr lang="ru-RU"/>
        </a:p>
      </dgm:t>
    </dgm:pt>
    <dgm:pt modelId="{5D547A7F-C8D6-4448-870D-884D69FD6D61}">
      <dgm:prSet/>
      <dgm:spPr/>
      <dgm:t>
        <a:bodyPr/>
        <a:lstStyle/>
        <a:p>
          <a:endParaRPr lang="ru-RU"/>
        </a:p>
      </dgm:t>
    </dgm:pt>
    <dgm:pt modelId="{2DEE09CE-696E-4876-B4DD-B174DFE8C5FE}" type="parTrans" cxnId="{0A82A193-3086-4DE2-A2D2-22CF4A3D808D}">
      <dgm:prSet/>
      <dgm:spPr/>
      <dgm:t>
        <a:bodyPr/>
        <a:lstStyle/>
        <a:p>
          <a:endParaRPr lang="ru-RU"/>
        </a:p>
      </dgm:t>
    </dgm:pt>
    <dgm:pt modelId="{45C7804B-73F9-403D-8F98-7E53E42CD2CA}" type="sibTrans" cxnId="{0A82A193-3086-4DE2-A2D2-22CF4A3D808D}">
      <dgm:prSet/>
      <dgm:spPr/>
      <dgm:t>
        <a:bodyPr/>
        <a:lstStyle/>
        <a:p>
          <a:endParaRPr lang="ru-RU"/>
        </a:p>
      </dgm:t>
    </dgm:pt>
    <dgm:pt modelId="{C25F5383-DB02-4244-A63C-8B672B45D374}">
      <dgm:prSet/>
      <dgm:spPr/>
      <dgm:t>
        <a:bodyPr/>
        <a:lstStyle/>
        <a:p>
          <a:endParaRPr lang="ru-RU"/>
        </a:p>
      </dgm:t>
    </dgm:pt>
    <dgm:pt modelId="{0000D8E0-B359-4DFC-8182-DB1A0210CCA4}" type="parTrans" cxnId="{25A4209F-7635-42AC-BAF7-96849844B936}">
      <dgm:prSet/>
      <dgm:spPr/>
      <dgm:t>
        <a:bodyPr/>
        <a:lstStyle/>
        <a:p>
          <a:endParaRPr lang="ru-RU"/>
        </a:p>
      </dgm:t>
    </dgm:pt>
    <dgm:pt modelId="{8022011D-ACE0-41CD-9C33-95AE8FBC9E3F}" type="sibTrans" cxnId="{25A4209F-7635-42AC-BAF7-96849844B936}">
      <dgm:prSet/>
      <dgm:spPr/>
      <dgm:t>
        <a:bodyPr/>
        <a:lstStyle/>
        <a:p>
          <a:endParaRPr lang="ru-RU"/>
        </a:p>
      </dgm:t>
    </dgm:pt>
    <dgm:pt modelId="{A4936C22-0582-44F0-BF05-61E496F69570}">
      <dgm:prSet/>
      <dgm:spPr/>
      <dgm:t>
        <a:bodyPr/>
        <a:lstStyle/>
        <a:p>
          <a:endParaRPr lang="ru-RU"/>
        </a:p>
      </dgm:t>
    </dgm:pt>
    <dgm:pt modelId="{36ED796F-2417-47AF-BBFD-E385F697BADB}" type="parTrans" cxnId="{C0ED0D73-9DB7-469A-A92F-E27E51521C0C}">
      <dgm:prSet/>
      <dgm:spPr/>
      <dgm:t>
        <a:bodyPr/>
        <a:lstStyle/>
        <a:p>
          <a:endParaRPr lang="ru-RU"/>
        </a:p>
      </dgm:t>
    </dgm:pt>
    <dgm:pt modelId="{C0CCEDBA-0034-4E9C-84D6-C3334D13E8D8}" type="sibTrans" cxnId="{C0ED0D73-9DB7-469A-A92F-E27E51521C0C}">
      <dgm:prSet/>
      <dgm:spPr/>
      <dgm:t>
        <a:bodyPr/>
        <a:lstStyle/>
        <a:p>
          <a:endParaRPr lang="ru-RU"/>
        </a:p>
      </dgm:t>
    </dgm:pt>
    <dgm:pt modelId="{384C6F87-18B8-412A-8E44-11C10B7F2E0A}" type="pres">
      <dgm:prSet presAssocID="{BF48F63D-4744-4701-A1F6-FD37CAF8E768}" presName="diagram" presStyleCnt="0">
        <dgm:presLayoutVars>
          <dgm:dir/>
          <dgm:resizeHandles val="exact"/>
        </dgm:presLayoutVars>
      </dgm:prSet>
      <dgm:spPr/>
      <dgm:t>
        <a:bodyPr/>
        <a:lstStyle/>
        <a:p>
          <a:endParaRPr lang="ru-RU"/>
        </a:p>
      </dgm:t>
    </dgm:pt>
    <dgm:pt modelId="{4D8AD954-3031-467A-998B-4A781791C530}" type="pres">
      <dgm:prSet presAssocID="{EBA715CF-25AA-4815-B324-9279B9903A43}" presName="node" presStyleLbl="node1" presStyleIdx="0" presStyleCnt="10">
        <dgm:presLayoutVars>
          <dgm:bulletEnabled val="1"/>
        </dgm:presLayoutVars>
      </dgm:prSet>
      <dgm:spPr/>
      <dgm:t>
        <a:bodyPr/>
        <a:lstStyle/>
        <a:p>
          <a:endParaRPr lang="ru-RU"/>
        </a:p>
      </dgm:t>
    </dgm:pt>
    <dgm:pt modelId="{D162EEB6-4400-4C1F-9AD5-164F6E649D3D}" type="pres">
      <dgm:prSet presAssocID="{70EB1989-A4CA-4C8F-924B-4E4DC7D89C15}" presName="sibTrans" presStyleCnt="0"/>
      <dgm:spPr/>
    </dgm:pt>
    <dgm:pt modelId="{F4E2BABF-E4B9-4239-B473-8C975CE60213}" type="pres">
      <dgm:prSet presAssocID="{FE81A0CE-EC6B-4A3E-B435-967D5F3086D4}" presName="node" presStyleLbl="node1" presStyleIdx="1" presStyleCnt="10">
        <dgm:presLayoutVars>
          <dgm:bulletEnabled val="1"/>
        </dgm:presLayoutVars>
      </dgm:prSet>
      <dgm:spPr/>
      <dgm:t>
        <a:bodyPr/>
        <a:lstStyle/>
        <a:p>
          <a:endParaRPr lang="ru-RU"/>
        </a:p>
      </dgm:t>
    </dgm:pt>
    <dgm:pt modelId="{A9A8B551-1494-4F16-B656-C04572D6B83E}" type="pres">
      <dgm:prSet presAssocID="{0FF78B0D-CBD3-48D9-8B91-504B3B8B58D7}" presName="sibTrans" presStyleCnt="0"/>
      <dgm:spPr/>
    </dgm:pt>
    <dgm:pt modelId="{DC8406A6-9384-481D-8164-E651A512D562}" type="pres">
      <dgm:prSet presAssocID="{032F2C74-928E-4595-A344-C478627D015F}" presName="node" presStyleLbl="node1" presStyleIdx="2" presStyleCnt="10">
        <dgm:presLayoutVars>
          <dgm:bulletEnabled val="1"/>
        </dgm:presLayoutVars>
      </dgm:prSet>
      <dgm:spPr/>
      <dgm:t>
        <a:bodyPr/>
        <a:lstStyle/>
        <a:p>
          <a:endParaRPr lang="ru-RU"/>
        </a:p>
      </dgm:t>
    </dgm:pt>
    <dgm:pt modelId="{90B0A6FD-1E02-4723-BDA0-44E1676DA1D2}" type="pres">
      <dgm:prSet presAssocID="{791B38D5-44EC-4D9E-BAD4-8B0A97771D4A}" presName="sibTrans" presStyleCnt="0"/>
      <dgm:spPr/>
    </dgm:pt>
    <dgm:pt modelId="{A3F74308-1762-44BB-856D-8378ABA26453}" type="pres">
      <dgm:prSet presAssocID="{ABE5736F-D0E7-4D53-B8A9-040875D88FB3}" presName="node" presStyleLbl="node1" presStyleIdx="3" presStyleCnt="10">
        <dgm:presLayoutVars>
          <dgm:bulletEnabled val="1"/>
        </dgm:presLayoutVars>
      </dgm:prSet>
      <dgm:spPr/>
      <dgm:t>
        <a:bodyPr/>
        <a:lstStyle/>
        <a:p>
          <a:endParaRPr lang="ru-RU"/>
        </a:p>
      </dgm:t>
    </dgm:pt>
    <dgm:pt modelId="{C970DAAA-903E-4037-91AD-C07AD9B72E4F}" type="pres">
      <dgm:prSet presAssocID="{D790C7C9-DCD4-43D7-A158-9CE141CF60E4}" presName="sibTrans" presStyleCnt="0"/>
      <dgm:spPr/>
    </dgm:pt>
    <dgm:pt modelId="{A8E7B54B-7B73-4F73-A057-8A2E76B0BAF2}" type="pres">
      <dgm:prSet presAssocID="{8A0A8FCE-E6B1-4755-9007-8BC1770B0E91}" presName="node" presStyleLbl="node1" presStyleIdx="4" presStyleCnt="10">
        <dgm:presLayoutVars>
          <dgm:bulletEnabled val="1"/>
        </dgm:presLayoutVars>
      </dgm:prSet>
      <dgm:spPr/>
      <dgm:t>
        <a:bodyPr/>
        <a:lstStyle/>
        <a:p>
          <a:endParaRPr lang="ru-RU"/>
        </a:p>
      </dgm:t>
    </dgm:pt>
    <dgm:pt modelId="{36053BD5-CB80-4741-906E-D17BB567DC3B}" type="pres">
      <dgm:prSet presAssocID="{A838F7F5-8B73-4E90-A954-FF83EE4FD5F8}" presName="sibTrans" presStyleCnt="0"/>
      <dgm:spPr/>
    </dgm:pt>
    <dgm:pt modelId="{759FC634-8097-49A3-A565-CCC4DA9CAAC2}" type="pres">
      <dgm:prSet presAssocID="{04DF8F1D-AD23-4651-9072-AB63976AC0C4}" presName="node" presStyleLbl="node1" presStyleIdx="5" presStyleCnt="10">
        <dgm:presLayoutVars>
          <dgm:bulletEnabled val="1"/>
        </dgm:presLayoutVars>
      </dgm:prSet>
      <dgm:spPr/>
      <dgm:t>
        <a:bodyPr/>
        <a:lstStyle/>
        <a:p>
          <a:endParaRPr lang="ru-RU"/>
        </a:p>
      </dgm:t>
    </dgm:pt>
    <dgm:pt modelId="{BB84B99A-1CF7-4BA3-B2CF-86AACF2EF8B3}" type="pres">
      <dgm:prSet presAssocID="{A08254A3-00C5-42D0-B254-E9E6F5228D3E}" presName="sibTrans" presStyleCnt="0"/>
      <dgm:spPr/>
    </dgm:pt>
    <dgm:pt modelId="{D41454EE-B650-434A-9E6B-29D68B94FB25}" type="pres">
      <dgm:prSet presAssocID="{92C240CC-BD64-4B75-AE10-61E82C6BB8DE}" presName="node" presStyleLbl="node1" presStyleIdx="6" presStyleCnt="10">
        <dgm:presLayoutVars>
          <dgm:bulletEnabled val="1"/>
        </dgm:presLayoutVars>
      </dgm:prSet>
      <dgm:spPr/>
      <dgm:t>
        <a:bodyPr/>
        <a:lstStyle/>
        <a:p>
          <a:endParaRPr lang="ru-RU"/>
        </a:p>
      </dgm:t>
    </dgm:pt>
    <dgm:pt modelId="{CD540CD8-ED03-4F36-BE28-5AF4D4103225}" type="pres">
      <dgm:prSet presAssocID="{B5C7E6B5-AF45-464A-BCF7-43ABE4A3EF85}" presName="sibTrans" presStyleCnt="0"/>
      <dgm:spPr/>
    </dgm:pt>
    <dgm:pt modelId="{33DD46B2-AE31-4B47-B94F-D1417937F9EB}" type="pres">
      <dgm:prSet presAssocID="{C25F5383-DB02-4244-A63C-8B672B45D374}" presName="node" presStyleLbl="node1" presStyleIdx="7" presStyleCnt="10">
        <dgm:presLayoutVars>
          <dgm:bulletEnabled val="1"/>
        </dgm:presLayoutVars>
      </dgm:prSet>
      <dgm:spPr/>
      <dgm:t>
        <a:bodyPr/>
        <a:lstStyle/>
        <a:p>
          <a:endParaRPr lang="ru-RU"/>
        </a:p>
      </dgm:t>
    </dgm:pt>
    <dgm:pt modelId="{FC9D4254-01F1-4ED0-BA5B-4AFBA8E716E6}" type="pres">
      <dgm:prSet presAssocID="{8022011D-ACE0-41CD-9C33-95AE8FBC9E3F}" presName="sibTrans" presStyleCnt="0"/>
      <dgm:spPr/>
    </dgm:pt>
    <dgm:pt modelId="{BC5ECABA-300A-4F37-BCAE-6EA11E54C530}" type="pres">
      <dgm:prSet presAssocID="{5D547A7F-C8D6-4448-870D-884D69FD6D61}" presName="node" presStyleLbl="node1" presStyleIdx="8" presStyleCnt="10">
        <dgm:presLayoutVars>
          <dgm:bulletEnabled val="1"/>
        </dgm:presLayoutVars>
      </dgm:prSet>
      <dgm:spPr/>
      <dgm:t>
        <a:bodyPr/>
        <a:lstStyle/>
        <a:p>
          <a:endParaRPr lang="ru-RU"/>
        </a:p>
      </dgm:t>
    </dgm:pt>
    <dgm:pt modelId="{507F11F3-7BEC-421A-88DD-827037CCAB92}" type="pres">
      <dgm:prSet presAssocID="{45C7804B-73F9-403D-8F98-7E53E42CD2CA}" presName="sibTrans" presStyleCnt="0"/>
      <dgm:spPr/>
    </dgm:pt>
    <dgm:pt modelId="{3BD306B9-2CB1-42DA-BFFA-1A7B771AE87D}" type="pres">
      <dgm:prSet presAssocID="{A4936C22-0582-44F0-BF05-61E496F69570}" presName="node" presStyleLbl="node1" presStyleIdx="9" presStyleCnt="10">
        <dgm:presLayoutVars>
          <dgm:bulletEnabled val="1"/>
        </dgm:presLayoutVars>
      </dgm:prSet>
      <dgm:spPr/>
      <dgm:t>
        <a:bodyPr/>
        <a:lstStyle/>
        <a:p>
          <a:endParaRPr lang="ru-RU"/>
        </a:p>
      </dgm:t>
    </dgm:pt>
  </dgm:ptLst>
  <dgm:cxnLst>
    <dgm:cxn modelId="{59002D1D-676E-4496-8CED-34F00712001A}" type="presOf" srcId="{04DF8F1D-AD23-4651-9072-AB63976AC0C4}" destId="{759FC634-8097-49A3-A565-CCC4DA9CAAC2}" srcOrd="0" destOrd="0" presId="urn:microsoft.com/office/officeart/2005/8/layout/default"/>
    <dgm:cxn modelId="{CAA19F31-A8A3-4D16-AB37-5FED3E900F40}" type="presOf" srcId="{FE81A0CE-EC6B-4A3E-B435-967D5F3086D4}" destId="{F4E2BABF-E4B9-4239-B473-8C975CE60213}" srcOrd="0" destOrd="0" presId="urn:microsoft.com/office/officeart/2005/8/layout/default"/>
    <dgm:cxn modelId="{C1BBEBC5-BD8B-4897-BD26-4A2351514D52}" type="presOf" srcId="{A4936C22-0582-44F0-BF05-61E496F69570}" destId="{3BD306B9-2CB1-42DA-BFFA-1A7B771AE87D}" srcOrd="0" destOrd="0" presId="urn:microsoft.com/office/officeart/2005/8/layout/default"/>
    <dgm:cxn modelId="{0A82A193-3086-4DE2-A2D2-22CF4A3D808D}" srcId="{BF48F63D-4744-4701-A1F6-FD37CAF8E768}" destId="{5D547A7F-C8D6-4448-870D-884D69FD6D61}" srcOrd="8" destOrd="0" parTransId="{2DEE09CE-696E-4876-B4DD-B174DFE8C5FE}" sibTransId="{45C7804B-73F9-403D-8F98-7E53E42CD2CA}"/>
    <dgm:cxn modelId="{2138EC05-AB22-4653-B547-F1F1D97E18A1}" type="presOf" srcId="{EBA715CF-25AA-4815-B324-9279B9903A43}" destId="{4D8AD954-3031-467A-998B-4A781791C530}" srcOrd="0" destOrd="0" presId="urn:microsoft.com/office/officeart/2005/8/layout/default"/>
    <dgm:cxn modelId="{1FF0AFFA-BEEF-4908-BEC5-CE8C82C85CB1}" type="presOf" srcId="{92C240CC-BD64-4B75-AE10-61E82C6BB8DE}" destId="{D41454EE-B650-434A-9E6B-29D68B94FB25}" srcOrd="0" destOrd="0" presId="urn:microsoft.com/office/officeart/2005/8/layout/default"/>
    <dgm:cxn modelId="{E586E834-051B-4EF3-98EE-0CDDD8C800AD}" srcId="{BF48F63D-4744-4701-A1F6-FD37CAF8E768}" destId="{92C240CC-BD64-4B75-AE10-61E82C6BB8DE}" srcOrd="6" destOrd="0" parTransId="{E2549360-DD98-4B97-BFD6-AD24004E2954}" sibTransId="{B5C7E6B5-AF45-464A-BCF7-43ABE4A3EF85}"/>
    <dgm:cxn modelId="{0C217BE2-2C5D-4924-8E5A-E6767F41CD51}" type="presOf" srcId="{032F2C74-928E-4595-A344-C478627D015F}" destId="{DC8406A6-9384-481D-8164-E651A512D562}" srcOrd="0" destOrd="0" presId="urn:microsoft.com/office/officeart/2005/8/layout/default"/>
    <dgm:cxn modelId="{C0ED0D73-9DB7-469A-A92F-E27E51521C0C}" srcId="{BF48F63D-4744-4701-A1F6-FD37CAF8E768}" destId="{A4936C22-0582-44F0-BF05-61E496F69570}" srcOrd="9" destOrd="0" parTransId="{36ED796F-2417-47AF-BBFD-E385F697BADB}" sibTransId="{C0CCEDBA-0034-4E9C-84D6-C3334D13E8D8}"/>
    <dgm:cxn modelId="{2EB484E7-EDC4-4107-9741-7225A46E261E}" srcId="{BF48F63D-4744-4701-A1F6-FD37CAF8E768}" destId="{FE81A0CE-EC6B-4A3E-B435-967D5F3086D4}" srcOrd="1" destOrd="0" parTransId="{7A37300C-8729-4D1C-90CC-1956CDE0675E}" sibTransId="{0FF78B0D-CBD3-48D9-8B91-504B3B8B58D7}"/>
    <dgm:cxn modelId="{469D4789-95A8-49ED-BC48-21A7B8FF2D88}" type="presOf" srcId="{BF48F63D-4744-4701-A1F6-FD37CAF8E768}" destId="{384C6F87-18B8-412A-8E44-11C10B7F2E0A}" srcOrd="0" destOrd="0" presId="urn:microsoft.com/office/officeart/2005/8/layout/default"/>
    <dgm:cxn modelId="{64A4E33F-1873-410F-935A-3494527716AB}" type="presOf" srcId="{C25F5383-DB02-4244-A63C-8B672B45D374}" destId="{33DD46B2-AE31-4B47-B94F-D1417937F9EB}" srcOrd="0" destOrd="0" presId="urn:microsoft.com/office/officeart/2005/8/layout/default"/>
    <dgm:cxn modelId="{EE4CE30F-A732-418C-8C27-E24986A15E80}" srcId="{BF48F63D-4744-4701-A1F6-FD37CAF8E768}" destId="{04DF8F1D-AD23-4651-9072-AB63976AC0C4}" srcOrd="5" destOrd="0" parTransId="{E6E722AD-90F3-4FA5-99F0-E12A95F13F30}" sibTransId="{A08254A3-00C5-42D0-B254-E9E6F5228D3E}"/>
    <dgm:cxn modelId="{25A4209F-7635-42AC-BAF7-96849844B936}" srcId="{BF48F63D-4744-4701-A1F6-FD37CAF8E768}" destId="{C25F5383-DB02-4244-A63C-8B672B45D374}" srcOrd="7" destOrd="0" parTransId="{0000D8E0-B359-4DFC-8182-DB1A0210CCA4}" sibTransId="{8022011D-ACE0-41CD-9C33-95AE8FBC9E3F}"/>
    <dgm:cxn modelId="{94ADE87B-39F9-40A9-AE1B-33FBC602F091}" srcId="{BF48F63D-4744-4701-A1F6-FD37CAF8E768}" destId="{EBA715CF-25AA-4815-B324-9279B9903A43}" srcOrd="0" destOrd="0" parTransId="{1FA104A8-307B-4362-9040-36B4AE4DD53E}" sibTransId="{70EB1989-A4CA-4C8F-924B-4E4DC7D89C15}"/>
    <dgm:cxn modelId="{ACAF7A5F-51C0-481F-8300-50814F95D3C5}" srcId="{BF48F63D-4744-4701-A1F6-FD37CAF8E768}" destId="{ABE5736F-D0E7-4D53-B8A9-040875D88FB3}" srcOrd="3" destOrd="0" parTransId="{AD800A1A-05CC-44CE-A50B-C6371DA61387}" sibTransId="{D790C7C9-DCD4-43D7-A158-9CE141CF60E4}"/>
    <dgm:cxn modelId="{ED0981DA-44E0-487B-97E1-07C3AD364931}" type="presOf" srcId="{8A0A8FCE-E6B1-4755-9007-8BC1770B0E91}" destId="{A8E7B54B-7B73-4F73-A057-8A2E76B0BAF2}" srcOrd="0" destOrd="0" presId="urn:microsoft.com/office/officeart/2005/8/layout/default"/>
    <dgm:cxn modelId="{498F91D0-28DC-449A-BAC8-34269B5F9C18}" srcId="{BF48F63D-4744-4701-A1F6-FD37CAF8E768}" destId="{032F2C74-928E-4595-A344-C478627D015F}" srcOrd="2" destOrd="0" parTransId="{B00547C0-8A2D-490A-85F1-2B2B758714E8}" sibTransId="{791B38D5-44EC-4D9E-BAD4-8B0A97771D4A}"/>
    <dgm:cxn modelId="{7D12CD7F-C5A0-421B-81C2-0542EF09FC4B}" srcId="{BF48F63D-4744-4701-A1F6-FD37CAF8E768}" destId="{8A0A8FCE-E6B1-4755-9007-8BC1770B0E91}" srcOrd="4" destOrd="0" parTransId="{36B38F06-BE58-48C7-97F1-763150B4F334}" sibTransId="{A838F7F5-8B73-4E90-A954-FF83EE4FD5F8}"/>
    <dgm:cxn modelId="{2ADDCB9A-BCEB-4C03-93DB-478C5D7A287C}" type="presOf" srcId="{5D547A7F-C8D6-4448-870D-884D69FD6D61}" destId="{BC5ECABA-300A-4F37-BCAE-6EA11E54C530}" srcOrd="0" destOrd="0" presId="urn:microsoft.com/office/officeart/2005/8/layout/default"/>
    <dgm:cxn modelId="{0B530393-2939-49A4-B07B-C439E8E6E249}" type="presOf" srcId="{ABE5736F-D0E7-4D53-B8A9-040875D88FB3}" destId="{A3F74308-1762-44BB-856D-8378ABA26453}" srcOrd="0" destOrd="0" presId="urn:microsoft.com/office/officeart/2005/8/layout/default"/>
    <dgm:cxn modelId="{EFA51CB1-2A42-4954-BCD2-CD448F9D776E}" type="presParOf" srcId="{384C6F87-18B8-412A-8E44-11C10B7F2E0A}" destId="{4D8AD954-3031-467A-998B-4A781791C530}" srcOrd="0" destOrd="0" presId="urn:microsoft.com/office/officeart/2005/8/layout/default"/>
    <dgm:cxn modelId="{889F6A06-6629-493F-983C-9BED98F85B3B}" type="presParOf" srcId="{384C6F87-18B8-412A-8E44-11C10B7F2E0A}" destId="{D162EEB6-4400-4C1F-9AD5-164F6E649D3D}" srcOrd="1" destOrd="0" presId="urn:microsoft.com/office/officeart/2005/8/layout/default"/>
    <dgm:cxn modelId="{BBD0E361-F383-412E-9192-EAA880BF06BE}" type="presParOf" srcId="{384C6F87-18B8-412A-8E44-11C10B7F2E0A}" destId="{F4E2BABF-E4B9-4239-B473-8C975CE60213}" srcOrd="2" destOrd="0" presId="urn:microsoft.com/office/officeart/2005/8/layout/default"/>
    <dgm:cxn modelId="{7AD92701-50E5-4DCC-86A4-3D44CEF8B597}" type="presParOf" srcId="{384C6F87-18B8-412A-8E44-11C10B7F2E0A}" destId="{A9A8B551-1494-4F16-B656-C04572D6B83E}" srcOrd="3" destOrd="0" presId="urn:microsoft.com/office/officeart/2005/8/layout/default"/>
    <dgm:cxn modelId="{D84027F9-0218-46F8-94C4-AEF9D847FC9B}" type="presParOf" srcId="{384C6F87-18B8-412A-8E44-11C10B7F2E0A}" destId="{DC8406A6-9384-481D-8164-E651A512D562}" srcOrd="4" destOrd="0" presId="urn:microsoft.com/office/officeart/2005/8/layout/default"/>
    <dgm:cxn modelId="{0745E2DB-2C89-4A50-8296-865306AFB361}" type="presParOf" srcId="{384C6F87-18B8-412A-8E44-11C10B7F2E0A}" destId="{90B0A6FD-1E02-4723-BDA0-44E1676DA1D2}" srcOrd="5" destOrd="0" presId="urn:microsoft.com/office/officeart/2005/8/layout/default"/>
    <dgm:cxn modelId="{6CAD3E1F-E052-4987-BD4C-1B2850645BCA}" type="presParOf" srcId="{384C6F87-18B8-412A-8E44-11C10B7F2E0A}" destId="{A3F74308-1762-44BB-856D-8378ABA26453}" srcOrd="6" destOrd="0" presId="urn:microsoft.com/office/officeart/2005/8/layout/default"/>
    <dgm:cxn modelId="{8E142A5A-FCEE-45D1-A4B8-B404749AB2DA}" type="presParOf" srcId="{384C6F87-18B8-412A-8E44-11C10B7F2E0A}" destId="{C970DAAA-903E-4037-91AD-C07AD9B72E4F}" srcOrd="7" destOrd="0" presId="urn:microsoft.com/office/officeart/2005/8/layout/default"/>
    <dgm:cxn modelId="{1D26FFA9-CE09-41D3-9437-D086E8D5D5CF}" type="presParOf" srcId="{384C6F87-18B8-412A-8E44-11C10B7F2E0A}" destId="{A8E7B54B-7B73-4F73-A057-8A2E76B0BAF2}" srcOrd="8" destOrd="0" presId="urn:microsoft.com/office/officeart/2005/8/layout/default"/>
    <dgm:cxn modelId="{9CB7E360-1415-4864-8E27-FE58E88F4E70}" type="presParOf" srcId="{384C6F87-18B8-412A-8E44-11C10B7F2E0A}" destId="{36053BD5-CB80-4741-906E-D17BB567DC3B}" srcOrd="9" destOrd="0" presId="urn:microsoft.com/office/officeart/2005/8/layout/default"/>
    <dgm:cxn modelId="{3E12089E-B15E-4B6F-96BD-385AB98F8CB3}" type="presParOf" srcId="{384C6F87-18B8-412A-8E44-11C10B7F2E0A}" destId="{759FC634-8097-49A3-A565-CCC4DA9CAAC2}" srcOrd="10" destOrd="0" presId="urn:microsoft.com/office/officeart/2005/8/layout/default"/>
    <dgm:cxn modelId="{ED53F5EB-CC01-45BF-8A40-47E30ED67CEB}" type="presParOf" srcId="{384C6F87-18B8-412A-8E44-11C10B7F2E0A}" destId="{BB84B99A-1CF7-4BA3-B2CF-86AACF2EF8B3}" srcOrd="11" destOrd="0" presId="urn:microsoft.com/office/officeart/2005/8/layout/default"/>
    <dgm:cxn modelId="{8BCE4727-EC60-4A6B-824B-4ABADEFDD06C}" type="presParOf" srcId="{384C6F87-18B8-412A-8E44-11C10B7F2E0A}" destId="{D41454EE-B650-434A-9E6B-29D68B94FB25}" srcOrd="12" destOrd="0" presId="urn:microsoft.com/office/officeart/2005/8/layout/default"/>
    <dgm:cxn modelId="{BDF0A629-2883-4197-A04C-58030AB370CE}" type="presParOf" srcId="{384C6F87-18B8-412A-8E44-11C10B7F2E0A}" destId="{CD540CD8-ED03-4F36-BE28-5AF4D4103225}" srcOrd="13" destOrd="0" presId="urn:microsoft.com/office/officeart/2005/8/layout/default"/>
    <dgm:cxn modelId="{25A9EE39-CBF7-4AFB-840F-B3CBF6B6D353}" type="presParOf" srcId="{384C6F87-18B8-412A-8E44-11C10B7F2E0A}" destId="{33DD46B2-AE31-4B47-B94F-D1417937F9EB}" srcOrd="14" destOrd="0" presId="urn:microsoft.com/office/officeart/2005/8/layout/default"/>
    <dgm:cxn modelId="{79F19AB0-2AA3-4D60-9D92-70D7B7D2F401}" type="presParOf" srcId="{384C6F87-18B8-412A-8E44-11C10B7F2E0A}" destId="{FC9D4254-01F1-4ED0-BA5B-4AFBA8E716E6}" srcOrd="15" destOrd="0" presId="urn:microsoft.com/office/officeart/2005/8/layout/default"/>
    <dgm:cxn modelId="{3F32D470-721E-4942-ACA9-25DAB766ECA8}" type="presParOf" srcId="{384C6F87-18B8-412A-8E44-11C10B7F2E0A}" destId="{BC5ECABA-300A-4F37-BCAE-6EA11E54C530}" srcOrd="16" destOrd="0" presId="urn:microsoft.com/office/officeart/2005/8/layout/default"/>
    <dgm:cxn modelId="{045BFA8C-951E-4FA3-A62D-5B58D0D89F3E}" type="presParOf" srcId="{384C6F87-18B8-412A-8E44-11C10B7F2E0A}" destId="{507F11F3-7BEC-421A-88DD-827037CCAB92}" srcOrd="17" destOrd="0" presId="urn:microsoft.com/office/officeart/2005/8/layout/default"/>
    <dgm:cxn modelId="{E68F2FF4-8969-4252-8221-6E2672F33D36}" type="presParOf" srcId="{384C6F87-18B8-412A-8E44-11C10B7F2E0A}" destId="{3BD306B9-2CB1-42DA-BFFA-1A7B771AE87D}" srcOrd="18"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98115D4-D214-4AD2-AB36-03758587A861}">
      <dsp:nvSpPr>
        <dsp:cNvPr id="0" name=""/>
        <dsp:cNvSpPr/>
      </dsp:nvSpPr>
      <dsp:spPr>
        <a:xfrm>
          <a:off x="3570" y="444582"/>
          <a:ext cx="2832949" cy="1699769"/>
        </a:xfrm>
        <a:prstGeom prst="rect">
          <a:avLst/>
        </a:prstGeom>
        <a:solidFill>
          <a:srgbClr val="FF0000"/>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b="0" i="0" kern="1200" dirty="0" smtClean="0"/>
            <a:t>The science of today is the technology of tomorrow. </a:t>
          </a:r>
        </a:p>
        <a:p>
          <a:pPr lvl="0" algn="ctr" defTabSz="889000">
            <a:lnSpc>
              <a:spcPct val="90000"/>
            </a:lnSpc>
            <a:spcBef>
              <a:spcPct val="0"/>
            </a:spcBef>
            <a:spcAft>
              <a:spcPct val="35000"/>
            </a:spcAft>
          </a:pPr>
          <a:r>
            <a:rPr lang="en-US" sz="2000" b="0" i="0" kern="1200" dirty="0" smtClean="0"/>
            <a:t>Edward Teller</a:t>
          </a:r>
          <a:endParaRPr lang="ru-RU" sz="2000" kern="1200" dirty="0"/>
        </a:p>
      </dsp:txBody>
      <dsp:txXfrm>
        <a:off x="3570" y="444582"/>
        <a:ext cx="2832949" cy="1699769"/>
      </dsp:txXfrm>
    </dsp:sp>
    <dsp:sp modelId="{5CFB804C-269C-4088-A933-C604349AE9DF}">
      <dsp:nvSpPr>
        <dsp:cNvPr id="0" name=""/>
        <dsp:cNvSpPr/>
      </dsp:nvSpPr>
      <dsp:spPr>
        <a:xfrm>
          <a:off x="3119815" y="444582"/>
          <a:ext cx="2832949" cy="1699769"/>
        </a:xfrm>
        <a:prstGeom prst="rect">
          <a:avLst/>
        </a:prstGeom>
        <a:solidFill>
          <a:srgbClr val="FF6600"/>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b="0" i="0" kern="1200" dirty="0" smtClean="0"/>
            <a:t>Science is a beautiful gift to humanity; we should not distort it. </a:t>
          </a:r>
        </a:p>
        <a:p>
          <a:pPr lvl="0" algn="ctr" defTabSz="889000">
            <a:lnSpc>
              <a:spcPct val="90000"/>
            </a:lnSpc>
            <a:spcBef>
              <a:spcPct val="0"/>
            </a:spcBef>
            <a:spcAft>
              <a:spcPct val="35000"/>
            </a:spcAft>
          </a:pPr>
          <a:r>
            <a:rPr lang="en-US" sz="2000" b="0" i="0" kern="1200" dirty="0" smtClean="0"/>
            <a:t>A. P. J. Abdul </a:t>
          </a:r>
          <a:r>
            <a:rPr lang="en-US" sz="2000" b="0" i="0" kern="1200" dirty="0" err="1" smtClean="0"/>
            <a:t>Kalam</a:t>
          </a:r>
          <a:r>
            <a:rPr lang="en-US" sz="2000" kern="1200" dirty="0" smtClean="0"/>
            <a:t/>
          </a:r>
          <a:br>
            <a:rPr lang="en-US" sz="2000" kern="1200" dirty="0" smtClean="0"/>
          </a:br>
          <a:endParaRPr lang="ru-RU" sz="2000" kern="1200" dirty="0"/>
        </a:p>
      </dsp:txBody>
      <dsp:txXfrm>
        <a:off x="3119815" y="444582"/>
        <a:ext cx="2832949" cy="1699769"/>
      </dsp:txXfrm>
    </dsp:sp>
    <dsp:sp modelId="{B0FAE168-6DC8-45E9-9F92-5545E701CC48}">
      <dsp:nvSpPr>
        <dsp:cNvPr id="0" name=""/>
        <dsp:cNvSpPr/>
      </dsp:nvSpPr>
      <dsp:spPr>
        <a:xfrm>
          <a:off x="6236059" y="444582"/>
          <a:ext cx="2832949" cy="1699769"/>
        </a:xfrm>
        <a:prstGeom prst="rect">
          <a:avLst/>
        </a:prstGeom>
        <a:solidFill>
          <a:srgbClr val="FFC000"/>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b="0" i="0" kern="1200" dirty="0" smtClean="0"/>
            <a:t>Science is organized knowledge. Wisdom is organized life.</a:t>
          </a:r>
        </a:p>
        <a:p>
          <a:pPr lvl="0" algn="ctr" defTabSz="889000">
            <a:lnSpc>
              <a:spcPct val="90000"/>
            </a:lnSpc>
            <a:spcBef>
              <a:spcPct val="0"/>
            </a:spcBef>
            <a:spcAft>
              <a:spcPct val="35000"/>
            </a:spcAft>
          </a:pPr>
          <a:r>
            <a:rPr lang="en-US" sz="2000" b="0" i="0" kern="1200" dirty="0" smtClean="0"/>
            <a:t> Immanuel Kant</a:t>
          </a:r>
          <a:endParaRPr lang="ru-RU" sz="2000" kern="1200" dirty="0"/>
        </a:p>
      </dsp:txBody>
      <dsp:txXfrm>
        <a:off x="6236059" y="444582"/>
        <a:ext cx="2832949" cy="1699769"/>
      </dsp:txXfrm>
    </dsp:sp>
    <dsp:sp modelId="{77103609-1778-4349-B27E-3E8409E6FF51}">
      <dsp:nvSpPr>
        <dsp:cNvPr id="0" name=""/>
        <dsp:cNvSpPr/>
      </dsp:nvSpPr>
      <dsp:spPr>
        <a:xfrm>
          <a:off x="9352304" y="444582"/>
          <a:ext cx="2832949" cy="1699769"/>
        </a:xfrm>
        <a:prstGeom prst="rect">
          <a:avLst/>
        </a:prstGeom>
        <a:solidFill>
          <a:schemeClr val="accent4">
            <a:lumMod val="75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b="0" i="0" kern="1200" dirty="0" smtClean="0"/>
            <a:t>The art and science of asking questions is the source of all knowledge. </a:t>
          </a:r>
        </a:p>
        <a:p>
          <a:pPr lvl="0" algn="ctr" defTabSz="889000">
            <a:lnSpc>
              <a:spcPct val="90000"/>
            </a:lnSpc>
            <a:spcBef>
              <a:spcPct val="0"/>
            </a:spcBef>
            <a:spcAft>
              <a:spcPct val="35000"/>
            </a:spcAft>
          </a:pPr>
          <a:r>
            <a:rPr lang="en-US" sz="2000" b="0" i="0" kern="1200" dirty="0" smtClean="0"/>
            <a:t>Thomas Berger</a:t>
          </a:r>
          <a:endParaRPr lang="ru-RU" sz="2000" kern="1200" dirty="0"/>
        </a:p>
      </dsp:txBody>
      <dsp:txXfrm>
        <a:off x="9352304" y="444582"/>
        <a:ext cx="2832949" cy="1699769"/>
      </dsp:txXfrm>
    </dsp:sp>
    <dsp:sp modelId="{698523A0-F9DF-487C-B737-508116163C0E}">
      <dsp:nvSpPr>
        <dsp:cNvPr id="0" name=""/>
        <dsp:cNvSpPr/>
      </dsp:nvSpPr>
      <dsp:spPr>
        <a:xfrm>
          <a:off x="1561693" y="2427647"/>
          <a:ext cx="2832949" cy="1699769"/>
        </a:xfrm>
        <a:prstGeom prst="rect">
          <a:avLst/>
        </a:prstGeom>
        <a:solidFill>
          <a:srgbClr val="00B0F0"/>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b="0" i="0" kern="1200" dirty="0" smtClean="0"/>
            <a:t>Science is a way of thinking much more than it is a body of knowledge. </a:t>
          </a:r>
        </a:p>
        <a:p>
          <a:pPr lvl="0" algn="ctr" defTabSz="889000">
            <a:lnSpc>
              <a:spcPct val="90000"/>
            </a:lnSpc>
            <a:spcBef>
              <a:spcPct val="0"/>
            </a:spcBef>
            <a:spcAft>
              <a:spcPct val="35000"/>
            </a:spcAft>
          </a:pPr>
          <a:r>
            <a:rPr lang="en-US" sz="2000" b="0" i="0" kern="1200" dirty="0" smtClean="0"/>
            <a:t>Carl Sagan</a:t>
          </a:r>
          <a:r>
            <a:rPr lang="en-US" sz="2000" kern="1200" dirty="0" smtClean="0"/>
            <a:t/>
          </a:r>
          <a:br>
            <a:rPr lang="en-US" sz="2000" kern="1200" dirty="0" smtClean="0"/>
          </a:br>
          <a:endParaRPr lang="ru-RU" sz="2000" kern="1200" dirty="0"/>
        </a:p>
      </dsp:txBody>
      <dsp:txXfrm>
        <a:off x="1561693" y="2427647"/>
        <a:ext cx="2832949" cy="1699769"/>
      </dsp:txXfrm>
    </dsp:sp>
    <dsp:sp modelId="{4453A00F-7770-485C-B1C6-564F1B70FFCE}">
      <dsp:nvSpPr>
        <dsp:cNvPr id="0" name=""/>
        <dsp:cNvSpPr/>
      </dsp:nvSpPr>
      <dsp:spPr>
        <a:xfrm>
          <a:off x="4677937" y="2427647"/>
          <a:ext cx="2832949" cy="1699769"/>
        </a:xfrm>
        <a:prstGeom prst="rect">
          <a:avLst/>
        </a:prstGeom>
        <a:solidFill>
          <a:srgbClr val="002060"/>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b="0" i="0" kern="1200" dirty="0" smtClean="0"/>
            <a:t>Science is the great antidote to the poison of enthusiasm and superstition. </a:t>
          </a:r>
        </a:p>
        <a:p>
          <a:pPr lvl="0" algn="ctr" defTabSz="889000">
            <a:lnSpc>
              <a:spcPct val="90000"/>
            </a:lnSpc>
            <a:spcBef>
              <a:spcPct val="0"/>
            </a:spcBef>
            <a:spcAft>
              <a:spcPct val="35000"/>
            </a:spcAft>
          </a:pPr>
          <a:r>
            <a:rPr lang="en-US" sz="2000" b="0" i="0" kern="1200" dirty="0" smtClean="0"/>
            <a:t>Adam Smith</a:t>
          </a:r>
          <a:endParaRPr lang="ru-RU" sz="2000" kern="1200" dirty="0"/>
        </a:p>
      </dsp:txBody>
      <dsp:txXfrm>
        <a:off x="4677937" y="2427647"/>
        <a:ext cx="2832949" cy="1699769"/>
      </dsp:txXfrm>
    </dsp:sp>
    <dsp:sp modelId="{F044F27B-EF38-41FD-8537-C75D0CF2E8BD}">
      <dsp:nvSpPr>
        <dsp:cNvPr id="0" name=""/>
        <dsp:cNvSpPr/>
      </dsp:nvSpPr>
      <dsp:spPr>
        <a:xfrm>
          <a:off x="7794182" y="2427647"/>
          <a:ext cx="2832949" cy="1699769"/>
        </a:xfrm>
        <a:prstGeom prst="rect">
          <a:avLst/>
        </a:prstGeom>
        <a:solidFill>
          <a:srgbClr val="7030A0"/>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b="0" i="0" kern="1200" dirty="0" smtClean="0"/>
            <a:t>The whole of science is nothing more than a refinement of everyday thinking.</a:t>
          </a:r>
        </a:p>
        <a:p>
          <a:pPr lvl="0" algn="ctr" defTabSz="889000">
            <a:lnSpc>
              <a:spcPct val="90000"/>
            </a:lnSpc>
            <a:spcBef>
              <a:spcPct val="0"/>
            </a:spcBef>
            <a:spcAft>
              <a:spcPct val="35000"/>
            </a:spcAft>
          </a:pPr>
          <a:r>
            <a:rPr lang="en-US" sz="2000" b="0" i="0" kern="1200" dirty="0" smtClean="0"/>
            <a:t> Albert Einstein</a:t>
          </a:r>
          <a:endParaRPr lang="ru-RU" sz="2000" kern="1200" dirty="0"/>
        </a:p>
      </dsp:txBody>
      <dsp:txXfrm>
        <a:off x="7794182" y="2427647"/>
        <a:ext cx="2832949" cy="169976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EBBFD33-D749-4A7A-886E-37837CB04DD9}">
      <dsp:nvSpPr>
        <dsp:cNvPr id="0" name=""/>
        <dsp:cNvSpPr/>
      </dsp:nvSpPr>
      <dsp:spPr>
        <a:xfrm>
          <a:off x="1180792" y="595"/>
          <a:ext cx="2285404" cy="1371242"/>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1930" tIns="201930" rIns="201930" bIns="201930" numCol="1" spcCol="1270" anchor="ctr" anchorCtr="0">
          <a:noAutofit/>
        </a:bodyPr>
        <a:lstStyle/>
        <a:p>
          <a:pPr lvl="0" algn="ctr" defTabSz="2355850">
            <a:lnSpc>
              <a:spcPct val="90000"/>
            </a:lnSpc>
            <a:spcBef>
              <a:spcPct val="0"/>
            </a:spcBef>
            <a:spcAft>
              <a:spcPct val="35000"/>
            </a:spcAft>
          </a:pPr>
          <a:endParaRPr lang="ru-RU" sz="5300" kern="1200"/>
        </a:p>
      </dsp:txBody>
      <dsp:txXfrm>
        <a:off x="1180792" y="595"/>
        <a:ext cx="2285404" cy="1371242"/>
      </dsp:txXfrm>
    </dsp:sp>
    <dsp:sp modelId="{882DE0B0-09C3-4C5E-86CB-B48CE7326E08}">
      <dsp:nvSpPr>
        <dsp:cNvPr id="0" name=""/>
        <dsp:cNvSpPr/>
      </dsp:nvSpPr>
      <dsp:spPr>
        <a:xfrm>
          <a:off x="3694737" y="595"/>
          <a:ext cx="2285404" cy="1371242"/>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1930" tIns="201930" rIns="201930" bIns="201930" numCol="1" spcCol="1270" anchor="ctr" anchorCtr="0">
          <a:noAutofit/>
        </a:bodyPr>
        <a:lstStyle/>
        <a:p>
          <a:pPr lvl="0" algn="ctr" defTabSz="2355850">
            <a:lnSpc>
              <a:spcPct val="90000"/>
            </a:lnSpc>
            <a:spcBef>
              <a:spcPct val="0"/>
            </a:spcBef>
            <a:spcAft>
              <a:spcPct val="35000"/>
            </a:spcAft>
          </a:pPr>
          <a:endParaRPr lang="ru-RU" sz="5300" kern="1200"/>
        </a:p>
      </dsp:txBody>
      <dsp:txXfrm>
        <a:off x="3694737" y="595"/>
        <a:ext cx="2285404" cy="1371242"/>
      </dsp:txXfrm>
    </dsp:sp>
    <dsp:sp modelId="{9C2F3EC6-DDCF-4AA4-8007-F0CE7767D182}">
      <dsp:nvSpPr>
        <dsp:cNvPr id="0" name=""/>
        <dsp:cNvSpPr/>
      </dsp:nvSpPr>
      <dsp:spPr>
        <a:xfrm>
          <a:off x="6208682" y="595"/>
          <a:ext cx="2285404" cy="1371242"/>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1930" tIns="201930" rIns="201930" bIns="201930" numCol="1" spcCol="1270" anchor="ctr" anchorCtr="0">
          <a:noAutofit/>
        </a:bodyPr>
        <a:lstStyle/>
        <a:p>
          <a:pPr lvl="0" algn="ctr" defTabSz="2355850">
            <a:lnSpc>
              <a:spcPct val="90000"/>
            </a:lnSpc>
            <a:spcBef>
              <a:spcPct val="0"/>
            </a:spcBef>
            <a:spcAft>
              <a:spcPct val="35000"/>
            </a:spcAft>
          </a:pPr>
          <a:endParaRPr lang="ru-RU" sz="5300" kern="1200"/>
        </a:p>
      </dsp:txBody>
      <dsp:txXfrm>
        <a:off x="6208682" y="595"/>
        <a:ext cx="2285404" cy="1371242"/>
      </dsp:txXfrm>
    </dsp:sp>
    <dsp:sp modelId="{0B4A96E2-1140-49F9-B42A-C73CDCC7E5C2}">
      <dsp:nvSpPr>
        <dsp:cNvPr id="0" name=""/>
        <dsp:cNvSpPr/>
      </dsp:nvSpPr>
      <dsp:spPr>
        <a:xfrm>
          <a:off x="8722627" y="595"/>
          <a:ext cx="2285404" cy="1371242"/>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1930" tIns="201930" rIns="201930" bIns="201930" numCol="1" spcCol="1270" anchor="ctr" anchorCtr="0">
          <a:noAutofit/>
        </a:bodyPr>
        <a:lstStyle/>
        <a:p>
          <a:pPr lvl="0" algn="ctr" defTabSz="2355850">
            <a:lnSpc>
              <a:spcPct val="90000"/>
            </a:lnSpc>
            <a:spcBef>
              <a:spcPct val="0"/>
            </a:spcBef>
            <a:spcAft>
              <a:spcPct val="35000"/>
            </a:spcAft>
          </a:pPr>
          <a:endParaRPr lang="ru-RU" sz="5300" kern="1200"/>
        </a:p>
      </dsp:txBody>
      <dsp:txXfrm>
        <a:off x="8722627" y="595"/>
        <a:ext cx="2285404" cy="1371242"/>
      </dsp:txXfrm>
    </dsp:sp>
    <dsp:sp modelId="{6F3D5485-BF5F-4B5F-9810-5DDD7521EE64}">
      <dsp:nvSpPr>
        <dsp:cNvPr id="0" name=""/>
        <dsp:cNvSpPr/>
      </dsp:nvSpPr>
      <dsp:spPr>
        <a:xfrm>
          <a:off x="1180792" y="1600378"/>
          <a:ext cx="2285404" cy="1371242"/>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1930" tIns="201930" rIns="201930" bIns="201930" numCol="1" spcCol="1270" anchor="ctr" anchorCtr="0">
          <a:noAutofit/>
        </a:bodyPr>
        <a:lstStyle/>
        <a:p>
          <a:pPr lvl="0" algn="ctr" defTabSz="2355850">
            <a:lnSpc>
              <a:spcPct val="90000"/>
            </a:lnSpc>
            <a:spcBef>
              <a:spcPct val="0"/>
            </a:spcBef>
            <a:spcAft>
              <a:spcPct val="35000"/>
            </a:spcAft>
          </a:pPr>
          <a:endParaRPr lang="ru-RU" sz="5300" kern="1200" dirty="0"/>
        </a:p>
      </dsp:txBody>
      <dsp:txXfrm>
        <a:off x="1180792" y="1600378"/>
        <a:ext cx="2285404" cy="1371242"/>
      </dsp:txXfrm>
    </dsp:sp>
    <dsp:sp modelId="{659520DE-58DE-484D-9357-AB4FC0C8DEC3}">
      <dsp:nvSpPr>
        <dsp:cNvPr id="0" name=""/>
        <dsp:cNvSpPr/>
      </dsp:nvSpPr>
      <dsp:spPr>
        <a:xfrm>
          <a:off x="3694737" y="1600378"/>
          <a:ext cx="2285404" cy="1371242"/>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0030" tIns="240030" rIns="240030" bIns="240030" numCol="1" spcCol="1270" anchor="ctr" anchorCtr="0">
          <a:noAutofit/>
        </a:bodyPr>
        <a:lstStyle/>
        <a:p>
          <a:pPr lvl="0" algn="ctr" defTabSz="2800350">
            <a:lnSpc>
              <a:spcPct val="90000"/>
            </a:lnSpc>
            <a:spcBef>
              <a:spcPct val="0"/>
            </a:spcBef>
            <a:spcAft>
              <a:spcPct val="35000"/>
            </a:spcAft>
          </a:pPr>
          <a:endParaRPr lang="ru-RU" sz="6300" kern="1200"/>
        </a:p>
      </dsp:txBody>
      <dsp:txXfrm>
        <a:off x="3694737" y="1600378"/>
        <a:ext cx="2285404" cy="1371242"/>
      </dsp:txXfrm>
    </dsp:sp>
    <dsp:sp modelId="{3F8883A5-3DCA-4CAE-B20D-716DDC243D67}">
      <dsp:nvSpPr>
        <dsp:cNvPr id="0" name=""/>
        <dsp:cNvSpPr/>
      </dsp:nvSpPr>
      <dsp:spPr>
        <a:xfrm>
          <a:off x="6208682" y="1600378"/>
          <a:ext cx="2285404" cy="1371242"/>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0030" tIns="240030" rIns="240030" bIns="240030" numCol="1" spcCol="1270" anchor="ctr" anchorCtr="0">
          <a:noAutofit/>
        </a:bodyPr>
        <a:lstStyle/>
        <a:p>
          <a:pPr lvl="0" algn="ctr" defTabSz="2800350">
            <a:lnSpc>
              <a:spcPct val="90000"/>
            </a:lnSpc>
            <a:spcBef>
              <a:spcPct val="0"/>
            </a:spcBef>
            <a:spcAft>
              <a:spcPct val="35000"/>
            </a:spcAft>
          </a:pPr>
          <a:endParaRPr lang="ru-RU" sz="6300" kern="1200"/>
        </a:p>
      </dsp:txBody>
      <dsp:txXfrm>
        <a:off x="6208682" y="1600378"/>
        <a:ext cx="2285404" cy="1371242"/>
      </dsp:txXfrm>
    </dsp:sp>
    <dsp:sp modelId="{03255BEC-6084-44FB-A1CD-FE066E6F65BE}">
      <dsp:nvSpPr>
        <dsp:cNvPr id="0" name=""/>
        <dsp:cNvSpPr/>
      </dsp:nvSpPr>
      <dsp:spPr>
        <a:xfrm>
          <a:off x="8722627" y="1600378"/>
          <a:ext cx="2285404" cy="1371242"/>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0030" tIns="240030" rIns="240030" bIns="240030" numCol="1" spcCol="1270" anchor="ctr" anchorCtr="0">
          <a:noAutofit/>
        </a:bodyPr>
        <a:lstStyle/>
        <a:p>
          <a:pPr lvl="0" algn="ctr" defTabSz="2800350">
            <a:lnSpc>
              <a:spcPct val="90000"/>
            </a:lnSpc>
            <a:spcBef>
              <a:spcPct val="0"/>
            </a:spcBef>
            <a:spcAft>
              <a:spcPct val="35000"/>
            </a:spcAft>
          </a:pPr>
          <a:endParaRPr lang="ru-RU" sz="6300" kern="1200"/>
        </a:p>
      </dsp:txBody>
      <dsp:txXfrm>
        <a:off x="8722627" y="1600378"/>
        <a:ext cx="2285404" cy="1371242"/>
      </dsp:txXfrm>
    </dsp:sp>
    <dsp:sp modelId="{EB7F5CE4-B42D-48CA-B6A1-345B85472523}">
      <dsp:nvSpPr>
        <dsp:cNvPr id="0" name=""/>
        <dsp:cNvSpPr/>
      </dsp:nvSpPr>
      <dsp:spPr>
        <a:xfrm>
          <a:off x="3694737" y="3200161"/>
          <a:ext cx="2285404" cy="1371242"/>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0030" tIns="240030" rIns="240030" bIns="240030" numCol="1" spcCol="1270" anchor="ctr" anchorCtr="0">
          <a:noAutofit/>
        </a:bodyPr>
        <a:lstStyle/>
        <a:p>
          <a:pPr lvl="0" algn="ctr" defTabSz="2800350">
            <a:lnSpc>
              <a:spcPct val="90000"/>
            </a:lnSpc>
            <a:spcBef>
              <a:spcPct val="0"/>
            </a:spcBef>
            <a:spcAft>
              <a:spcPct val="35000"/>
            </a:spcAft>
          </a:pPr>
          <a:endParaRPr lang="ru-RU" sz="6300" kern="1200"/>
        </a:p>
      </dsp:txBody>
      <dsp:txXfrm>
        <a:off x="3694737" y="3200161"/>
        <a:ext cx="2285404" cy="1371242"/>
      </dsp:txXfrm>
    </dsp:sp>
    <dsp:sp modelId="{3072D80A-1B20-4008-A065-7778596052D5}">
      <dsp:nvSpPr>
        <dsp:cNvPr id="0" name=""/>
        <dsp:cNvSpPr/>
      </dsp:nvSpPr>
      <dsp:spPr>
        <a:xfrm>
          <a:off x="6208682" y="3200161"/>
          <a:ext cx="2285404" cy="1371242"/>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0030" tIns="240030" rIns="240030" bIns="240030" numCol="1" spcCol="1270" anchor="ctr" anchorCtr="0">
          <a:noAutofit/>
        </a:bodyPr>
        <a:lstStyle/>
        <a:p>
          <a:pPr lvl="0" algn="ctr" defTabSz="2800350">
            <a:lnSpc>
              <a:spcPct val="90000"/>
            </a:lnSpc>
            <a:spcBef>
              <a:spcPct val="0"/>
            </a:spcBef>
            <a:spcAft>
              <a:spcPct val="35000"/>
            </a:spcAft>
          </a:pPr>
          <a:endParaRPr lang="ru-RU" sz="6300" kern="1200"/>
        </a:p>
      </dsp:txBody>
      <dsp:txXfrm>
        <a:off x="6208682" y="3200161"/>
        <a:ext cx="2285404" cy="137124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909B8B7-5123-4E04-B202-2AA5A009C1DE}">
      <dsp:nvSpPr>
        <dsp:cNvPr id="0" name=""/>
        <dsp:cNvSpPr/>
      </dsp:nvSpPr>
      <dsp:spPr>
        <a:xfrm>
          <a:off x="1180792" y="595"/>
          <a:ext cx="2285404" cy="1371242"/>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1930" tIns="201930" rIns="201930" bIns="201930" numCol="1" spcCol="1270" anchor="ctr" anchorCtr="0">
          <a:noAutofit/>
        </a:bodyPr>
        <a:lstStyle/>
        <a:p>
          <a:pPr lvl="0" algn="ctr" defTabSz="2355850">
            <a:lnSpc>
              <a:spcPct val="90000"/>
            </a:lnSpc>
            <a:spcBef>
              <a:spcPct val="0"/>
            </a:spcBef>
            <a:spcAft>
              <a:spcPct val="35000"/>
            </a:spcAft>
          </a:pPr>
          <a:endParaRPr lang="ru-RU" sz="5300" kern="1200"/>
        </a:p>
      </dsp:txBody>
      <dsp:txXfrm>
        <a:off x="1180792" y="595"/>
        <a:ext cx="2285404" cy="1371242"/>
      </dsp:txXfrm>
    </dsp:sp>
    <dsp:sp modelId="{C2E5FDF2-C8FD-4FD6-BE13-DC1077719D0F}">
      <dsp:nvSpPr>
        <dsp:cNvPr id="0" name=""/>
        <dsp:cNvSpPr/>
      </dsp:nvSpPr>
      <dsp:spPr>
        <a:xfrm>
          <a:off x="3694737" y="595"/>
          <a:ext cx="2285404" cy="1371242"/>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1930" tIns="201930" rIns="201930" bIns="201930" numCol="1" spcCol="1270" anchor="ctr" anchorCtr="0">
          <a:noAutofit/>
        </a:bodyPr>
        <a:lstStyle/>
        <a:p>
          <a:pPr lvl="0" algn="ctr" defTabSz="2355850">
            <a:lnSpc>
              <a:spcPct val="90000"/>
            </a:lnSpc>
            <a:spcBef>
              <a:spcPct val="0"/>
            </a:spcBef>
            <a:spcAft>
              <a:spcPct val="35000"/>
            </a:spcAft>
          </a:pPr>
          <a:endParaRPr lang="ru-RU" sz="5300" kern="1200"/>
        </a:p>
      </dsp:txBody>
      <dsp:txXfrm>
        <a:off x="3694737" y="595"/>
        <a:ext cx="2285404" cy="1371242"/>
      </dsp:txXfrm>
    </dsp:sp>
    <dsp:sp modelId="{C9D53FB8-6571-4FF7-AECD-B917A5C41ED9}">
      <dsp:nvSpPr>
        <dsp:cNvPr id="0" name=""/>
        <dsp:cNvSpPr/>
      </dsp:nvSpPr>
      <dsp:spPr>
        <a:xfrm>
          <a:off x="6208682" y="595"/>
          <a:ext cx="2285404" cy="1371242"/>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1930" tIns="201930" rIns="201930" bIns="201930" numCol="1" spcCol="1270" anchor="ctr" anchorCtr="0">
          <a:noAutofit/>
        </a:bodyPr>
        <a:lstStyle/>
        <a:p>
          <a:pPr lvl="0" algn="ctr" defTabSz="2355850">
            <a:lnSpc>
              <a:spcPct val="90000"/>
            </a:lnSpc>
            <a:spcBef>
              <a:spcPct val="0"/>
            </a:spcBef>
            <a:spcAft>
              <a:spcPct val="35000"/>
            </a:spcAft>
          </a:pPr>
          <a:endParaRPr lang="ru-RU" sz="5300" kern="1200"/>
        </a:p>
      </dsp:txBody>
      <dsp:txXfrm>
        <a:off x="6208682" y="595"/>
        <a:ext cx="2285404" cy="1371242"/>
      </dsp:txXfrm>
    </dsp:sp>
    <dsp:sp modelId="{10C090EF-D662-4A83-B7FD-5203F6912D07}">
      <dsp:nvSpPr>
        <dsp:cNvPr id="0" name=""/>
        <dsp:cNvSpPr/>
      </dsp:nvSpPr>
      <dsp:spPr>
        <a:xfrm>
          <a:off x="8722627" y="595"/>
          <a:ext cx="2285404" cy="1371242"/>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1930" tIns="201930" rIns="201930" bIns="201930" numCol="1" spcCol="1270" anchor="ctr" anchorCtr="0">
          <a:noAutofit/>
        </a:bodyPr>
        <a:lstStyle/>
        <a:p>
          <a:pPr lvl="0" algn="ctr" defTabSz="2355850">
            <a:lnSpc>
              <a:spcPct val="90000"/>
            </a:lnSpc>
            <a:spcBef>
              <a:spcPct val="0"/>
            </a:spcBef>
            <a:spcAft>
              <a:spcPct val="35000"/>
            </a:spcAft>
          </a:pPr>
          <a:endParaRPr lang="ru-RU" sz="5300" kern="1200"/>
        </a:p>
      </dsp:txBody>
      <dsp:txXfrm>
        <a:off x="8722627" y="595"/>
        <a:ext cx="2285404" cy="1371242"/>
      </dsp:txXfrm>
    </dsp:sp>
    <dsp:sp modelId="{D0E2C8AD-3ED8-421D-9C5A-CA854C1ED3EA}">
      <dsp:nvSpPr>
        <dsp:cNvPr id="0" name=""/>
        <dsp:cNvSpPr/>
      </dsp:nvSpPr>
      <dsp:spPr>
        <a:xfrm>
          <a:off x="1180792" y="1600378"/>
          <a:ext cx="2285404" cy="1371242"/>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1930" tIns="201930" rIns="201930" bIns="201930" numCol="1" spcCol="1270" anchor="ctr" anchorCtr="0">
          <a:noAutofit/>
        </a:bodyPr>
        <a:lstStyle/>
        <a:p>
          <a:pPr lvl="0" algn="ctr" defTabSz="2355850">
            <a:lnSpc>
              <a:spcPct val="90000"/>
            </a:lnSpc>
            <a:spcBef>
              <a:spcPct val="0"/>
            </a:spcBef>
            <a:spcAft>
              <a:spcPct val="35000"/>
            </a:spcAft>
          </a:pPr>
          <a:endParaRPr lang="ru-RU" sz="5300" kern="1200" dirty="0"/>
        </a:p>
      </dsp:txBody>
      <dsp:txXfrm>
        <a:off x="1180792" y="1600378"/>
        <a:ext cx="2285404" cy="1371242"/>
      </dsp:txXfrm>
    </dsp:sp>
    <dsp:sp modelId="{324ED781-7E50-4DC6-8061-F45765C09161}">
      <dsp:nvSpPr>
        <dsp:cNvPr id="0" name=""/>
        <dsp:cNvSpPr/>
      </dsp:nvSpPr>
      <dsp:spPr>
        <a:xfrm>
          <a:off x="3694737" y="1600378"/>
          <a:ext cx="2285404" cy="1371242"/>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0030" tIns="240030" rIns="240030" bIns="240030" numCol="1" spcCol="1270" anchor="ctr" anchorCtr="0">
          <a:noAutofit/>
        </a:bodyPr>
        <a:lstStyle/>
        <a:p>
          <a:pPr lvl="0" algn="ctr" defTabSz="2800350">
            <a:lnSpc>
              <a:spcPct val="90000"/>
            </a:lnSpc>
            <a:spcBef>
              <a:spcPct val="0"/>
            </a:spcBef>
            <a:spcAft>
              <a:spcPct val="35000"/>
            </a:spcAft>
          </a:pPr>
          <a:endParaRPr lang="ru-RU" sz="6300" kern="1200"/>
        </a:p>
      </dsp:txBody>
      <dsp:txXfrm>
        <a:off x="3694737" y="1600378"/>
        <a:ext cx="2285404" cy="1371242"/>
      </dsp:txXfrm>
    </dsp:sp>
    <dsp:sp modelId="{CDA03756-C37B-4D3F-9323-FBBA06CBFA8A}">
      <dsp:nvSpPr>
        <dsp:cNvPr id="0" name=""/>
        <dsp:cNvSpPr/>
      </dsp:nvSpPr>
      <dsp:spPr>
        <a:xfrm>
          <a:off x="6208682" y="1600378"/>
          <a:ext cx="2285404" cy="1371242"/>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0030" tIns="240030" rIns="240030" bIns="240030" numCol="1" spcCol="1270" anchor="ctr" anchorCtr="0">
          <a:noAutofit/>
        </a:bodyPr>
        <a:lstStyle/>
        <a:p>
          <a:pPr lvl="0" algn="ctr" defTabSz="2800350">
            <a:lnSpc>
              <a:spcPct val="90000"/>
            </a:lnSpc>
            <a:spcBef>
              <a:spcPct val="0"/>
            </a:spcBef>
            <a:spcAft>
              <a:spcPct val="35000"/>
            </a:spcAft>
          </a:pPr>
          <a:endParaRPr lang="ru-RU" sz="6300" kern="1200"/>
        </a:p>
      </dsp:txBody>
      <dsp:txXfrm>
        <a:off x="6208682" y="1600378"/>
        <a:ext cx="2285404" cy="1371242"/>
      </dsp:txXfrm>
    </dsp:sp>
    <dsp:sp modelId="{D20CBF4B-4D69-4D75-A565-E0B437FB363A}">
      <dsp:nvSpPr>
        <dsp:cNvPr id="0" name=""/>
        <dsp:cNvSpPr/>
      </dsp:nvSpPr>
      <dsp:spPr>
        <a:xfrm>
          <a:off x="8722627" y="1600378"/>
          <a:ext cx="2285404" cy="1371242"/>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0030" tIns="240030" rIns="240030" bIns="240030" numCol="1" spcCol="1270" anchor="ctr" anchorCtr="0">
          <a:noAutofit/>
        </a:bodyPr>
        <a:lstStyle/>
        <a:p>
          <a:pPr lvl="0" algn="ctr" defTabSz="2800350">
            <a:lnSpc>
              <a:spcPct val="90000"/>
            </a:lnSpc>
            <a:spcBef>
              <a:spcPct val="0"/>
            </a:spcBef>
            <a:spcAft>
              <a:spcPct val="35000"/>
            </a:spcAft>
          </a:pPr>
          <a:endParaRPr lang="ru-RU" sz="6300" kern="1200"/>
        </a:p>
      </dsp:txBody>
      <dsp:txXfrm>
        <a:off x="8722627" y="1600378"/>
        <a:ext cx="2285404" cy="1371242"/>
      </dsp:txXfrm>
    </dsp:sp>
    <dsp:sp modelId="{A825E1BF-D65F-417F-BE82-D2FCF0E17A8B}">
      <dsp:nvSpPr>
        <dsp:cNvPr id="0" name=""/>
        <dsp:cNvSpPr/>
      </dsp:nvSpPr>
      <dsp:spPr>
        <a:xfrm>
          <a:off x="3694737" y="3200161"/>
          <a:ext cx="2285404" cy="1371242"/>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0030" tIns="240030" rIns="240030" bIns="240030" numCol="1" spcCol="1270" anchor="ctr" anchorCtr="0">
          <a:noAutofit/>
        </a:bodyPr>
        <a:lstStyle/>
        <a:p>
          <a:pPr lvl="0" algn="ctr" defTabSz="2800350">
            <a:lnSpc>
              <a:spcPct val="90000"/>
            </a:lnSpc>
            <a:spcBef>
              <a:spcPct val="0"/>
            </a:spcBef>
            <a:spcAft>
              <a:spcPct val="35000"/>
            </a:spcAft>
          </a:pPr>
          <a:endParaRPr lang="ru-RU" sz="6300" kern="1200"/>
        </a:p>
      </dsp:txBody>
      <dsp:txXfrm>
        <a:off x="3694737" y="3200161"/>
        <a:ext cx="2285404" cy="1371242"/>
      </dsp:txXfrm>
    </dsp:sp>
    <dsp:sp modelId="{F3DAD7FB-09B9-4DDC-A72B-A43914C0728B}">
      <dsp:nvSpPr>
        <dsp:cNvPr id="0" name=""/>
        <dsp:cNvSpPr/>
      </dsp:nvSpPr>
      <dsp:spPr>
        <a:xfrm>
          <a:off x="6208682" y="3200161"/>
          <a:ext cx="2285404" cy="1371242"/>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0030" tIns="240030" rIns="240030" bIns="240030" numCol="1" spcCol="1270" anchor="ctr" anchorCtr="0">
          <a:noAutofit/>
        </a:bodyPr>
        <a:lstStyle/>
        <a:p>
          <a:pPr lvl="0" algn="ctr" defTabSz="2800350">
            <a:lnSpc>
              <a:spcPct val="90000"/>
            </a:lnSpc>
            <a:spcBef>
              <a:spcPct val="0"/>
            </a:spcBef>
            <a:spcAft>
              <a:spcPct val="35000"/>
            </a:spcAft>
          </a:pPr>
          <a:endParaRPr lang="ru-RU" sz="6300" kern="1200"/>
        </a:p>
      </dsp:txBody>
      <dsp:txXfrm>
        <a:off x="6208682" y="3200161"/>
        <a:ext cx="2285404" cy="137124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1975A25-2529-4976-A359-41A6A5173A2E}">
      <dsp:nvSpPr>
        <dsp:cNvPr id="0" name=""/>
        <dsp:cNvSpPr/>
      </dsp:nvSpPr>
      <dsp:spPr>
        <a:xfrm>
          <a:off x="1180792" y="595"/>
          <a:ext cx="2285404" cy="1371242"/>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1930" tIns="201930" rIns="201930" bIns="201930" numCol="1" spcCol="1270" anchor="ctr" anchorCtr="0">
          <a:noAutofit/>
        </a:bodyPr>
        <a:lstStyle/>
        <a:p>
          <a:pPr lvl="0" algn="ctr" defTabSz="2355850">
            <a:lnSpc>
              <a:spcPct val="90000"/>
            </a:lnSpc>
            <a:spcBef>
              <a:spcPct val="0"/>
            </a:spcBef>
            <a:spcAft>
              <a:spcPct val="35000"/>
            </a:spcAft>
          </a:pPr>
          <a:endParaRPr lang="ru-RU" sz="5300" kern="1200"/>
        </a:p>
      </dsp:txBody>
      <dsp:txXfrm>
        <a:off x="1180792" y="595"/>
        <a:ext cx="2285404" cy="1371242"/>
      </dsp:txXfrm>
    </dsp:sp>
    <dsp:sp modelId="{47FE704E-E9E8-4B08-83F7-E8A52634CAEB}">
      <dsp:nvSpPr>
        <dsp:cNvPr id="0" name=""/>
        <dsp:cNvSpPr/>
      </dsp:nvSpPr>
      <dsp:spPr>
        <a:xfrm>
          <a:off x="3694737" y="595"/>
          <a:ext cx="2285404" cy="1371242"/>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1930" tIns="201930" rIns="201930" bIns="201930" numCol="1" spcCol="1270" anchor="ctr" anchorCtr="0">
          <a:noAutofit/>
        </a:bodyPr>
        <a:lstStyle/>
        <a:p>
          <a:pPr lvl="0" algn="ctr" defTabSz="2355850">
            <a:lnSpc>
              <a:spcPct val="90000"/>
            </a:lnSpc>
            <a:spcBef>
              <a:spcPct val="0"/>
            </a:spcBef>
            <a:spcAft>
              <a:spcPct val="35000"/>
            </a:spcAft>
          </a:pPr>
          <a:endParaRPr lang="ru-RU" sz="5300" kern="1200"/>
        </a:p>
      </dsp:txBody>
      <dsp:txXfrm>
        <a:off x="3694737" y="595"/>
        <a:ext cx="2285404" cy="1371242"/>
      </dsp:txXfrm>
    </dsp:sp>
    <dsp:sp modelId="{30E84869-FDE3-46B7-85E3-768A78309FAF}">
      <dsp:nvSpPr>
        <dsp:cNvPr id="0" name=""/>
        <dsp:cNvSpPr/>
      </dsp:nvSpPr>
      <dsp:spPr>
        <a:xfrm>
          <a:off x="6208682" y="595"/>
          <a:ext cx="2285404" cy="1371242"/>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1930" tIns="201930" rIns="201930" bIns="201930" numCol="1" spcCol="1270" anchor="ctr" anchorCtr="0">
          <a:noAutofit/>
        </a:bodyPr>
        <a:lstStyle/>
        <a:p>
          <a:pPr lvl="0" algn="ctr" defTabSz="2355850">
            <a:lnSpc>
              <a:spcPct val="90000"/>
            </a:lnSpc>
            <a:spcBef>
              <a:spcPct val="0"/>
            </a:spcBef>
            <a:spcAft>
              <a:spcPct val="35000"/>
            </a:spcAft>
          </a:pPr>
          <a:endParaRPr lang="ru-RU" sz="5300" kern="1200"/>
        </a:p>
      </dsp:txBody>
      <dsp:txXfrm>
        <a:off x="6208682" y="595"/>
        <a:ext cx="2285404" cy="1371242"/>
      </dsp:txXfrm>
    </dsp:sp>
    <dsp:sp modelId="{8188EFAC-D5AF-4A29-8F0A-AD58B8FCC26F}">
      <dsp:nvSpPr>
        <dsp:cNvPr id="0" name=""/>
        <dsp:cNvSpPr/>
      </dsp:nvSpPr>
      <dsp:spPr>
        <a:xfrm>
          <a:off x="8722627" y="595"/>
          <a:ext cx="2285404" cy="1371242"/>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1930" tIns="201930" rIns="201930" bIns="201930" numCol="1" spcCol="1270" anchor="ctr" anchorCtr="0">
          <a:noAutofit/>
        </a:bodyPr>
        <a:lstStyle/>
        <a:p>
          <a:pPr lvl="0" algn="ctr" defTabSz="2355850">
            <a:lnSpc>
              <a:spcPct val="90000"/>
            </a:lnSpc>
            <a:spcBef>
              <a:spcPct val="0"/>
            </a:spcBef>
            <a:spcAft>
              <a:spcPct val="35000"/>
            </a:spcAft>
          </a:pPr>
          <a:endParaRPr lang="ru-RU" sz="5300" kern="1200"/>
        </a:p>
      </dsp:txBody>
      <dsp:txXfrm>
        <a:off x="8722627" y="595"/>
        <a:ext cx="2285404" cy="1371242"/>
      </dsp:txXfrm>
    </dsp:sp>
    <dsp:sp modelId="{52DD3202-EAC0-4B42-821D-8E5396E7C525}">
      <dsp:nvSpPr>
        <dsp:cNvPr id="0" name=""/>
        <dsp:cNvSpPr/>
      </dsp:nvSpPr>
      <dsp:spPr>
        <a:xfrm>
          <a:off x="1180792" y="1600378"/>
          <a:ext cx="2285404" cy="1371242"/>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1930" tIns="201930" rIns="201930" bIns="201930" numCol="1" spcCol="1270" anchor="ctr" anchorCtr="0">
          <a:noAutofit/>
        </a:bodyPr>
        <a:lstStyle/>
        <a:p>
          <a:pPr lvl="0" algn="ctr" defTabSz="2355850">
            <a:lnSpc>
              <a:spcPct val="90000"/>
            </a:lnSpc>
            <a:spcBef>
              <a:spcPct val="0"/>
            </a:spcBef>
            <a:spcAft>
              <a:spcPct val="35000"/>
            </a:spcAft>
          </a:pPr>
          <a:endParaRPr lang="ru-RU" sz="5300" kern="1200" dirty="0"/>
        </a:p>
      </dsp:txBody>
      <dsp:txXfrm>
        <a:off x="1180792" y="1600378"/>
        <a:ext cx="2285404" cy="1371242"/>
      </dsp:txXfrm>
    </dsp:sp>
    <dsp:sp modelId="{89209B8F-0B5D-4931-AC2E-B0787ADA7EB9}">
      <dsp:nvSpPr>
        <dsp:cNvPr id="0" name=""/>
        <dsp:cNvSpPr/>
      </dsp:nvSpPr>
      <dsp:spPr>
        <a:xfrm>
          <a:off x="3694737" y="1600378"/>
          <a:ext cx="2285404" cy="1371242"/>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0030" tIns="240030" rIns="240030" bIns="240030" numCol="1" spcCol="1270" anchor="ctr" anchorCtr="0">
          <a:noAutofit/>
        </a:bodyPr>
        <a:lstStyle/>
        <a:p>
          <a:pPr lvl="0" algn="ctr" defTabSz="2800350">
            <a:lnSpc>
              <a:spcPct val="90000"/>
            </a:lnSpc>
            <a:spcBef>
              <a:spcPct val="0"/>
            </a:spcBef>
            <a:spcAft>
              <a:spcPct val="35000"/>
            </a:spcAft>
          </a:pPr>
          <a:endParaRPr lang="ru-RU" sz="6300" kern="1200"/>
        </a:p>
      </dsp:txBody>
      <dsp:txXfrm>
        <a:off x="3694737" y="1600378"/>
        <a:ext cx="2285404" cy="1371242"/>
      </dsp:txXfrm>
    </dsp:sp>
    <dsp:sp modelId="{A512FE88-7290-45C9-A44C-7765A7DCAA24}">
      <dsp:nvSpPr>
        <dsp:cNvPr id="0" name=""/>
        <dsp:cNvSpPr/>
      </dsp:nvSpPr>
      <dsp:spPr>
        <a:xfrm>
          <a:off x="6208682" y="1600378"/>
          <a:ext cx="2285404" cy="1371242"/>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0030" tIns="240030" rIns="240030" bIns="240030" numCol="1" spcCol="1270" anchor="ctr" anchorCtr="0">
          <a:noAutofit/>
        </a:bodyPr>
        <a:lstStyle/>
        <a:p>
          <a:pPr lvl="0" algn="ctr" defTabSz="2800350">
            <a:lnSpc>
              <a:spcPct val="90000"/>
            </a:lnSpc>
            <a:spcBef>
              <a:spcPct val="0"/>
            </a:spcBef>
            <a:spcAft>
              <a:spcPct val="35000"/>
            </a:spcAft>
          </a:pPr>
          <a:endParaRPr lang="ru-RU" sz="6300" kern="1200"/>
        </a:p>
      </dsp:txBody>
      <dsp:txXfrm>
        <a:off x="6208682" y="1600378"/>
        <a:ext cx="2285404" cy="1371242"/>
      </dsp:txXfrm>
    </dsp:sp>
    <dsp:sp modelId="{246EE601-7F13-4912-848B-4A728D5AAC2A}">
      <dsp:nvSpPr>
        <dsp:cNvPr id="0" name=""/>
        <dsp:cNvSpPr/>
      </dsp:nvSpPr>
      <dsp:spPr>
        <a:xfrm>
          <a:off x="8722627" y="1600378"/>
          <a:ext cx="2285404" cy="1371242"/>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0030" tIns="240030" rIns="240030" bIns="240030" numCol="1" spcCol="1270" anchor="ctr" anchorCtr="0">
          <a:noAutofit/>
        </a:bodyPr>
        <a:lstStyle/>
        <a:p>
          <a:pPr lvl="0" algn="ctr" defTabSz="2800350">
            <a:lnSpc>
              <a:spcPct val="90000"/>
            </a:lnSpc>
            <a:spcBef>
              <a:spcPct val="0"/>
            </a:spcBef>
            <a:spcAft>
              <a:spcPct val="35000"/>
            </a:spcAft>
          </a:pPr>
          <a:endParaRPr lang="ru-RU" sz="6300" kern="1200"/>
        </a:p>
      </dsp:txBody>
      <dsp:txXfrm>
        <a:off x="8722627" y="1600378"/>
        <a:ext cx="2285404" cy="1371242"/>
      </dsp:txXfrm>
    </dsp:sp>
    <dsp:sp modelId="{C2F05805-27DF-49BF-AD0C-874BAC4C26A4}">
      <dsp:nvSpPr>
        <dsp:cNvPr id="0" name=""/>
        <dsp:cNvSpPr/>
      </dsp:nvSpPr>
      <dsp:spPr>
        <a:xfrm>
          <a:off x="3694737" y="3200161"/>
          <a:ext cx="2285404" cy="1371242"/>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0030" tIns="240030" rIns="240030" bIns="240030" numCol="1" spcCol="1270" anchor="ctr" anchorCtr="0">
          <a:noAutofit/>
        </a:bodyPr>
        <a:lstStyle/>
        <a:p>
          <a:pPr lvl="0" algn="ctr" defTabSz="2800350">
            <a:lnSpc>
              <a:spcPct val="90000"/>
            </a:lnSpc>
            <a:spcBef>
              <a:spcPct val="0"/>
            </a:spcBef>
            <a:spcAft>
              <a:spcPct val="35000"/>
            </a:spcAft>
          </a:pPr>
          <a:endParaRPr lang="ru-RU" sz="6300" kern="1200"/>
        </a:p>
      </dsp:txBody>
      <dsp:txXfrm>
        <a:off x="3694737" y="3200161"/>
        <a:ext cx="2285404" cy="1371242"/>
      </dsp:txXfrm>
    </dsp:sp>
    <dsp:sp modelId="{57FD958C-044F-4CBF-B3B9-418BA95E5392}">
      <dsp:nvSpPr>
        <dsp:cNvPr id="0" name=""/>
        <dsp:cNvSpPr/>
      </dsp:nvSpPr>
      <dsp:spPr>
        <a:xfrm>
          <a:off x="6208682" y="3200161"/>
          <a:ext cx="2285404" cy="1371242"/>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0030" tIns="240030" rIns="240030" bIns="240030" numCol="1" spcCol="1270" anchor="ctr" anchorCtr="0">
          <a:noAutofit/>
        </a:bodyPr>
        <a:lstStyle/>
        <a:p>
          <a:pPr lvl="0" algn="ctr" defTabSz="2800350">
            <a:lnSpc>
              <a:spcPct val="90000"/>
            </a:lnSpc>
            <a:spcBef>
              <a:spcPct val="0"/>
            </a:spcBef>
            <a:spcAft>
              <a:spcPct val="35000"/>
            </a:spcAft>
          </a:pPr>
          <a:endParaRPr lang="ru-RU" sz="6300" kern="1200"/>
        </a:p>
      </dsp:txBody>
      <dsp:txXfrm>
        <a:off x="6208682" y="3200161"/>
        <a:ext cx="2285404" cy="1371242"/>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227C8D5-17F9-4600-9B8F-52CC3043A302}">
      <dsp:nvSpPr>
        <dsp:cNvPr id="0" name=""/>
        <dsp:cNvSpPr/>
      </dsp:nvSpPr>
      <dsp:spPr>
        <a:xfrm>
          <a:off x="1180792" y="595"/>
          <a:ext cx="2285404" cy="1371242"/>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1930" tIns="201930" rIns="201930" bIns="201930" numCol="1" spcCol="1270" anchor="ctr" anchorCtr="0">
          <a:noAutofit/>
        </a:bodyPr>
        <a:lstStyle/>
        <a:p>
          <a:pPr lvl="0" algn="ctr" defTabSz="2355850">
            <a:lnSpc>
              <a:spcPct val="90000"/>
            </a:lnSpc>
            <a:spcBef>
              <a:spcPct val="0"/>
            </a:spcBef>
            <a:spcAft>
              <a:spcPct val="35000"/>
            </a:spcAft>
          </a:pPr>
          <a:endParaRPr lang="ru-RU" sz="5300" kern="1200"/>
        </a:p>
      </dsp:txBody>
      <dsp:txXfrm>
        <a:off x="1180792" y="595"/>
        <a:ext cx="2285404" cy="1371242"/>
      </dsp:txXfrm>
    </dsp:sp>
    <dsp:sp modelId="{BA57A9EA-8635-4058-A04A-DBE416C955B6}">
      <dsp:nvSpPr>
        <dsp:cNvPr id="0" name=""/>
        <dsp:cNvSpPr/>
      </dsp:nvSpPr>
      <dsp:spPr>
        <a:xfrm>
          <a:off x="3694737" y="595"/>
          <a:ext cx="2285404" cy="1371242"/>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1930" tIns="201930" rIns="201930" bIns="201930" numCol="1" spcCol="1270" anchor="ctr" anchorCtr="0">
          <a:noAutofit/>
        </a:bodyPr>
        <a:lstStyle/>
        <a:p>
          <a:pPr lvl="0" algn="ctr" defTabSz="2355850">
            <a:lnSpc>
              <a:spcPct val="90000"/>
            </a:lnSpc>
            <a:spcBef>
              <a:spcPct val="0"/>
            </a:spcBef>
            <a:spcAft>
              <a:spcPct val="35000"/>
            </a:spcAft>
          </a:pPr>
          <a:endParaRPr lang="ru-RU" sz="5300" kern="1200"/>
        </a:p>
      </dsp:txBody>
      <dsp:txXfrm>
        <a:off x="3694737" y="595"/>
        <a:ext cx="2285404" cy="1371242"/>
      </dsp:txXfrm>
    </dsp:sp>
    <dsp:sp modelId="{1CA76B6D-1690-4DF0-87E8-5E6E8A539EB3}">
      <dsp:nvSpPr>
        <dsp:cNvPr id="0" name=""/>
        <dsp:cNvSpPr/>
      </dsp:nvSpPr>
      <dsp:spPr>
        <a:xfrm>
          <a:off x="6208682" y="595"/>
          <a:ext cx="2285404" cy="1371242"/>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1930" tIns="201930" rIns="201930" bIns="201930" numCol="1" spcCol="1270" anchor="ctr" anchorCtr="0">
          <a:noAutofit/>
        </a:bodyPr>
        <a:lstStyle/>
        <a:p>
          <a:pPr lvl="0" algn="ctr" defTabSz="2355850">
            <a:lnSpc>
              <a:spcPct val="90000"/>
            </a:lnSpc>
            <a:spcBef>
              <a:spcPct val="0"/>
            </a:spcBef>
            <a:spcAft>
              <a:spcPct val="35000"/>
            </a:spcAft>
          </a:pPr>
          <a:endParaRPr lang="ru-RU" sz="5300" kern="1200"/>
        </a:p>
      </dsp:txBody>
      <dsp:txXfrm>
        <a:off x="6208682" y="595"/>
        <a:ext cx="2285404" cy="1371242"/>
      </dsp:txXfrm>
    </dsp:sp>
    <dsp:sp modelId="{0322AA9F-2CEB-45F3-AB8F-4F7BB50D3C43}">
      <dsp:nvSpPr>
        <dsp:cNvPr id="0" name=""/>
        <dsp:cNvSpPr/>
      </dsp:nvSpPr>
      <dsp:spPr>
        <a:xfrm>
          <a:off x="8722627" y="595"/>
          <a:ext cx="2285404" cy="1371242"/>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1930" tIns="201930" rIns="201930" bIns="201930" numCol="1" spcCol="1270" anchor="ctr" anchorCtr="0">
          <a:noAutofit/>
        </a:bodyPr>
        <a:lstStyle/>
        <a:p>
          <a:pPr lvl="0" algn="ctr" defTabSz="2355850">
            <a:lnSpc>
              <a:spcPct val="90000"/>
            </a:lnSpc>
            <a:spcBef>
              <a:spcPct val="0"/>
            </a:spcBef>
            <a:spcAft>
              <a:spcPct val="35000"/>
            </a:spcAft>
          </a:pPr>
          <a:endParaRPr lang="ru-RU" sz="5300" kern="1200"/>
        </a:p>
      </dsp:txBody>
      <dsp:txXfrm>
        <a:off x="8722627" y="595"/>
        <a:ext cx="2285404" cy="1371242"/>
      </dsp:txXfrm>
    </dsp:sp>
    <dsp:sp modelId="{A3D3E43F-679F-4044-AAA2-7F757A18D6EE}">
      <dsp:nvSpPr>
        <dsp:cNvPr id="0" name=""/>
        <dsp:cNvSpPr/>
      </dsp:nvSpPr>
      <dsp:spPr>
        <a:xfrm>
          <a:off x="1180792" y="1600378"/>
          <a:ext cx="2285404" cy="1371242"/>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1930" tIns="201930" rIns="201930" bIns="201930" numCol="1" spcCol="1270" anchor="ctr" anchorCtr="0">
          <a:noAutofit/>
        </a:bodyPr>
        <a:lstStyle/>
        <a:p>
          <a:pPr lvl="0" algn="ctr" defTabSz="2355850">
            <a:lnSpc>
              <a:spcPct val="90000"/>
            </a:lnSpc>
            <a:spcBef>
              <a:spcPct val="0"/>
            </a:spcBef>
            <a:spcAft>
              <a:spcPct val="35000"/>
            </a:spcAft>
          </a:pPr>
          <a:endParaRPr lang="ru-RU" sz="5300" kern="1200"/>
        </a:p>
      </dsp:txBody>
      <dsp:txXfrm>
        <a:off x="1180792" y="1600378"/>
        <a:ext cx="2285404" cy="1371242"/>
      </dsp:txXfrm>
    </dsp:sp>
    <dsp:sp modelId="{7CF55FED-3580-4874-9761-611443516A7B}">
      <dsp:nvSpPr>
        <dsp:cNvPr id="0" name=""/>
        <dsp:cNvSpPr/>
      </dsp:nvSpPr>
      <dsp:spPr>
        <a:xfrm>
          <a:off x="3694737" y="1600378"/>
          <a:ext cx="2285404" cy="1371242"/>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0030" tIns="240030" rIns="240030" bIns="240030" numCol="1" spcCol="1270" anchor="ctr" anchorCtr="0">
          <a:noAutofit/>
        </a:bodyPr>
        <a:lstStyle/>
        <a:p>
          <a:pPr lvl="0" algn="ctr" defTabSz="2800350">
            <a:lnSpc>
              <a:spcPct val="90000"/>
            </a:lnSpc>
            <a:spcBef>
              <a:spcPct val="0"/>
            </a:spcBef>
            <a:spcAft>
              <a:spcPct val="35000"/>
            </a:spcAft>
          </a:pPr>
          <a:endParaRPr lang="ru-RU" sz="6300" kern="1200"/>
        </a:p>
      </dsp:txBody>
      <dsp:txXfrm>
        <a:off x="3694737" y="1600378"/>
        <a:ext cx="2285404" cy="1371242"/>
      </dsp:txXfrm>
    </dsp:sp>
    <dsp:sp modelId="{C9829F9E-C609-4B03-912E-904CA067403A}">
      <dsp:nvSpPr>
        <dsp:cNvPr id="0" name=""/>
        <dsp:cNvSpPr/>
      </dsp:nvSpPr>
      <dsp:spPr>
        <a:xfrm>
          <a:off x="6208682" y="1600378"/>
          <a:ext cx="2285404" cy="1371242"/>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0030" tIns="240030" rIns="240030" bIns="240030" numCol="1" spcCol="1270" anchor="ctr" anchorCtr="0">
          <a:noAutofit/>
        </a:bodyPr>
        <a:lstStyle/>
        <a:p>
          <a:pPr lvl="0" algn="ctr" defTabSz="2800350">
            <a:lnSpc>
              <a:spcPct val="90000"/>
            </a:lnSpc>
            <a:spcBef>
              <a:spcPct val="0"/>
            </a:spcBef>
            <a:spcAft>
              <a:spcPct val="35000"/>
            </a:spcAft>
          </a:pPr>
          <a:endParaRPr lang="ru-RU" sz="6300" kern="1200"/>
        </a:p>
      </dsp:txBody>
      <dsp:txXfrm>
        <a:off x="6208682" y="1600378"/>
        <a:ext cx="2285404" cy="1371242"/>
      </dsp:txXfrm>
    </dsp:sp>
    <dsp:sp modelId="{EC7F2116-4740-4685-9AC0-2C4D32D6CFFC}">
      <dsp:nvSpPr>
        <dsp:cNvPr id="0" name=""/>
        <dsp:cNvSpPr/>
      </dsp:nvSpPr>
      <dsp:spPr>
        <a:xfrm>
          <a:off x="8722627" y="1600378"/>
          <a:ext cx="2285404" cy="1371242"/>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0030" tIns="240030" rIns="240030" bIns="240030" numCol="1" spcCol="1270" anchor="ctr" anchorCtr="0">
          <a:noAutofit/>
        </a:bodyPr>
        <a:lstStyle/>
        <a:p>
          <a:pPr lvl="0" algn="ctr" defTabSz="2800350">
            <a:lnSpc>
              <a:spcPct val="90000"/>
            </a:lnSpc>
            <a:spcBef>
              <a:spcPct val="0"/>
            </a:spcBef>
            <a:spcAft>
              <a:spcPct val="35000"/>
            </a:spcAft>
          </a:pPr>
          <a:endParaRPr lang="ru-RU" sz="6300" kern="1200"/>
        </a:p>
      </dsp:txBody>
      <dsp:txXfrm>
        <a:off x="8722627" y="1600378"/>
        <a:ext cx="2285404" cy="1371242"/>
      </dsp:txXfrm>
    </dsp:sp>
    <dsp:sp modelId="{9F6E5413-8D41-4C95-A4C3-B6830DA8B32F}">
      <dsp:nvSpPr>
        <dsp:cNvPr id="0" name=""/>
        <dsp:cNvSpPr/>
      </dsp:nvSpPr>
      <dsp:spPr>
        <a:xfrm>
          <a:off x="3694737" y="3200161"/>
          <a:ext cx="2285404" cy="1371242"/>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0030" tIns="240030" rIns="240030" bIns="240030" numCol="1" spcCol="1270" anchor="ctr" anchorCtr="0">
          <a:noAutofit/>
        </a:bodyPr>
        <a:lstStyle/>
        <a:p>
          <a:pPr lvl="0" algn="ctr" defTabSz="2800350">
            <a:lnSpc>
              <a:spcPct val="90000"/>
            </a:lnSpc>
            <a:spcBef>
              <a:spcPct val="0"/>
            </a:spcBef>
            <a:spcAft>
              <a:spcPct val="35000"/>
            </a:spcAft>
          </a:pPr>
          <a:endParaRPr lang="ru-RU" sz="6300" kern="1200"/>
        </a:p>
      </dsp:txBody>
      <dsp:txXfrm>
        <a:off x="3694737" y="3200161"/>
        <a:ext cx="2285404" cy="1371242"/>
      </dsp:txXfrm>
    </dsp:sp>
    <dsp:sp modelId="{2CB8F725-94E1-4C2C-B335-6AFA17002CD9}">
      <dsp:nvSpPr>
        <dsp:cNvPr id="0" name=""/>
        <dsp:cNvSpPr/>
      </dsp:nvSpPr>
      <dsp:spPr>
        <a:xfrm>
          <a:off x="6208682" y="3200161"/>
          <a:ext cx="2285404" cy="1371242"/>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0030" tIns="240030" rIns="240030" bIns="240030" numCol="1" spcCol="1270" anchor="ctr" anchorCtr="0">
          <a:noAutofit/>
        </a:bodyPr>
        <a:lstStyle/>
        <a:p>
          <a:pPr lvl="0" algn="ctr" defTabSz="2800350">
            <a:lnSpc>
              <a:spcPct val="90000"/>
            </a:lnSpc>
            <a:spcBef>
              <a:spcPct val="0"/>
            </a:spcBef>
            <a:spcAft>
              <a:spcPct val="35000"/>
            </a:spcAft>
          </a:pPr>
          <a:endParaRPr lang="ru-RU" sz="6300" kern="1200"/>
        </a:p>
      </dsp:txBody>
      <dsp:txXfrm>
        <a:off x="6208682" y="3200161"/>
        <a:ext cx="2285404" cy="1371242"/>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D8AD954-3031-467A-998B-4A781791C530}">
      <dsp:nvSpPr>
        <dsp:cNvPr id="0" name=""/>
        <dsp:cNvSpPr/>
      </dsp:nvSpPr>
      <dsp:spPr>
        <a:xfrm>
          <a:off x="1180792" y="595"/>
          <a:ext cx="2285404" cy="1371242"/>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1930" tIns="201930" rIns="201930" bIns="201930" numCol="1" spcCol="1270" anchor="ctr" anchorCtr="0">
          <a:noAutofit/>
        </a:bodyPr>
        <a:lstStyle/>
        <a:p>
          <a:pPr lvl="0" algn="ctr" defTabSz="2355850">
            <a:lnSpc>
              <a:spcPct val="90000"/>
            </a:lnSpc>
            <a:spcBef>
              <a:spcPct val="0"/>
            </a:spcBef>
            <a:spcAft>
              <a:spcPct val="35000"/>
            </a:spcAft>
          </a:pPr>
          <a:endParaRPr lang="ru-RU" sz="5300" kern="1200"/>
        </a:p>
      </dsp:txBody>
      <dsp:txXfrm>
        <a:off x="1180792" y="595"/>
        <a:ext cx="2285404" cy="1371242"/>
      </dsp:txXfrm>
    </dsp:sp>
    <dsp:sp modelId="{F4E2BABF-E4B9-4239-B473-8C975CE60213}">
      <dsp:nvSpPr>
        <dsp:cNvPr id="0" name=""/>
        <dsp:cNvSpPr/>
      </dsp:nvSpPr>
      <dsp:spPr>
        <a:xfrm>
          <a:off x="3694737" y="595"/>
          <a:ext cx="2285404" cy="1371242"/>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1930" tIns="201930" rIns="201930" bIns="201930" numCol="1" spcCol="1270" anchor="ctr" anchorCtr="0">
          <a:noAutofit/>
        </a:bodyPr>
        <a:lstStyle/>
        <a:p>
          <a:pPr lvl="0" algn="ctr" defTabSz="2355850">
            <a:lnSpc>
              <a:spcPct val="90000"/>
            </a:lnSpc>
            <a:spcBef>
              <a:spcPct val="0"/>
            </a:spcBef>
            <a:spcAft>
              <a:spcPct val="35000"/>
            </a:spcAft>
          </a:pPr>
          <a:endParaRPr lang="ru-RU" sz="5300" kern="1200"/>
        </a:p>
      </dsp:txBody>
      <dsp:txXfrm>
        <a:off x="3694737" y="595"/>
        <a:ext cx="2285404" cy="1371242"/>
      </dsp:txXfrm>
    </dsp:sp>
    <dsp:sp modelId="{DC8406A6-9384-481D-8164-E651A512D562}">
      <dsp:nvSpPr>
        <dsp:cNvPr id="0" name=""/>
        <dsp:cNvSpPr/>
      </dsp:nvSpPr>
      <dsp:spPr>
        <a:xfrm>
          <a:off x="6208682" y="595"/>
          <a:ext cx="2285404" cy="1371242"/>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1930" tIns="201930" rIns="201930" bIns="201930" numCol="1" spcCol="1270" anchor="ctr" anchorCtr="0">
          <a:noAutofit/>
        </a:bodyPr>
        <a:lstStyle/>
        <a:p>
          <a:pPr lvl="0" algn="ctr" defTabSz="2355850">
            <a:lnSpc>
              <a:spcPct val="90000"/>
            </a:lnSpc>
            <a:spcBef>
              <a:spcPct val="0"/>
            </a:spcBef>
            <a:spcAft>
              <a:spcPct val="35000"/>
            </a:spcAft>
          </a:pPr>
          <a:endParaRPr lang="ru-RU" sz="5300" kern="1200"/>
        </a:p>
      </dsp:txBody>
      <dsp:txXfrm>
        <a:off x="6208682" y="595"/>
        <a:ext cx="2285404" cy="1371242"/>
      </dsp:txXfrm>
    </dsp:sp>
    <dsp:sp modelId="{A3F74308-1762-44BB-856D-8378ABA26453}">
      <dsp:nvSpPr>
        <dsp:cNvPr id="0" name=""/>
        <dsp:cNvSpPr/>
      </dsp:nvSpPr>
      <dsp:spPr>
        <a:xfrm>
          <a:off x="8722627" y="595"/>
          <a:ext cx="2285404" cy="1371242"/>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1930" tIns="201930" rIns="201930" bIns="201930" numCol="1" spcCol="1270" anchor="ctr" anchorCtr="0">
          <a:noAutofit/>
        </a:bodyPr>
        <a:lstStyle/>
        <a:p>
          <a:pPr lvl="0" algn="ctr" defTabSz="2355850">
            <a:lnSpc>
              <a:spcPct val="90000"/>
            </a:lnSpc>
            <a:spcBef>
              <a:spcPct val="0"/>
            </a:spcBef>
            <a:spcAft>
              <a:spcPct val="35000"/>
            </a:spcAft>
          </a:pPr>
          <a:endParaRPr lang="ru-RU" sz="5300" kern="1200"/>
        </a:p>
      </dsp:txBody>
      <dsp:txXfrm>
        <a:off x="8722627" y="595"/>
        <a:ext cx="2285404" cy="1371242"/>
      </dsp:txXfrm>
    </dsp:sp>
    <dsp:sp modelId="{A8E7B54B-7B73-4F73-A057-8A2E76B0BAF2}">
      <dsp:nvSpPr>
        <dsp:cNvPr id="0" name=""/>
        <dsp:cNvSpPr/>
      </dsp:nvSpPr>
      <dsp:spPr>
        <a:xfrm>
          <a:off x="1180792" y="1600378"/>
          <a:ext cx="2285404" cy="1371242"/>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1930" tIns="201930" rIns="201930" bIns="201930" numCol="1" spcCol="1270" anchor="ctr" anchorCtr="0">
          <a:noAutofit/>
        </a:bodyPr>
        <a:lstStyle/>
        <a:p>
          <a:pPr lvl="0" algn="ctr" defTabSz="2355850">
            <a:lnSpc>
              <a:spcPct val="90000"/>
            </a:lnSpc>
            <a:spcBef>
              <a:spcPct val="0"/>
            </a:spcBef>
            <a:spcAft>
              <a:spcPct val="35000"/>
            </a:spcAft>
          </a:pPr>
          <a:endParaRPr lang="ru-RU" sz="5300" kern="1200"/>
        </a:p>
      </dsp:txBody>
      <dsp:txXfrm>
        <a:off x="1180792" y="1600378"/>
        <a:ext cx="2285404" cy="1371242"/>
      </dsp:txXfrm>
    </dsp:sp>
    <dsp:sp modelId="{759FC634-8097-49A3-A565-CCC4DA9CAAC2}">
      <dsp:nvSpPr>
        <dsp:cNvPr id="0" name=""/>
        <dsp:cNvSpPr/>
      </dsp:nvSpPr>
      <dsp:spPr>
        <a:xfrm>
          <a:off x="3694737" y="1600378"/>
          <a:ext cx="2285404" cy="1371242"/>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0030" tIns="240030" rIns="240030" bIns="240030" numCol="1" spcCol="1270" anchor="ctr" anchorCtr="0">
          <a:noAutofit/>
        </a:bodyPr>
        <a:lstStyle/>
        <a:p>
          <a:pPr lvl="0" algn="ctr" defTabSz="2800350">
            <a:lnSpc>
              <a:spcPct val="90000"/>
            </a:lnSpc>
            <a:spcBef>
              <a:spcPct val="0"/>
            </a:spcBef>
            <a:spcAft>
              <a:spcPct val="35000"/>
            </a:spcAft>
          </a:pPr>
          <a:endParaRPr lang="ru-RU" sz="6300" kern="1200"/>
        </a:p>
      </dsp:txBody>
      <dsp:txXfrm>
        <a:off x="3694737" y="1600378"/>
        <a:ext cx="2285404" cy="1371242"/>
      </dsp:txXfrm>
    </dsp:sp>
    <dsp:sp modelId="{D41454EE-B650-434A-9E6B-29D68B94FB25}">
      <dsp:nvSpPr>
        <dsp:cNvPr id="0" name=""/>
        <dsp:cNvSpPr/>
      </dsp:nvSpPr>
      <dsp:spPr>
        <a:xfrm>
          <a:off x="6208682" y="1600378"/>
          <a:ext cx="2285404" cy="1371242"/>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0030" tIns="240030" rIns="240030" bIns="240030" numCol="1" spcCol="1270" anchor="ctr" anchorCtr="0">
          <a:noAutofit/>
        </a:bodyPr>
        <a:lstStyle/>
        <a:p>
          <a:pPr lvl="0" algn="ctr" defTabSz="2800350">
            <a:lnSpc>
              <a:spcPct val="90000"/>
            </a:lnSpc>
            <a:spcBef>
              <a:spcPct val="0"/>
            </a:spcBef>
            <a:spcAft>
              <a:spcPct val="35000"/>
            </a:spcAft>
          </a:pPr>
          <a:endParaRPr lang="ru-RU" sz="6300" kern="1200"/>
        </a:p>
      </dsp:txBody>
      <dsp:txXfrm>
        <a:off x="6208682" y="1600378"/>
        <a:ext cx="2285404" cy="1371242"/>
      </dsp:txXfrm>
    </dsp:sp>
    <dsp:sp modelId="{33DD46B2-AE31-4B47-B94F-D1417937F9EB}">
      <dsp:nvSpPr>
        <dsp:cNvPr id="0" name=""/>
        <dsp:cNvSpPr/>
      </dsp:nvSpPr>
      <dsp:spPr>
        <a:xfrm>
          <a:off x="8722627" y="1600378"/>
          <a:ext cx="2285404" cy="1371242"/>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0030" tIns="240030" rIns="240030" bIns="240030" numCol="1" spcCol="1270" anchor="ctr" anchorCtr="0">
          <a:noAutofit/>
        </a:bodyPr>
        <a:lstStyle/>
        <a:p>
          <a:pPr lvl="0" algn="ctr" defTabSz="2800350">
            <a:lnSpc>
              <a:spcPct val="90000"/>
            </a:lnSpc>
            <a:spcBef>
              <a:spcPct val="0"/>
            </a:spcBef>
            <a:spcAft>
              <a:spcPct val="35000"/>
            </a:spcAft>
          </a:pPr>
          <a:endParaRPr lang="ru-RU" sz="6300" kern="1200"/>
        </a:p>
      </dsp:txBody>
      <dsp:txXfrm>
        <a:off x="8722627" y="1600378"/>
        <a:ext cx="2285404" cy="1371242"/>
      </dsp:txXfrm>
    </dsp:sp>
    <dsp:sp modelId="{BC5ECABA-300A-4F37-BCAE-6EA11E54C530}">
      <dsp:nvSpPr>
        <dsp:cNvPr id="0" name=""/>
        <dsp:cNvSpPr/>
      </dsp:nvSpPr>
      <dsp:spPr>
        <a:xfrm>
          <a:off x="3694737" y="3200161"/>
          <a:ext cx="2285404" cy="1371242"/>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0030" tIns="240030" rIns="240030" bIns="240030" numCol="1" spcCol="1270" anchor="ctr" anchorCtr="0">
          <a:noAutofit/>
        </a:bodyPr>
        <a:lstStyle/>
        <a:p>
          <a:pPr lvl="0" algn="ctr" defTabSz="2800350">
            <a:lnSpc>
              <a:spcPct val="90000"/>
            </a:lnSpc>
            <a:spcBef>
              <a:spcPct val="0"/>
            </a:spcBef>
            <a:spcAft>
              <a:spcPct val="35000"/>
            </a:spcAft>
          </a:pPr>
          <a:endParaRPr lang="ru-RU" sz="6300" kern="1200"/>
        </a:p>
      </dsp:txBody>
      <dsp:txXfrm>
        <a:off x="3694737" y="3200161"/>
        <a:ext cx="2285404" cy="1371242"/>
      </dsp:txXfrm>
    </dsp:sp>
    <dsp:sp modelId="{3BD306B9-2CB1-42DA-BFFA-1A7B771AE87D}">
      <dsp:nvSpPr>
        <dsp:cNvPr id="0" name=""/>
        <dsp:cNvSpPr/>
      </dsp:nvSpPr>
      <dsp:spPr>
        <a:xfrm>
          <a:off x="6208682" y="3200161"/>
          <a:ext cx="2285404" cy="1371242"/>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0030" tIns="240030" rIns="240030" bIns="240030" numCol="1" spcCol="1270" anchor="ctr" anchorCtr="0">
          <a:noAutofit/>
        </a:bodyPr>
        <a:lstStyle/>
        <a:p>
          <a:pPr lvl="0" algn="ctr" defTabSz="2800350">
            <a:lnSpc>
              <a:spcPct val="90000"/>
            </a:lnSpc>
            <a:spcBef>
              <a:spcPct val="0"/>
            </a:spcBef>
            <a:spcAft>
              <a:spcPct val="35000"/>
            </a:spcAft>
          </a:pPr>
          <a:endParaRPr lang="ru-RU" sz="6300" kern="1200"/>
        </a:p>
      </dsp:txBody>
      <dsp:txXfrm>
        <a:off x="6208682" y="3200161"/>
        <a:ext cx="2285404" cy="1371242"/>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0" name="Rectangle 9"/>
          <p:cNvSpPr/>
          <p:nvPr/>
        </p:nvSpPr>
        <p:spPr>
          <a:xfrm>
            <a:off x="0" y="0"/>
            <a:ext cx="12192000" cy="457200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5"/>
          <p:cNvSpPr/>
          <p:nvPr/>
        </p:nvSpPr>
        <p:spPr>
          <a:xfrm>
            <a:off x="-1" y="0"/>
            <a:ext cx="12192000" cy="4572001"/>
          </a:xfrm>
          <a:custGeom>
            <a:avLst/>
            <a:gdLst/>
            <a:ahLst/>
            <a:cxnLst/>
            <a:rect l="l" t="t" r="r" b="b"/>
            <a:pathLst>
              <a:path w="12192000" h="4572001">
                <a:moveTo>
                  <a:pt x="12192000" y="4387986"/>
                </a:moveTo>
                <a:lnTo>
                  <a:pt x="12192000" y="4572001"/>
                </a:lnTo>
                <a:lnTo>
                  <a:pt x="12013927" y="4572001"/>
                </a:lnTo>
                <a:cubicBezTo>
                  <a:pt x="12084901" y="4522707"/>
                  <a:pt x="12145198" y="4460004"/>
                  <a:pt x="12192000" y="4387986"/>
                </a:cubicBezTo>
                <a:close/>
                <a:moveTo>
                  <a:pt x="12192000" y="4041440"/>
                </a:moveTo>
                <a:lnTo>
                  <a:pt x="12192000" y="4174488"/>
                </a:lnTo>
                <a:cubicBezTo>
                  <a:pt x="12005469" y="4244657"/>
                  <a:pt x="11857227" y="4389538"/>
                  <a:pt x="11786673" y="4572001"/>
                </a:cubicBezTo>
                <a:lnTo>
                  <a:pt x="11649784" y="4572001"/>
                </a:lnTo>
                <a:cubicBezTo>
                  <a:pt x="11730542" y="4320085"/>
                  <a:pt x="11933879" y="4121396"/>
                  <a:pt x="12192000" y="4041440"/>
                </a:cubicBezTo>
                <a:close/>
                <a:moveTo>
                  <a:pt x="10767111" y="3999419"/>
                </a:moveTo>
                <a:lnTo>
                  <a:pt x="10784198" y="4001042"/>
                </a:lnTo>
                <a:cubicBezTo>
                  <a:pt x="10816584" y="4001569"/>
                  <a:pt x="10848477" y="4004550"/>
                  <a:pt x="10879660" y="4010107"/>
                </a:cubicBezTo>
                <a:cubicBezTo>
                  <a:pt x="10885236" y="4009688"/>
                  <a:pt x="10890564" y="4010636"/>
                  <a:pt x="10895873" y="4011646"/>
                </a:cubicBezTo>
                <a:lnTo>
                  <a:pt x="10895990" y="4012794"/>
                </a:lnTo>
                <a:cubicBezTo>
                  <a:pt x="11208069" y="4064450"/>
                  <a:pt x="11461298" y="4283539"/>
                  <a:pt x="11554662" y="4572001"/>
                </a:cubicBezTo>
                <a:lnTo>
                  <a:pt x="11417114" y="4572001"/>
                </a:lnTo>
                <a:cubicBezTo>
                  <a:pt x="11333731" y="4357380"/>
                  <a:pt x="11143362" y="4194541"/>
                  <a:pt x="10909360" y="4144250"/>
                </a:cubicBezTo>
                <a:cubicBezTo>
                  <a:pt x="10943854" y="4319651"/>
                  <a:pt x="11046077" y="4471530"/>
                  <a:pt x="11189175" y="4572001"/>
                </a:cubicBezTo>
                <a:lnTo>
                  <a:pt x="10994934" y="4572001"/>
                </a:lnTo>
                <a:cubicBezTo>
                  <a:pt x="10878802" y="4452596"/>
                  <a:pt x="10800240" y="4298519"/>
                  <a:pt x="10775875" y="4127511"/>
                </a:cubicBezTo>
                <a:cubicBezTo>
                  <a:pt x="10775707" y="4127458"/>
                  <a:pt x="10775539" y="4127453"/>
                  <a:pt x="10775369" y="4127448"/>
                </a:cubicBezTo>
                <a:lnTo>
                  <a:pt x="10774831" y="4120772"/>
                </a:lnTo>
                <a:cubicBezTo>
                  <a:pt x="10769772" y="4090522"/>
                  <a:pt x="10767321" y="4059631"/>
                  <a:pt x="10767364" y="4028296"/>
                </a:cubicBezTo>
                <a:cubicBezTo>
                  <a:pt x="10766052" y="4022668"/>
                  <a:pt x="10765993" y="4017001"/>
                  <a:pt x="10765993" y="4011320"/>
                </a:cubicBezTo>
                <a:lnTo>
                  <a:pt x="10766587" y="3999880"/>
                </a:lnTo>
                <a:lnTo>
                  <a:pt x="10767085" y="3999913"/>
                </a:lnTo>
                <a:close/>
                <a:moveTo>
                  <a:pt x="10744358" y="3999419"/>
                </a:moveTo>
                <a:lnTo>
                  <a:pt x="10744384" y="3999913"/>
                </a:lnTo>
                <a:lnTo>
                  <a:pt x="10744882" y="3999880"/>
                </a:lnTo>
                <a:lnTo>
                  <a:pt x="10745476" y="4011320"/>
                </a:lnTo>
                <a:cubicBezTo>
                  <a:pt x="10745476" y="4017001"/>
                  <a:pt x="10745417" y="4022668"/>
                  <a:pt x="10744105" y="4028296"/>
                </a:cubicBezTo>
                <a:cubicBezTo>
                  <a:pt x="10744148" y="4059631"/>
                  <a:pt x="10741697" y="4090522"/>
                  <a:pt x="10736638" y="4120772"/>
                </a:cubicBezTo>
                <a:lnTo>
                  <a:pt x="10736100" y="4127448"/>
                </a:lnTo>
                <a:cubicBezTo>
                  <a:pt x="10735930" y="4127453"/>
                  <a:pt x="10735762" y="4127458"/>
                  <a:pt x="10735594" y="4127511"/>
                </a:cubicBezTo>
                <a:cubicBezTo>
                  <a:pt x="10711229" y="4298519"/>
                  <a:pt x="10632667" y="4452596"/>
                  <a:pt x="10516535" y="4572001"/>
                </a:cubicBezTo>
                <a:lnTo>
                  <a:pt x="10322294" y="4572001"/>
                </a:lnTo>
                <a:cubicBezTo>
                  <a:pt x="10465392" y="4471530"/>
                  <a:pt x="10567615" y="4319650"/>
                  <a:pt x="10602109" y="4144250"/>
                </a:cubicBezTo>
                <a:cubicBezTo>
                  <a:pt x="10368107" y="4194541"/>
                  <a:pt x="10177738" y="4357380"/>
                  <a:pt x="10094355" y="4572001"/>
                </a:cubicBezTo>
                <a:lnTo>
                  <a:pt x="9956808" y="4572001"/>
                </a:lnTo>
                <a:cubicBezTo>
                  <a:pt x="10050171" y="4283539"/>
                  <a:pt x="10303400" y="4064450"/>
                  <a:pt x="10615479" y="4012794"/>
                </a:cubicBezTo>
                <a:lnTo>
                  <a:pt x="10615596" y="4011646"/>
                </a:lnTo>
                <a:cubicBezTo>
                  <a:pt x="10620905" y="4010636"/>
                  <a:pt x="10626233" y="4009688"/>
                  <a:pt x="10631809" y="4010107"/>
                </a:cubicBezTo>
                <a:cubicBezTo>
                  <a:pt x="10662992" y="4004550"/>
                  <a:pt x="10694885" y="4001569"/>
                  <a:pt x="10727271" y="4001042"/>
                </a:cubicBezTo>
                <a:close/>
                <a:moveTo>
                  <a:pt x="9074958" y="3999419"/>
                </a:moveTo>
                <a:lnTo>
                  <a:pt x="9092045" y="4001042"/>
                </a:lnTo>
                <a:cubicBezTo>
                  <a:pt x="9124431" y="4001569"/>
                  <a:pt x="9156324" y="4004550"/>
                  <a:pt x="9187507" y="4010107"/>
                </a:cubicBezTo>
                <a:cubicBezTo>
                  <a:pt x="9193083" y="4009688"/>
                  <a:pt x="9198411" y="4010636"/>
                  <a:pt x="9203720" y="4011646"/>
                </a:cubicBezTo>
                <a:lnTo>
                  <a:pt x="9203837" y="4012794"/>
                </a:lnTo>
                <a:cubicBezTo>
                  <a:pt x="9515916" y="4064450"/>
                  <a:pt x="9769145" y="4283539"/>
                  <a:pt x="9862508" y="4572001"/>
                </a:cubicBezTo>
                <a:lnTo>
                  <a:pt x="9724961" y="4572001"/>
                </a:lnTo>
                <a:cubicBezTo>
                  <a:pt x="9641578" y="4357380"/>
                  <a:pt x="9451209" y="4194541"/>
                  <a:pt x="9217207" y="4144250"/>
                </a:cubicBezTo>
                <a:cubicBezTo>
                  <a:pt x="9251701" y="4319651"/>
                  <a:pt x="9353924" y="4471530"/>
                  <a:pt x="9497022" y="4572001"/>
                </a:cubicBezTo>
                <a:lnTo>
                  <a:pt x="9302781" y="4572001"/>
                </a:lnTo>
                <a:cubicBezTo>
                  <a:pt x="9186649" y="4452596"/>
                  <a:pt x="9108087" y="4298519"/>
                  <a:pt x="9083722" y="4127511"/>
                </a:cubicBezTo>
                <a:cubicBezTo>
                  <a:pt x="9083554" y="4127458"/>
                  <a:pt x="9083386" y="4127453"/>
                  <a:pt x="9083216" y="4127448"/>
                </a:cubicBezTo>
                <a:lnTo>
                  <a:pt x="9082678" y="4120772"/>
                </a:lnTo>
                <a:cubicBezTo>
                  <a:pt x="9077619" y="4090522"/>
                  <a:pt x="9075168" y="4059631"/>
                  <a:pt x="9075211" y="4028296"/>
                </a:cubicBezTo>
                <a:cubicBezTo>
                  <a:pt x="9073899" y="4022668"/>
                  <a:pt x="9073840" y="4017001"/>
                  <a:pt x="9073840" y="4011320"/>
                </a:cubicBezTo>
                <a:lnTo>
                  <a:pt x="9074434" y="3999880"/>
                </a:lnTo>
                <a:lnTo>
                  <a:pt x="9074932" y="3999913"/>
                </a:lnTo>
                <a:close/>
                <a:moveTo>
                  <a:pt x="9052207" y="3999419"/>
                </a:moveTo>
                <a:lnTo>
                  <a:pt x="9052233" y="3999913"/>
                </a:lnTo>
                <a:lnTo>
                  <a:pt x="9052731" y="3999880"/>
                </a:lnTo>
                <a:lnTo>
                  <a:pt x="9053325" y="4011320"/>
                </a:lnTo>
                <a:cubicBezTo>
                  <a:pt x="9053325" y="4017001"/>
                  <a:pt x="9053266" y="4022668"/>
                  <a:pt x="9051954" y="4028296"/>
                </a:cubicBezTo>
                <a:cubicBezTo>
                  <a:pt x="9051997" y="4059631"/>
                  <a:pt x="9049546" y="4090522"/>
                  <a:pt x="9044487" y="4120772"/>
                </a:cubicBezTo>
                <a:lnTo>
                  <a:pt x="9043949" y="4127448"/>
                </a:lnTo>
                <a:cubicBezTo>
                  <a:pt x="9043779" y="4127453"/>
                  <a:pt x="9043611" y="4127458"/>
                  <a:pt x="9043443" y="4127511"/>
                </a:cubicBezTo>
                <a:cubicBezTo>
                  <a:pt x="9019078" y="4298519"/>
                  <a:pt x="8940516" y="4452596"/>
                  <a:pt x="8824384" y="4572001"/>
                </a:cubicBezTo>
                <a:lnTo>
                  <a:pt x="8630143" y="4572001"/>
                </a:lnTo>
                <a:cubicBezTo>
                  <a:pt x="8773241" y="4471530"/>
                  <a:pt x="8875464" y="4319651"/>
                  <a:pt x="8909958" y="4144250"/>
                </a:cubicBezTo>
                <a:cubicBezTo>
                  <a:pt x="8675956" y="4194541"/>
                  <a:pt x="8485587" y="4357380"/>
                  <a:pt x="8402204" y="4572001"/>
                </a:cubicBezTo>
                <a:lnTo>
                  <a:pt x="8264656" y="4572001"/>
                </a:lnTo>
                <a:cubicBezTo>
                  <a:pt x="8358019" y="4283539"/>
                  <a:pt x="8611249" y="4064450"/>
                  <a:pt x="8923328" y="4012794"/>
                </a:cubicBezTo>
                <a:lnTo>
                  <a:pt x="8923445" y="4011646"/>
                </a:lnTo>
                <a:cubicBezTo>
                  <a:pt x="8928754" y="4010636"/>
                  <a:pt x="8934082" y="4009688"/>
                  <a:pt x="8939658" y="4010107"/>
                </a:cubicBezTo>
                <a:cubicBezTo>
                  <a:pt x="8970841" y="4004550"/>
                  <a:pt x="9002734" y="4001569"/>
                  <a:pt x="9035120" y="4001042"/>
                </a:cubicBezTo>
                <a:close/>
                <a:moveTo>
                  <a:pt x="7382807" y="3999419"/>
                </a:moveTo>
                <a:lnTo>
                  <a:pt x="7399895" y="4001042"/>
                </a:lnTo>
                <a:cubicBezTo>
                  <a:pt x="7432280" y="4001569"/>
                  <a:pt x="7464173" y="4004550"/>
                  <a:pt x="7495356" y="4010107"/>
                </a:cubicBezTo>
                <a:cubicBezTo>
                  <a:pt x="7500932" y="4009688"/>
                  <a:pt x="7506260" y="4010636"/>
                  <a:pt x="7511569" y="4011646"/>
                </a:cubicBezTo>
                <a:lnTo>
                  <a:pt x="7511686" y="4012794"/>
                </a:lnTo>
                <a:cubicBezTo>
                  <a:pt x="7823765" y="4064450"/>
                  <a:pt x="8076994" y="4283539"/>
                  <a:pt x="8170358" y="4572001"/>
                </a:cubicBezTo>
                <a:lnTo>
                  <a:pt x="8032809" y="4572001"/>
                </a:lnTo>
                <a:cubicBezTo>
                  <a:pt x="7949426" y="4357380"/>
                  <a:pt x="7759058" y="4194541"/>
                  <a:pt x="7525056" y="4144250"/>
                </a:cubicBezTo>
                <a:cubicBezTo>
                  <a:pt x="7559550" y="4319650"/>
                  <a:pt x="7661773" y="4471530"/>
                  <a:pt x="7804870" y="4572001"/>
                </a:cubicBezTo>
                <a:lnTo>
                  <a:pt x="7610630" y="4572001"/>
                </a:lnTo>
                <a:cubicBezTo>
                  <a:pt x="7494498" y="4452596"/>
                  <a:pt x="7415935" y="4298519"/>
                  <a:pt x="7391571" y="4127511"/>
                </a:cubicBezTo>
                <a:cubicBezTo>
                  <a:pt x="7391403" y="4127458"/>
                  <a:pt x="7391235" y="4127453"/>
                  <a:pt x="7391065" y="4127448"/>
                </a:cubicBezTo>
                <a:lnTo>
                  <a:pt x="7390527" y="4120772"/>
                </a:lnTo>
                <a:cubicBezTo>
                  <a:pt x="7385468" y="4090522"/>
                  <a:pt x="7383018" y="4059631"/>
                  <a:pt x="7383060" y="4028296"/>
                </a:cubicBezTo>
                <a:cubicBezTo>
                  <a:pt x="7381748" y="4022668"/>
                  <a:pt x="7381689" y="4017001"/>
                  <a:pt x="7381689" y="4011320"/>
                </a:cubicBezTo>
                <a:lnTo>
                  <a:pt x="7382283" y="3999880"/>
                </a:lnTo>
                <a:lnTo>
                  <a:pt x="7382781" y="3999913"/>
                </a:lnTo>
                <a:close/>
                <a:moveTo>
                  <a:pt x="7360056" y="3999419"/>
                </a:moveTo>
                <a:lnTo>
                  <a:pt x="7360082" y="3999913"/>
                </a:lnTo>
                <a:lnTo>
                  <a:pt x="7360580" y="3999880"/>
                </a:lnTo>
                <a:lnTo>
                  <a:pt x="7361174" y="4011320"/>
                </a:lnTo>
                <a:cubicBezTo>
                  <a:pt x="7361174" y="4017001"/>
                  <a:pt x="7361115" y="4022668"/>
                  <a:pt x="7359803" y="4028296"/>
                </a:cubicBezTo>
                <a:cubicBezTo>
                  <a:pt x="7359845" y="4059631"/>
                  <a:pt x="7357395" y="4090522"/>
                  <a:pt x="7352336" y="4120772"/>
                </a:cubicBezTo>
                <a:lnTo>
                  <a:pt x="7351798" y="4127448"/>
                </a:lnTo>
                <a:cubicBezTo>
                  <a:pt x="7351628" y="4127453"/>
                  <a:pt x="7351460" y="4127458"/>
                  <a:pt x="7351292" y="4127511"/>
                </a:cubicBezTo>
                <a:cubicBezTo>
                  <a:pt x="7326927" y="4298519"/>
                  <a:pt x="7248364" y="4452596"/>
                  <a:pt x="7132233" y="4572001"/>
                </a:cubicBezTo>
                <a:lnTo>
                  <a:pt x="6937992" y="4572001"/>
                </a:lnTo>
                <a:cubicBezTo>
                  <a:pt x="7081090" y="4471530"/>
                  <a:pt x="7183313" y="4319650"/>
                  <a:pt x="7217807" y="4144250"/>
                </a:cubicBezTo>
                <a:cubicBezTo>
                  <a:pt x="6983804" y="4194541"/>
                  <a:pt x="6793436" y="4357380"/>
                  <a:pt x="6710053" y="4572001"/>
                </a:cubicBezTo>
                <a:lnTo>
                  <a:pt x="6572505" y="4572001"/>
                </a:lnTo>
                <a:cubicBezTo>
                  <a:pt x="6665868" y="4283539"/>
                  <a:pt x="6919098" y="4064450"/>
                  <a:pt x="7231177" y="4012794"/>
                </a:cubicBezTo>
                <a:lnTo>
                  <a:pt x="7231294" y="4011646"/>
                </a:lnTo>
                <a:cubicBezTo>
                  <a:pt x="7236603" y="4010636"/>
                  <a:pt x="7241931" y="4009688"/>
                  <a:pt x="7247507" y="4010107"/>
                </a:cubicBezTo>
                <a:cubicBezTo>
                  <a:pt x="7278690" y="4004550"/>
                  <a:pt x="7310583" y="4001569"/>
                  <a:pt x="7342968" y="4001042"/>
                </a:cubicBezTo>
                <a:close/>
                <a:moveTo>
                  <a:pt x="5690656" y="3999419"/>
                </a:moveTo>
                <a:lnTo>
                  <a:pt x="5707743" y="4001042"/>
                </a:lnTo>
                <a:cubicBezTo>
                  <a:pt x="5740129" y="4001569"/>
                  <a:pt x="5772021" y="4004550"/>
                  <a:pt x="5803205" y="4010107"/>
                </a:cubicBezTo>
                <a:cubicBezTo>
                  <a:pt x="5808781" y="4009688"/>
                  <a:pt x="5814109" y="4010636"/>
                  <a:pt x="5819417" y="4011646"/>
                </a:cubicBezTo>
                <a:lnTo>
                  <a:pt x="5819534" y="4012794"/>
                </a:lnTo>
                <a:cubicBezTo>
                  <a:pt x="6131614" y="4064450"/>
                  <a:pt x="6384843" y="4283539"/>
                  <a:pt x="6478206" y="4572001"/>
                </a:cubicBezTo>
                <a:lnTo>
                  <a:pt x="6340658" y="4572001"/>
                </a:lnTo>
                <a:cubicBezTo>
                  <a:pt x="6257275" y="4357380"/>
                  <a:pt x="6066907" y="4194541"/>
                  <a:pt x="5832905" y="4144250"/>
                </a:cubicBezTo>
                <a:cubicBezTo>
                  <a:pt x="5867399" y="4319651"/>
                  <a:pt x="5969622" y="4471530"/>
                  <a:pt x="6112719" y="4572001"/>
                </a:cubicBezTo>
                <a:lnTo>
                  <a:pt x="5918478" y="4572001"/>
                </a:lnTo>
                <a:cubicBezTo>
                  <a:pt x="5802347" y="4452596"/>
                  <a:pt x="5723784" y="4298519"/>
                  <a:pt x="5699419" y="4127511"/>
                </a:cubicBezTo>
                <a:cubicBezTo>
                  <a:pt x="5699252" y="4127458"/>
                  <a:pt x="5699083" y="4127453"/>
                  <a:pt x="5698914" y="4127448"/>
                </a:cubicBezTo>
                <a:lnTo>
                  <a:pt x="5698375" y="4120772"/>
                </a:lnTo>
                <a:cubicBezTo>
                  <a:pt x="5693317" y="4090522"/>
                  <a:pt x="5690866" y="4059631"/>
                  <a:pt x="5690908" y="4028296"/>
                </a:cubicBezTo>
                <a:cubicBezTo>
                  <a:pt x="5689596" y="4022668"/>
                  <a:pt x="5689538" y="4017001"/>
                  <a:pt x="5689538" y="4011320"/>
                </a:cubicBezTo>
                <a:lnTo>
                  <a:pt x="5690132" y="3999880"/>
                </a:lnTo>
                <a:lnTo>
                  <a:pt x="5690630" y="3999913"/>
                </a:lnTo>
                <a:close/>
                <a:moveTo>
                  <a:pt x="5667905" y="3999419"/>
                </a:moveTo>
                <a:lnTo>
                  <a:pt x="5667931" y="3999913"/>
                </a:lnTo>
                <a:lnTo>
                  <a:pt x="5668429" y="3999880"/>
                </a:lnTo>
                <a:lnTo>
                  <a:pt x="5669023" y="4011320"/>
                </a:lnTo>
                <a:cubicBezTo>
                  <a:pt x="5669023" y="4017001"/>
                  <a:pt x="5668964" y="4022668"/>
                  <a:pt x="5667652" y="4028296"/>
                </a:cubicBezTo>
                <a:cubicBezTo>
                  <a:pt x="5667694" y="4059631"/>
                  <a:pt x="5665244" y="4090522"/>
                  <a:pt x="5660185" y="4120772"/>
                </a:cubicBezTo>
                <a:lnTo>
                  <a:pt x="5659647" y="4127448"/>
                </a:lnTo>
                <a:cubicBezTo>
                  <a:pt x="5659477" y="4127453"/>
                  <a:pt x="5659309" y="4127458"/>
                  <a:pt x="5659141" y="4127511"/>
                </a:cubicBezTo>
                <a:cubicBezTo>
                  <a:pt x="5634776" y="4298519"/>
                  <a:pt x="5556213" y="4452596"/>
                  <a:pt x="5440082" y="4572001"/>
                </a:cubicBezTo>
                <a:lnTo>
                  <a:pt x="5245841" y="4572001"/>
                </a:lnTo>
                <a:cubicBezTo>
                  <a:pt x="5388939" y="4471530"/>
                  <a:pt x="5491162" y="4319651"/>
                  <a:pt x="5525656" y="4144250"/>
                </a:cubicBezTo>
                <a:cubicBezTo>
                  <a:pt x="5291653" y="4194541"/>
                  <a:pt x="5101285" y="4357380"/>
                  <a:pt x="5017902" y="4572001"/>
                </a:cubicBezTo>
                <a:lnTo>
                  <a:pt x="4880354" y="4572001"/>
                </a:lnTo>
                <a:cubicBezTo>
                  <a:pt x="4973717" y="4283539"/>
                  <a:pt x="5226947" y="4064450"/>
                  <a:pt x="5539026" y="4012794"/>
                </a:cubicBezTo>
                <a:lnTo>
                  <a:pt x="5539143" y="4011646"/>
                </a:lnTo>
                <a:cubicBezTo>
                  <a:pt x="5544452" y="4010636"/>
                  <a:pt x="5549780" y="4009688"/>
                  <a:pt x="5555356" y="4010107"/>
                </a:cubicBezTo>
                <a:cubicBezTo>
                  <a:pt x="5586539" y="4004550"/>
                  <a:pt x="5618432" y="4001569"/>
                  <a:pt x="5650817" y="4001042"/>
                </a:cubicBezTo>
                <a:close/>
                <a:moveTo>
                  <a:pt x="3998505" y="3999419"/>
                </a:moveTo>
                <a:lnTo>
                  <a:pt x="4015592" y="4001042"/>
                </a:lnTo>
                <a:cubicBezTo>
                  <a:pt x="4047978" y="4001569"/>
                  <a:pt x="4079870" y="4004550"/>
                  <a:pt x="4111054" y="4010107"/>
                </a:cubicBezTo>
                <a:cubicBezTo>
                  <a:pt x="4116630" y="4009688"/>
                  <a:pt x="4121958" y="4010636"/>
                  <a:pt x="4127266" y="4011646"/>
                </a:cubicBezTo>
                <a:lnTo>
                  <a:pt x="4127384" y="4012794"/>
                </a:lnTo>
                <a:cubicBezTo>
                  <a:pt x="4439463" y="4064450"/>
                  <a:pt x="4692692" y="4283539"/>
                  <a:pt x="4786055" y="4572001"/>
                </a:cubicBezTo>
                <a:lnTo>
                  <a:pt x="4648508" y="4572001"/>
                </a:lnTo>
                <a:cubicBezTo>
                  <a:pt x="4565124" y="4357380"/>
                  <a:pt x="4374756" y="4194541"/>
                  <a:pt x="4140754" y="4144250"/>
                </a:cubicBezTo>
                <a:cubicBezTo>
                  <a:pt x="4175248" y="4319650"/>
                  <a:pt x="4277471" y="4471530"/>
                  <a:pt x="4420568" y="4572001"/>
                </a:cubicBezTo>
                <a:lnTo>
                  <a:pt x="4226327" y="4572001"/>
                </a:lnTo>
                <a:cubicBezTo>
                  <a:pt x="4110196" y="4452596"/>
                  <a:pt x="4031633" y="4298519"/>
                  <a:pt x="4007268" y="4127511"/>
                </a:cubicBezTo>
                <a:cubicBezTo>
                  <a:pt x="4007101" y="4127458"/>
                  <a:pt x="4006932" y="4127453"/>
                  <a:pt x="4006763" y="4127448"/>
                </a:cubicBezTo>
                <a:lnTo>
                  <a:pt x="4006225" y="4120772"/>
                </a:lnTo>
                <a:cubicBezTo>
                  <a:pt x="4001166" y="4090522"/>
                  <a:pt x="3998715" y="4059631"/>
                  <a:pt x="3998757" y="4028296"/>
                </a:cubicBezTo>
                <a:cubicBezTo>
                  <a:pt x="3997445" y="4022668"/>
                  <a:pt x="3997387" y="4017001"/>
                  <a:pt x="3997387" y="4011320"/>
                </a:cubicBezTo>
                <a:lnTo>
                  <a:pt x="3997981" y="3999880"/>
                </a:lnTo>
                <a:lnTo>
                  <a:pt x="3998479" y="3999913"/>
                </a:lnTo>
                <a:close/>
                <a:moveTo>
                  <a:pt x="3975754" y="3999419"/>
                </a:moveTo>
                <a:lnTo>
                  <a:pt x="3975780" y="3999913"/>
                </a:lnTo>
                <a:lnTo>
                  <a:pt x="3976278" y="3999880"/>
                </a:lnTo>
                <a:lnTo>
                  <a:pt x="3976872" y="4011320"/>
                </a:lnTo>
                <a:cubicBezTo>
                  <a:pt x="3976872" y="4017001"/>
                  <a:pt x="3976813" y="4022668"/>
                  <a:pt x="3975501" y="4028296"/>
                </a:cubicBezTo>
                <a:cubicBezTo>
                  <a:pt x="3975543" y="4059631"/>
                  <a:pt x="3973093" y="4090522"/>
                  <a:pt x="3968034" y="4120772"/>
                </a:cubicBezTo>
                <a:lnTo>
                  <a:pt x="3967496" y="4127448"/>
                </a:lnTo>
                <a:cubicBezTo>
                  <a:pt x="3967326" y="4127453"/>
                  <a:pt x="3967158" y="4127458"/>
                  <a:pt x="3966990" y="4127511"/>
                </a:cubicBezTo>
                <a:cubicBezTo>
                  <a:pt x="3942625" y="4298519"/>
                  <a:pt x="3864063" y="4452596"/>
                  <a:pt x="3747931" y="4572001"/>
                </a:cubicBezTo>
                <a:lnTo>
                  <a:pt x="3553690" y="4572001"/>
                </a:lnTo>
                <a:cubicBezTo>
                  <a:pt x="3696788" y="4471530"/>
                  <a:pt x="3799011" y="4319651"/>
                  <a:pt x="3833505" y="4144250"/>
                </a:cubicBezTo>
                <a:cubicBezTo>
                  <a:pt x="3599503" y="4194541"/>
                  <a:pt x="3409134" y="4357380"/>
                  <a:pt x="3325751" y="4572001"/>
                </a:cubicBezTo>
                <a:lnTo>
                  <a:pt x="3188203" y="4572001"/>
                </a:lnTo>
                <a:cubicBezTo>
                  <a:pt x="3281566" y="4283539"/>
                  <a:pt x="3534796" y="4064450"/>
                  <a:pt x="3846875" y="4012794"/>
                </a:cubicBezTo>
                <a:lnTo>
                  <a:pt x="3846992" y="4011646"/>
                </a:lnTo>
                <a:cubicBezTo>
                  <a:pt x="3852301" y="4010636"/>
                  <a:pt x="3857629" y="4009688"/>
                  <a:pt x="3863205" y="4010107"/>
                </a:cubicBezTo>
                <a:cubicBezTo>
                  <a:pt x="3894388" y="4004550"/>
                  <a:pt x="3926281" y="4001569"/>
                  <a:pt x="3958666" y="4001042"/>
                </a:cubicBezTo>
                <a:close/>
                <a:moveTo>
                  <a:pt x="2306354" y="3999419"/>
                </a:moveTo>
                <a:lnTo>
                  <a:pt x="2323441" y="4001042"/>
                </a:lnTo>
                <a:cubicBezTo>
                  <a:pt x="2355827" y="4001569"/>
                  <a:pt x="2387719" y="4004550"/>
                  <a:pt x="2418903" y="4010107"/>
                </a:cubicBezTo>
                <a:cubicBezTo>
                  <a:pt x="2424479" y="4009688"/>
                  <a:pt x="2429807" y="4010636"/>
                  <a:pt x="2435115" y="4011646"/>
                </a:cubicBezTo>
                <a:lnTo>
                  <a:pt x="2435233" y="4012794"/>
                </a:lnTo>
                <a:cubicBezTo>
                  <a:pt x="2747312" y="4064450"/>
                  <a:pt x="3000542" y="4283539"/>
                  <a:pt x="3093904" y="4572001"/>
                </a:cubicBezTo>
                <a:lnTo>
                  <a:pt x="2956357" y="4572001"/>
                </a:lnTo>
                <a:cubicBezTo>
                  <a:pt x="2872974" y="4357380"/>
                  <a:pt x="2682605" y="4194541"/>
                  <a:pt x="2448603" y="4144250"/>
                </a:cubicBezTo>
                <a:cubicBezTo>
                  <a:pt x="2483097" y="4319651"/>
                  <a:pt x="2585320" y="4471530"/>
                  <a:pt x="2728418" y="4572001"/>
                </a:cubicBezTo>
                <a:lnTo>
                  <a:pt x="2534177" y="4572001"/>
                </a:lnTo>
                <a:cubicBezTo>
                  <a:pt x="2418045" y="4452596"/>
                  <a:pt x="2339482" y="4298519"/>
                  <a:pt x="2315117" y="4127511"/>
                </a:cubicBezTo>
                <a:cubicBezTo>
                  <a:pt x="2314950" y="4127458"/>
                  <a:pt x="2314781" y="4127453"/>
                  <a:pt x="2314612" y="4127448"/>
                </a:cubicBezTo>
                <a:lnTo>
                  <a:pt x="2314074" y="4120772"/>
                </a:lnTo>
                <a:cubicBezTo>
                  <a:pt x="2309015" y="4090522"/>
                  <a:pt x="2306564" y="4059631"/>
                  <a:pt x="2306606" y="4028296"/>
                </a:cubicBezTo>
                <a:cubicBezTo>
                  <a:pt x="2305294" y="4022668"/>
                  <a:pt x="2305236" y="4017001"/>
                  <a:pt x="2305236" y="4011320"/>
                </a:cubicBezTo>
                <a:lnTo>
                  <a:pt x="2305830" y="3999880"/>
                </a:lnTo>
                <a:lnTo>
                  <a:pt x="2306328" y="3999913"/>
                </a:lnTo>
                <a:close/>
                <a:moveTo>
                  <a:pt x="2283603" y="3999419"/>
                </a:moveTo>
                <a:lnTo>
                  <a:pt x="2283629" y="3999913"/>
                </a:lnTo>
                <a:lnTo>
                  <a:pt x="2284127" y="3999880"/>
                </a:lnTo>
                <a:lnTo>
                  <a:pt x="2284721" y="4011320"/>
                </a:lnTo>
                <a:cubicBezTo>
                  <a:pt x="2284721" y="4017001"/>
                  <a:pt x="2284662" y="4022668"/>
                  <a:pt x="2283350" y="4028296"/>
                </a:cubicBezTo>
                <a:cubicBezTo>
                  <a:pt x="2283392" y="4059631"/>
                  <a:pt x="2280942" y="4090522"/>
                  <a:pt x="2275883" y="4120772"/>
                </a:cubicBezTo>
                <a:lnTo>
                  <a:pt x="2275345" y="4127448"/>
                </a:lnTo>
                <a:cubicBezTo>
                  <a:pt x="2275175" y="4127453"/>
                  <a:pt x="2275007" y="4127458"/>
                  <a:pt x="2274839" y="4127511"/>
                </a:cubicBezTo>
                <a:cubicBezTo>
                  <a:pt x="2250474" y="4298519"/>
                  <a:pt x="2171912" y="4452596"/>
                  <a:pt x="2055780" y="4572001"/>
                </a:cubicBezTo>
                <a:lnTo>
                  <a:pt x="1861539" y="4572001"/>
                </a:lnTo>
                <a:cubicBezTo>
                  <a:pt x="2004637" y="4471530"/>
                  <a:pt x="2106860" y="4319650"/>
                  <a:pt x="2141354" y="4144250"/>
                </a:cubicBezTo>
                <a:cubicBezTo>
                  <a:pt x="1907352" y="4194541"/>
                  <a:pt x="1716983" y="4357380"/>
                  <a:pt x="1633600" y="4572001"/>
                </a:cubicBezTo>
                <a:lnTo>
                  <a:pt x="1496052" y="4572001"/>
                </a:lnTo>
                <a:cubicBezTo>
                  <a:pt x="1589416" y="4283539"/>
                  <a:pt x="1842645" y="4064450"/>
                  <a:pt x="2154724" y="4012794"/>
                </a:cubicBezTo>
                <a:lnTo>
                  <a:pt x="2154841" y="4011646"/>
                </a:lnTo>
                <a:cubicBezTo>
                  <a:pt x="2160150" y="4010636"/>
                  <a:pt x="2165478" y="4009688"/>
                  <a:pt x="2171054" y="4010107"/>
                </a:cubicBezTo>
                <a:cubicBezTo>
                  <a:pt x="2202237" y="4004550"/>
                  <a:pt x="2234130" y="4001569"/>
                  <a:pt x="2266515" y="4001042"/>
                </a:cubicBezTo>
                <a:close/>
                <a:moveTo>
                  <a:pt x="614203" y="3999419"/>
                </a:moveTo>
                <a:lnTo>
                  <a:pt x="631290" y="4001042"/>
                </a:lnTo>
                <a:cubicBezTo>
                  <a:pt x="663676" y="4001569"/>
                  <a:pt x="695568" y="4004550"/>
                  <a:pt x="726752" y="4010107"/>
                </a:cubicBezTo>
                <a:cubicBezTo>
                  <a:pt x="732328" y="4009688"/>
                  <a:pt x="737656" y="4010636"/>
                  <a:pt x="742964" y="4011646"/>
                </a:cubicBezTo>
                <a:lnTo>
                  <a:pt x="743081" y="4012794"/>
                </a:lnTo>
                <a:cubicBezTo>
                  <a:pt x="1055161" y="4064450"/>
                  <a:pt x="1308390" y="4283539"/>
                  <a:pt x="1401754" y="4572001"/>
                </a:cubicBezTo>
                <a:lnTo>
                  <a:pt x="1264205" y="4572001"/>
                </a:lnTo>
                <a:cubicBezTo>
                  <a:pt x="1180823" y="4357380"/>
                  <a:pt x="990454" y="4194541"/>
                  <a:pt x="756452" y="4144250"/>
                </a:cubicBezTo>
                <a:cubicBezTo>
                  <a:pt x="790946" y="4319651"/>
                  <a:pt x="893169" y="4471530"/>
                  <a:pt x="1036266" y="4572001"/>
                </a:cubicBezTo>
                <a:lnTo>
                  <a:pt x="842026" y="4572001"/>
                </a:lnTo>
                <a:cubicBezTo>
                  <a:pt x="725894" y="4452596"/>
                  <a:pt x="647331" y="4298519"/>
                  <a:pt x="622966" y="4127511"/>
                </a:cubicBezTo>
                <a:cubicBezTo>
                  <a:pt x="622799" y="4127458"/>
                  <a:pt x="622630" y="4127453"/>
                  <a:pt x="622461" y="4127448"/>
                </a:cubicBezTo>
                <a:lnTo>
                  <a:pt x="621923" y="4120772"/>
                </a:lnTo>
                <a:cubicBezTo>
                  <a:pt x="616864" y="4090522"/>
                  <a:pt x="614413" y="4059631"/>
                  <a:pt x="614455" y="4028296"/>
                </a:cubicBezTo>
                <a:cubicBezTo>
                  <a:pt x="613143" y="4022668"/>
                  <a:pt x="613085" y="4017001"/>
                  <a:pt x="613085" y="4011320"/>
                </a:cubicBezTo>
                <a:lnTo>
                  <a:pt x="613679" y="3999880"/>
                </a:lnTo>
                <a:lnTo>
                  <a:pt x="614177" y="3999913"/>
                </a:lnTo>
                <a:close/>
                <a:moveTo>
                  <a:pt x="591452" y="3999419"/>
                </a:moveTo>
                <a:lnTo>
                  <a:pt x="591478" y="3999913"/>
                </a:lnTo>
                <a:lnTo>
                  <a:pt x="591976" y="3999880"/>
                </a:lnTo>
                <a:lnTo>
                  <a:pt x="592570" y="4011320"/>
                </a:lnTo>
                <a:cubicBezTo>
                  <a:pt x="592570" y="4017001"/>
                  <a:pt x="592511" y="4022668"/>
                  <a:pt x="591199" y="4028296"/>
                </a:cubicBezTo>
                <a:cubicBezTo>
                  <a:pt x="591242" y="4059631"/>
                  <a:pt x="588791" y="4090522"/>
                  <a:pt x="583732" y="4120772"/>
                </a:cubicBezTo>
                <a:lnTo>
                  <a:pt x="583194" y="4127448"/>
                </a:lnTo>
                <a:cubicBezTo>
                  <a:pt x="583024" y="4127453"/>
                  <a:pt x="582856" y="4127458"/>
                  <a:pt x="582689" y="4127511"/>
                </a:cubicBezTo>
                <a:cubicBezTo>
                  <a:pt x="558275" y="4298863"/>
                  <a:pt x="479445" y="4453216"/>
                  <a:pt x="362360" y="4572001"/>
                </a:cubicBezTo>
                <a:lnTo>
                  <a:pt x="169811" y="4572001"/>
                </a:lnTo>
                <a:cubicBezTo>
                  <a:pt x="312603" y="4471357"/>
                  <a:pt x="414729" y="4319551"/>
                  <a:pt x="449203" y="4144250"/>
                </a:cubicBezTo>
                <a:cubicBezTo>
                  <a:pt x="258971" y="4185134"/>
                  <a:pt x="97576" y="4300399"/>
                  <a:pt x="0" y="4458139"/>
                </a:cubicBezTo>
                <a:lnTo>
                  <a:pt x="0" y="4251345"/>
                </a:lnTo>
                <a:cubicBezTo>
                  <a:pt x="121484" y="4128438"/>
                  <a:pt x="282199" y="4042650"/>
                  <a:pt x="462573" y="4012794"/>
                </a:cubicBezTo>
                <a:lnTo>
                  <a:pt x="462690" y="4011646"/>
                </a:lnTo>
                <a:cubicBezTo>
                  <a:pt x="467999" y="4010636"/>
                  <a:pt x="473327" y="4009688"/>
                  <a:pt x="478903" y="4010107"/>
                </a:cubicBezTo>
                <a:cubicBezTo>
                  <a:pt x="510086" y="4004550"/>
                  <a:pt x="541979" y="4001569"/>
                  <a:pt x="574365" y="4001042"/>
                </a:cubicBezTo>
                <a:close/>
                <a:moveTo>
                  <a:pt x="11452667" y="3304913"/>
                </a:moveTo>
                <a:cubicBezTo>
                  <a:pt x="11177477" y="3363591"/>
                  <a:pt x="10962633" y="3576701"/>
                  <a:pt x="10909358" y="3845480"/>
                </a:cubicBezTo>
                <a:cubicBezTo>
                  <a:pt x="11184548" y="3786801"/>
                  <a:pt x="11399391" y="3573691"/>
                  <a:pt x="11452667" y="3304913"/>
                </a:cubicBezTo>
                <a:close/>
                <a:moveTo>
                  <a:pt x="10058800" y="3304913"/>
                </a:moveTo>
                <a:cubicBezTo>
                  <a:pt x="10112076" y="3573691"/>
                  <a:pt x="10326919" y="3786801"/>
                  <a:pt x="10602109" y="3845480"/>
                </a:cubicBezTo>
                <a:cubicBezTo>
                  <a:pt x="10548834" y="3576701"/>
                  <a:pt x="10333990" y="3363591"/>
                  <a:pt x="10058800" y="3304913"/>
                </a:cubicBezTo>
                <a:close/>
                <a:moveTo>
                  <a:pt x="9760514" y="3304913"/>
                </a:moveTo>
                <a:cubicBezTo>
                  <a:pt x="9485324" y="3363591"/>
                  <a:pt x="9270480" y="3576701"/>
                  <a:pt x="9217205" y="3845480"/>
                </a:cubicBezTo>
                <a:cubicBezTo>
                  <a:pt x="9492395" y="3786801"/>
                  <a:pt x="9707238" y="3573691"/>
                  <a:pt x="9760514" y="3304913"/>
                </a:cubicBezTo>
                <a:close/>
                <a:moveTo>
                  <a:pt x="8366649" y="3304913"/>
                </a:moveTo>
                <a:cubicBezTo>
                  <a:pt x="8419925" y="3573691"/>
                  <a:pt x="8634768" y="3786801"/>
                  <a:pt x="8909958" y="3845480"/>
                </a:cubicBezTo>
                <a:cubicBezTo>
                  <a:pt x="8856683" y="3576701"/>
                  <a:pt x="8641839" y="3363591"/>
                  <a:pt x="8366649" y="3304913"/>
                </a:cubicBezTo>
                <a:close/>
                <a:moveTo>
                  <a:pt x="8068363" y="3304913"/>
                </a:moveTo>
                <a:cubicBezTo>
                  <a:pt x="7793173" y="3363591"/>
                  <a:pt x="7578329" y="3576701"/>
                  <a:pt x="7525054" y="3845480"/>
                </a:cubicBezTo>
                <a:cubicBezTo>
                  <a:pt x="7800244" y="3786801"/>
                  <a:pt x="8015087" y="3573691"/>
                  <a:pt x="8068363" y="3304913"/>
                </a:cubicBezTo>
                <a:close/>
                <a:moveTo>
                  <a:pt x="6674498" y="3304913"/>
                </a:moveTo>
                <a:cubicBezTo>
                  <a:pt x="6727774" y="3573691"/>
                  <a:pt x="6942617" y="3786801"/>
                  <a:pt x="7217807" y="3845480"/>
                </a:cubicBezTo>
                <a:cubicBezTo>
                  <a:pt x="7164532" y="3576701"/>
                  <a:pt x="6949688" y="3363591"/>
                  <a:pt x="6674498" y="3304913"/>
                </a:cubicBezTo>
                <a:close/>
                <a:moveTo>
                  <a:pt x="6376212" y="3304913"/>
                </a:moveTo>
                <a:cubicBezTo>
                  <a:pt x="6101022" y="3363591"/>
                  <a:pt x="5886178" y="3576701"/>
                  <a:pt x="5832903" y="3845480"/>
                </a:cubicBezTo>
                <a:cubicBezTo>
                  <a:pt x="6108093" y="3786801"/>
                  <a:pt x="6322936" y="3573691"/>
                  <a:pt x="6376212" y="3304913"/>
                </a:cubicBezTo>
                <a:close/>
                <a:moveTo>
                  <a:pt x="4982347" y="3304913"/>
                </a:moveTo>
                <a:cubicBezTo>
                  <a:pt x="5035623" y="3573691"/>
                  <a:pt x="5250466" y="3786801"/>
                  <a:pt x="5525656" y="3845480"/>
                </a:cubicBezTo>
                <a:cubicBezTo>
                  <a:pt x="5472381" y="3576701"/>
                  <a:pt x="5257537" y="3363591"/>
                  <a:pt x="4982347" y="3304913"/>
                </a:cubicBezTo>
                <a:close/>
                <a:moveTo>
                  <a:pt x="4684061" y="3304913"/>
                </a:moveTo>
                <a:cubicBezTo>
                  <a:pt x="4408871" y="3363591"/>
                  <a:pt x="4194027" y="3576701"/>
                  <a:pt x="4140752" y="3845480"/>
                </a:cubicBezTo>
                <a:cubicBezTo>
                  <a:pt x="4415942" y="3786801"/>
                  <a:pt x="4630785" y="3573691"/>
                  <a:pt x="4684061" y="3304913"/>
                </a:cubicBezTo>
                <a:close/>
                <a:moveTo>
                  <a:pt x="3290196" y="3304913"/>
                </a:moveTo>
                <a:cubicBezTo>
                  <a:pt x="3343472" y="3573691"/>
                  <a:pt x="3558315" y="3786801"/>
                  <a:pt x="3833505" y="3845480"/>
                </a:cubicBezTo>
                <a:cubicBezTo>
                  <a:pt x="3780230" y="3576701"/>
                  <a:pt x="3565386" y="3363591"/>
                  <a:pt x="3290196" y="3304913"/>
                </a:cubicBezTo>
                <a:close/>
                <a:moveTo>
                  <a:pt x="2991910" y="3304913"/>
                </a:moveTo>
                <a:cubicBezTo>
                  <a:pt x="2716720" y="3363591"/>
                  <a:pt x="2501876" y="3576701"/>
                  <a:pt x="2448601" y="3845480"/>
                </a:cubicBezTo>
                <a:cubicBezTo>
                  <a:pt x="2723791" y="3786801"/>
                  <a:pt x="2938634" y="3573691"/>
                  <a:pt x="2991910" y="3304913"/>
                </a:cubicBezTo>
                <a:close/>
                <a:moveTo>
                  <a:pt x="1598045" y="3304913"/>
                </a:moveTo>
                <a:cubicBezTo>
                  <a:pt x="1651321" y="3573691"/>
                  <a:pt x="1866164" y="3786801"/>
                  <a:pt x="2141354" y="3845480"/>
                </a:cubicBezTo>
                <a:cubicBezTo>
                  <a:pt x="2088079" y="3576701"/>
                  <a:pt x="1873235" y="3363591"/>
                  <a:pt x="1598045" y="3304913"/>
                </a:cubicBezTo>
                <a:close/>
                <a:moveTo>
                  <a:pt x="1299759" y="3304913"/>
                </a:moveTo>
                <a:cubicBezTo>
                  <a:pt x="1024569" y="3363591"/>
                  <a:pt x="809725" y="3576701"/>
                  <a:pt x="756450" y="3845480"/>
                </a:cubicBezTo>
                <a:cubicBezTo>
                  <a:pt x="1031640" y="3786801"/>
                  <a:pt x="1246483" y="3573691"/>
                  <a:pt x="1299759" y="3304913"/>
                </a:cubicBezTo>
                <a:close/>
                <a:moveTo>
                  <a:pt x="0" y="3200906"/>
                </a:moveTo>
                <a:cubicBezTo>
                  <a:pt x="306658" y="3291386"/>
                  <a:pt x="537576" y="3547942"/>
                  <a:pt x="582690" y="3862087"/>
                </a:cubicBezTo>
                <a:cubicBezTo>
                  <a:pt x="582857" y="3862140"/>
                  <a:pt x="583026" y="3862145"/>
                  <a:pt x="583195" y="3862150"/>
                </a:cubicBezTo>
                <a:lnTo>
                  <a:pt x="583735" y="3868787"/>
                </a:lnTo>
                <a:cubicBezTo>
                  <a:pt x="588792" y="3898794"/>
                  <a:pt x="591242" y="3929436"/>
                  <a:pt x="591199" y="3960518"/>
                </a:cubicBezTo>
                <a:cubicBezTo>
                  <a:pt x="592511" y="3966104"/>
                  <a:pt x="592570" y="3971728"/>
                  <a:pt x="592570" y="3977366"/>
                </a:cubicBezTo>
                <a:cubicBezTo>
                  <a:pt x="592570" y="3981158"/>
                  <a:pt x="592543" y="3984944"/>
                  <a:pt x="591977" y="3988716"/>
                </a:cubicBezTo>
                <a:lnTo>
                  <a:pt x="591478" y="3988683"/>
                </a:lnTo>
                <a:lnTo>
                  <a:pt x="591452" y="3989174"/>
                </a:lnTo>
                <a:lnTo>
                  <a:pt x="574334" y="3987561"/>
                </a:lnTo>
                <a:cubicBezTo>
                  <a:pt x="541959" y="3987038"/>
                  <a:pt x="510079" y="3984080"/>
                  <a:pt x="478907" y="3978570"/>
                </a:cubicBezTo>
                <a:cubicBezTo>
                  <a:pt x="473330" y="3978986"/>
                  <a:pt x="468001" y="3978045"/>
                  <a:pt x="462690" y="3977042"/>
                </a:cubicBezTo>
                <a:lnTo>
                  <a:pt x="462574" y="3975903"/>
                </a:lnTo>
                <a:cubicBezTo>
                  <a:pt x="282200" y="3946281"/>
                  <a:pt x="121485" y="3861168"/>
                  <a:pt x="0" y="3739225"/>
                </a:cubicBezTo>
                <a:lnTo>
                  <a:pt x="0" y="3534056"/>
                </a:lnTo>
                <a:cubicBezTo>
                  <a:pt x="97584" y="3690562"/>
                  <a:pt x="258975" y="3804918"/>
                  <a:pt x="449203" y="3845480"/>
                </a:cubicBezTo>
                <a:cubicBezTo>
                  <a:pt x="402182" y="3608252"/>
                  <a:pt x="229297" y="3414390"/>
                  <a:pt x="0" y="3332205"/>
                </a:cubicBezTo>
                <a:close/>
                <a:moveTo>
                  <a:pt x="11608704" y="3161219"/>
                </a:moveTo>
                <a:lnTo>
                  <a:pt x="11625791" y="3162829"/>
                </a:lnTo>
                <a:cubicBezTo>
                  <a:pt x="11658177" y="3163352"/>
                  <a:pt x="11690070" y="3166310"/>
                  <a:pt x="11721253" y="3171823"/>
                </a:cubicBezTo>
                <a:cubicBezTo>
                  <a:pt x="11726829" y="3171407"/>
                  <a:pt x="11732157" y="3172348"/>
                  <a:pt x="11737466" y="3173350"/>
                </a:cubicBezTo>
                <a:lnTo>
                  <a:pt x="11737583" y="3174489"/>
                </a:lnTo>
                <a:cubicBezTo>
                  <a:pt x="11914088" y="3203476"/>
                  <a:pt x="12071767" y="3285599"/>
                  <a:pt x="12192000" y="3403667"/>
                </a:cubicBezTo>
                <a:lnTo>
                  <a:pt x="12192000" y="3603658"/>
                </a:lnTo>
                <a:cubicBezTo>
                  <a:pt x="12093732" y="3453636"/>
                  <a:pt x="11935983" y="3344367"/>
                  <a:pt x="11750953" y="3304913"/>
                </a:cubicBezTo>
                <a:cubicBezTo>
                  <a:pt x="11797422" y="3539349"/>
                  <a:pt x="11966808" y="3731433"/>
                  <a:pt x="12192000" y="3815480"/>
                </a:cubicBezTo>
                <a:lnTo>
                  <a:pt x="12192000" y="3947482"/>
                </a:lnTo>
                <a:cubicBezTo>
                  <a:pt x="11889465" y="3854506"/>
                  <a:pt x="11662185" y="3599697"/>
                  <a:pt x="11617468" y="3288305"/>
                </a:cubicBezTo>
                <a:cubicBezTo>
                  <a:pt x="11617300" y="3288253"/>
                  <a:pt x="11617132" y="3288248"/>
                  <a:pt x="11616962" y="3288243"/>
                </a:cubicBezTo>
                <a:lnTo>
                  <a:pt x="11616424" y="3281619"/>
                </a:lnTo>
                <a:cubicBezTo>
                  <a:pt x="11611365" y="3251607"/>
                  <a:pt x="11608914" y="3220958"/>
                  <a:pt x="11608957" y="3189869"/>
                </a:cubicBezTo>
                <a:cubicBezTo>
                  <a:pt x="11607645" y="3184286"/>
                  <a:pt x="11607586" y="3178663"/>
                  <a:pt x="11607586" y="3173027"/>
                </a:cubicBezTo>
                <a:lnTo>
                  <a:pt x="11608180" y="3161677"/>
                </a:lnTo>
                <a:lnTo>
                  <a:pt x="11608678" y="3161709"/>
                </a:lnTo>
                <a:close/>
                <a:moveTo>
                  <a:pt x="11594916" y="3161219"/>
                </a:moveTo>
                <a:lnTo>
                  <a:pt x="11594942" y="3161709"/>
                </a:lnTo>
                <a:lnTo>
                  <a:pt x="11595440" y="3161677"/>
                </a:lnTo>
                <a:lnTo>
                  <a:pt x="11596034" y="3173027"/>
                </a:lnTo>
                <a:cubicBezTo>
                  <a:pt x="11596034" y="3178663"/>
                  <a:pt x="11595975" y="3184286"/>
                  <a:pt x="11594663" y="3189869"/>
                </a:cubicBezTo>
                <a:cubicBezTo>
                  <a:pt x="11594706" y="3220958"/>
                  <a:pt x="11592255" y="3251607"/>
                  <a:pt x="11587196" y="3281619"/>
                </a:cubicBezTo>
                <a:lnTo>
                  <a:pt x="11586658" y="3288243"/>
                </a:lnTo>
                <a:cubicBezTo>
                  <a:pt x="11586488" y="3288248"/>
                  <a:pt x="11586320" y="3288253"/>
                  <a:pt x="11586152" y="3288305"/>
                </a:cubicBezTo>
                <a:cubicBezTo>
                  <a:pt x="11535877" y="3638399"/>
                  <a:pt x="11254838" y="3916971"/>
                  <a:pt x="10895987" y="3975903"/>
                </a:cubicBezTo>
                <a:lnTo>
                  <a:pt x="10895871" y="3977042"/>
                </a:lnTo>
                <a:cubicBezTo>
                  <a:pt x="10890560" y="3978045"/>
                  <a:pt x="10885231" y="3978986"/>
                  <a:pt x="10879654" y="3978570"/>
                </a:cubicBezTo>
                <a:cubicBezTo>
                  <a:pt x="10848482" y="3984080"/>
                  <a:pt x="10816602" y="3987038"/>
                  <a:pt x="10784227" y="3987561"/>
                </a:cubicBezTo>
                <a:lnTo>
                  <a:pt x="10767109" y="3989174"/>
                </a:lnTo>
                <a:lnTo>
                  <a:pt x="10767083" y="3988683"/>
                </a:lnTo>
                <a:lnTo>
                  <a:pt x="10766584" y="3988716"/>
                </a:lnTo>
                <a:cubicBezTo>
                  <a:pt x="10766018" y="3984944"/>
                  <a:pt x="10765991" y="3981158"/>
                  <a:pt x="10765991" y="3977366"/>
                </a:cubicBezTo>
                <a:cubicBezTo>
                  <a:pt x="10765991" y="3971728"/>
                  <a:pt x="10766050" y="3966104"/>
                  <a:pt x="10767362" y="3960518"/>
                </a:cubicBezTo>
                <a:cubicBezTo>
                  <a:pt x="10767319" y="3929436"/>
                  <a:pt x="10769769" y="3898794"/>
                  <a:pt x="10774826" y="3868787"/>
                </a:cubicBezTo>
                <a:lnTo>
                  <a:pt x="10775366" y="3862150"/>
                </a:lnTo>
                <a:cubicBezTo>
                  <a:pt x="10775535" y="3862145"/>
                  <a:pt x="10775704" y="3862140"/>
                  <a:pt x="10775872" y="3862087"/>
                </a:cubicBezTo>
                <a:cubicBezTo>
                  <a:pt x="10826148" y="3511992"/>
                  <a:pt x="11107187" y="3233421"/>
                  <a:pt x="11466037" y="3174489"/>
                </a:cubicBezTo>
                <a:lnTo>
                  <a:pt x="11466154" y="3173350"/>
                </a:lnTo>
                <a:cubicBezTo>
                  <a:pt x="11471463" y="3172348"/>
                  <a:pt x="11476791" y="3171407"/>
                  <a:pt x="11482367" y="3171823"/>
                </a:cubicBezTo>
                <a:cubicBezTo>
                  <a:pt x="11513550" y="3166310"/>
                  <a:pt x="11545443" y="3163352"/>
                  <a:pt x="11577829" y="3162829"/>
                </a:cubicBezTo>
                <a:close/>
                <a:moveTo>
                  <a:pt x="9916551" y="3161219"/>
                </a:moveTo>
                <a:lnTo>
                  <a:pt x="9933638" y="3162829"/>
                </a:lnTo>
                <a:cubicBezTo>
                  <a:pt x="9966024" y="3163352"/>
                  <a:pt x="9997917" y="3166310"/>
                  <a:pt x="10029100" y="3171823"/>
                </a:cubicBezTo>
                <a:cubicBezTo>
                  <a:pt x="10034676" y="3171407"/>
                  <a:pt x="10040004" y="3172348"/>
                  <a:pt x="10045313" y="3173350"/>
                </a:cubicBezTo>
                <a:lnTo>
                  <a:pt x="10045430" y="3174489"/>
                </a:lnTo>
                <a:cubicBezTo>
                  <a:pt x="10404280" y="3233421"/>
                  <a:pt x="10685319" y="3511992"/>
                  <a:pt x="10735596" y="3862087"/>
                </a:cubicBezTo>
                <a:cubicBezTo>
                  <a:pt x="10735763" y="3862140"/>
                  <a:pt x="10735932" y="3862145"/>
                  <a:pt x="10736101" y="3862150"/>
                </a:cubicBezTo>
                <a:lnTo>
                  <a:pt x="10736641" y="3868787"/>
                </a:lnTo>
                <a:cubicBezTo>
                  <a:pt x="10741698" y="3898794"/>
                  <a:pt x="10744148" y="3929436"/>
                  <a:pt x="10744105" y="3960518"/>
                </a:cubicBezTo>
                <a:cubicBezTo>
                  <a:pt x="10745417" y="3966104"/>
                  <a:pt x="10745476" y="3971728"/>
                  <a:pt x="10745476" y="3977366"/>
                </a:cubicBezTo>
                <a:cubicBezTo>
                  <a:pt x="10745476" y="3981158"/>
                  <a:pt x="10745449" y="3984944"/>
                  <a:pt x="10744883" y="3988716"/>
                </a:cubicBezTo>
                <a:lnTo>
                  <a:pt x="10744384" y="3988683"/>
                </a:lnTo>
                <a:lnTo>
                  <a:pt x="10744358" y="3989174"/>
                </a:lnTo>
                <a:lnTo>
                  <a:pt x="10727240" y="3987561"/>
                </a:lnTo>
                <a:cubicBezTo>
                  <a:pt x="10694865" y="3987038"/>
                  <a:pt x="10662985" y="3984080"/>
                  <a:pt x="10631813" y="3978570"/>
                </a:cubicBezTo>
                <a:cubicBezTo>
                  <a:pt x="10626236" y="3978986"/>
                  <a:pt x="10620907" y="3978045"/>
                  <a:pt x="10615596" y="3977042"/>
                </a:cubicBezTo>
                <a:lnTo>
                  <a:pt x="10615480" y="3975903"/>
                </a:lnTo>
                <a:cubicBezTo>
                  <a:pt x="10256629" y="3916971"/>
                  <a:pt x="9975590" y="3638399"/>
                  <a:pt x="9925315" y="3288305"/>
                </a:cubicBezTo>
                <a:cubicBezTo>
                  <a:pt x="9925147" y="3288253"/>
                  <a:pt x="9924979" y="3288248"/>
                  <a:pt x="9924809" y="3288243"/>
                </a:cubicBezTo>
                <a:lnTo>
                  <a:pt x="9924271" y="3281619"/>
                </a:lnTo>
                <a:cubicBezTo>
                  <a:pt x="9919212" y="3251607"/>
                  <a:pt x="9916761" y="3220958"/>
                  <a:pt x="9916804" y="3189869"/>
                </a:cubicBezTo>
                <a:cubicBezTo>
                  <a:pt x="9915492" y="3184286"/>
                  <a:pt x="9915433" y="3178663"/>
                  <a:pt x="9915433" y="3173027"/>
                </a:cubicBezTo>
                <a:lnTo>
                  <a:pt x="9916027" y="3161677"/>
                </a:lnTo>
                <a:lnTo>
                  <a:pt x="9916525" y="3161709"/>
                </a:lnTo>
                <a:close/>
                <a:moveTo>
                  <a:pt x="9902763" y="3161219"/>
                </a:moveTo>
                <a:lnTo>
                  <a:pt x="9902789" y="3161709"/>
                </a:lnTo>
                <a:lnTo>
                  <a:pt x="9903287" y="3161677"/>
                </a:lnTo>
                <a:lnTo>
                  <a:pt x="9903881" y="3173027"/>
                </a:lnTo>
                <a:cubicBezTo>
                  <a:pt x="9903881" y="3178663"/>
                  <a:pt x="9903822" y="3184286"/>
                  <a:pt x="9902510" y="3189869"/>
                </a:cubicBezTo>
                <a:cubicBezTo>
                  <a:pt x="9902553" y="3220958"/>
                  <a:pt x="9900102" y="3251607"/>
                  <a:pt x="9895043" y="3281619"/>
                </a:cubicBezTo>
                <a:lnTo>
                  <a:pt x="9894505" y="3288243"/>
                </a:lnTo>
                <a:cubicBezTo>
                  <a:pt x="9894335" y="3288248"/>
                  <a:pt x="9894167" y="3288253"/>
                  <a:pt x="9893999" y="3288305"/>
                </a:cubicBezTo>
                <a:cubicBezTo>
                  <a:pt x="9843724" y="3638399"/>
                  <a:pt x="9562685" y="3916971"/>
                  <a:pt x="9203834" y="3975903"/>
                </a:cubicBezTo>
                <a:lnTo>
                  <a:pt x="9203718" y="3977042"/>
                </a:lnTo>
                <a:cubicBezTo>
                  <a:pt x="9198407" y="3978045"/>
                  <a:pt x="9193078" y="3978986"/>
                  <a:pt x="9187501" y="3978570"/>
                </a:cubicBezTo>
                <a:cubicBezTo>
                  <a:pt x="9156329" y="3984080"/>
                  <a:pt x="9124449" y="3987038"/>
                  <a:pt x="9092074" y="3987561"/>
                </a:cubicBezTo>
                <a:lnTo>
                  <a:pt x="9074956" y="3989174"/>
                </a:lnTo>
                <a:lnTo>
                  <a:pt x="9074930" y="3988683"/>
                </a:lnTo>
                <a:lnTo>
                  <a:pt x="9074431" y="3988716"/>
                </a:lnTo>
                <a:cubicBezTo>
                  <a:pt x="9073865" y="3984944"/>
                  <a:pt x="9073838" y="3981158"/>
                  <a:pt x="9073838" y="3977366"/>
                </a:cubicBezTo>
                <a:cubicBezTo>
                  <a:pt x="9073838" y="3971728"/>
                  <a:pt x="9073897" y="3966104"/>
                  <a:pt x="9075209" y="3960518"/>
                </a:cubicBezTo>
                <a:cubicBezTo>
                  <a:pt x="9075166" y="3929436"/>
                  <a:pt x="9077616" y="3898794"/>
                  <a:pt x="9082673" y="3868787"/>
                </a:cubicBezTo>
                <a:lnTo>
                  <a:pt x="9083213" y="3862150"/>
                </a:lnTo>
                <a:cubicBezTo>
                  <a:pt x="9083382" y="3862145"/>
                  <a:pt x="9083551" y="3862140"/>
                  <a:pt x="9083718" y="3862087"/>
                </a:cubicBezTo>
                <a:cubicBezTo>
                  <a:pt x="9133995" y="3511992"/>
                  <a:pt x="9415034" y="3233421"/>
                  <a:pt x="9773884" y="3174489"/>
                </a:cubicBezTo>
                <a:lnTo>
                  <a:pt x="9774001" y="3173350"/>
                </a:lnTo>
                <a:cubicBezTo>
                  <a:pt x="9779310" y="3172348"/>
                  <a:pt x="9784638" y="3171407"/>
                  <a:pt x="9790214" y="3171823"/>
                </a:cubicBezTo>
                <a:cubicBezTo>
                  <a:pt x="9821397" y="3166310"/>
                  <a:pt x="9853290" y="3163352"/>
                  <a:pt x="9885676" y="3162829"/>
                </a:cubicBezTo>
                <a:close/>
                <a:moveTo>
                  <a:pt x="8224400" y="3161219"/>
                </a:moveTo>
                <a:lnTo>
                  <a:pt x="8241488" y="3162829"/>
                </a:lnTo>
                <a:cubicBezTo>
                  <a:pt x="8273873" y="3163352"/>
                  <a:pt x="8305766" y="3166310"/>
                  <a:pt x="8336949" y="3171823"/>
                </a:cubicBezTo>
                <a:cubicBezTo>
                  <a:pt x="8342525" y="3171407"/>
                  <a:pt x="8347853" y="3172348"/>
                  <a:pt x="8353162" y="3173350"/>
                </a:cubicBezTo>
                <a:lnTo>
                  <a:pt x="8353279" y="3174489"/>
                </a:lnTo>
                <a:cubicBezTo>
                  <a:pt x="8712129" y="3233421"/>
                  <a:pt x="8993168" y="3511992"/>
                  <a:pt x="9043444" y="3862087"/>
                </a:cubicBezTo>
                <a:cubicBezTo>
                  <a:pt x="9043612" y="3862140"/>
                  <a:pt x="9043781" y="3862145"/>
                  <a:pt x="9043950" y="3862150"/>
                </a:cubicBezTo>
                <a:lnTo>
                  <a:pt x="9044490" y="3868787"/>
                </a:lnTo>
                <a:cubicBezTo>
                  <a:pt x="9049547" y="3898794"/>
                  <a:pt x="9051997" y="3929436"/>
                  <a:pt x="9051954" y="3960518"/>
                </a:cubicBezTo>
                <a:cubicBezTo>
                  <a:pt x="9053266" y="3966104"/>
                  <a:pt x="9053325" y="3971728"/>
                  <a:pt x="9053325" y="3977366"/>
                </a:cubicBezTo>
                <a:cubicBezTo>
                  <a:pt x="9053325" y="3981158"/>
                  <a:pt x="9053298" y="3984944"/>
                  <a:pt x="9052732" y="3988716"/>
                </a:cubicBezTo>
                <a:lnTo>
                  <a:pt x="9052233" y="3988683"/>
                </a:lnTo>
                <a:lnTo>
                  <a:pt x="9052207" y="3989174"/>
                </a:lnTo>
                <a:lnTo>
                  <a:pt x="9035089" y="3987561"/>
                </a:lnTo>
                <a:cubicBezTo>
                  <a:pt x="9002714" y="3987038"/>
                  <a:pt x="8970834" y="3984080"/>
                  <a:pt x="8939662" y="3978570"/>
                </a:cubicBezTo>
                <a:cubicBezTo>
                  <a:pt x="8934085" y="3978986"/>
                  <a:pt x="8928756" y="3978045"/>
                  <a:pt x="8923445" y="3977042"/>
                </a:cubicBezTo>
                <a:lnTo>
                  <a:pt x="8923329" y="3975903"/>
                </a:lnTo>
                <a:cubicBezTo>
                  <a:pt x="8564478" y="3916971"/>
                  <a:pt x="8283439" y="3638399"/>
                  <a:pt x="8233164" y="3288305"/>
                </a:cubicBezTo>
                <a:cubicBezTo>
                  <a:pt x="8232996" y="3288253"/>
                  <a:pt x="8232828" y="3288248"/>
                  <a:pt x="8232658" y="3288243"/>
                </a:cubicBezTo>
                <a:lnTo>
                  <a:pt x="8232120" y="3281619"/>
                </a:lnTo>
                <a:cubicBezTo>
                  <a:pt x="8227061" y="3251607"/>
                  <a:pt x="8224611" y="3220958"/>
                  <a:pt x="8224653" y="3189869"/>
                </a:cubicBezTo>
                <a:cubicBezTo>
                  <a:pt x="8223341" y="3184286"/>
                  <a:pt x="8223282" y="3178663"/>
                  <a:pt x="8223282" y="3173027"/>
                </a:cubicBezTo>
                <a:lnTo>
                  <a:pt x="8223876" y="3161677"/>
                </a:lnTo>
                <a:lnTo>
                  <a:pt x="8224374" y="3161709"/>
                </a:lnTo>
                <a:close/>
                <a:moveTo>
                  <a:pt x="8210612" y="3161219"/>
                </a:moveTo>
                <a:lnTo>
                  <a:pt x="8210638" y="3161709"/>
                </a:lnTo>
                <a:lnTo>
                  <a:pt x="8211136" y="3161677"/>
                </a:lnTo>
                <a:lnTo>
                  <a:pt x="8211730" y="3173027"/>
                </a:lnTo>
                <a:cubicBezTo>
                  <a:pt x="8211730" y="3178663"/>
                  <a:pt x="8211672" y="3184286"/>
                  <a:pt x="8210360" y="3189869"/>
                </a:cubicBezTo>
                <a:cubicBezTo>
                  <a:pt x="8210402" y="3220958"/>
                  <a:pt x="8207951" y="3251607"/>
                  <a:pt x="8202893" y="3281619"/>
                </a:cubicBezTo>
                <a:lnTo>
                  <a:pt x="8202354" y="3288243"/>
                </a:lnTo>
                <a:cubicBezTo>
                  <a:pt x="8202185" y="3288248"/>
                  <a:pt x="8202016" y="3288253"/>
                  <a:pt x="8201849" y="3288305"/>
                </a:cubicBezTo>
                <a:cubicBezTo>
                  <a:pt x="8151573" y="3638399"/>
                  <a:pt x="7870534" y="3916971"/>
                  <a:pt x="7511683" y="3975903"/>
                </a:cubicBezTo>
                <a:lnTo>
                  <a:pt x="7511567" y="3977042"/>
                </a:lnTo>
                <a:cubicBezTo>
                  <a:pt x="7506256" y="3978045"/>
                  <a:pt x="7500927" y="3978986"/>
                  <a:pt x="7495350" y="3978570"/>
                </a:cubicBezTo>
                <a:cubicBezTo>
                  <a:pt x="7464178" y="3984080"/>
                  <a:pt x="7432298" y="3987038"/>
                  <a:pt x="7399924" y="3987561"/>
                </a:cubicBezTo>
                <a:lnTo>
                  <a:pt x="7382805" y="3989174"/>
                </a:lnTo>
                <a:lnTo>
                  <a:pt x="7382779" y="3988683"/>
                </a:lnTo>
                <a:lnTo>
                  <a:pt x="7382280" y="3988716"/>
                </a:lnTo>
                <a:cubicBezTo>
                  <a:pt x="7381714" y="3984944"/>
                  <a:pt x="7381687" y="3981158"/>
                  <a:pt x="7381687" y="3977366"/>
                </a:cubicBezTo>
                <a:cubicBezTo>
                  <a:pt x="7381687" y="3971728"/>
                  <a:pt x="7381746" y="3966104"/>
                  <a:pt x="7383058" y="3960518"/>
                </a:cubicBezTo>
                <a:cubicBezTo>
                  <a:pt x="7383016" y="3929436"/>
                  <a:pt x="7385465" y="3898794"/>
                  <a:pt x="7390522" y="3868787"/>
                </a:cubicBezTo>
                <a:lnTo>
                  <a:pt x="7391062" y="3862150"/>
                </a:lnTo>
                <a:cubicBezTo>
                  <a:pt x="7391231" y="3862145"/>
                  <a:pt x="7391400" y="3862140"/>
                  <a:pt x="7391568" y="3862087"/>
                </a:cubicBezTo>
                <a:cubicBezTo>
                  <a:pt x="7441844" y="3511992"/>
                  <a:pt x="7722883" y="3233421"/>
                  <a:pt x="8081734" y="3174489"/>
                </a:cubicBezTo>
                <a:lnTo>
                  <a:pt x="8081851" y="3173350"/>
                </a:lnTo>
                <a:cubicBezTo>
                  <a:pt x="8087159" y="3172348"/>
                  <a:pt x="8092487" y="3171407"/>
                  <a:pt x="8098063" y="3171823"/>
                </a:cubicBezTo>
                <a:cubicBezTo>
                  <a:pt x="8129247" y="3166310"/>
                  <a:pt x="8161139" y="3163352"/>
                  <a:pt x="8193525" y="3162829"/>
                </a:cubicBezTo>
                <a:close/>
                <a:moveTo>
                  <a:pt x="6532249" y="3161219"/>
                </a:moveTo>
                <a:lnTo>
                  <a:pt x="6549337" y="3162829"/>
                </a:lnTo>
                <a:cubicBezTo>
                  <a:pt x="6581722" y="3163352"/>
                  <a:pt x="6613615" y="3166310"/>
                  <a:pt x="6644798" y="3171823"/>
                </a:cubicBezTo>
                <a:cubicBezTo>
                  <a:pt x="6650374" y="3171407"/>
                  <a:pt x="6655702" y="3172348"/>
                  <a:pt x="6661011" y="3173350"/>
                </a:cubicBezTo>
                <a:lnTo>
                  <a:pt x="6661128" y="3174489"/>
                </a:lnTo>
                <a:cubicBezTo>
                  <a:pt x="7019978" y="3233421"/>
                  <a:pt x="7301017" y="3511992"/>
                  <a:pt x="7351294" y="3862087"/>
                </a:cubicBezTo>
                <a:cubicBezTo>
                  <a:pt x="7351461" y="3862140"/>
                  <a:pt x="7351631" y="3862145"/>
                  <a:pt x="7351799" y="3862150"/>
                </a:cubicBezTo>
                <a:lnTo>
                  <a:pt x="7352340" y="3868787"/>
                </a:lnTo>
                <a:cubicBezTo>
                  <a:pt x="7357396" y="3898794"/>
                  <a:pt x="7359846" y="3929436"/>
                  <a:pt x="7359804" y="3960518"/>
                </a:cubicBezTo>
                <a:cubicBezTo>
                  <a:pt x="7361116" y="3966104"/>
                  <a:pt x="7361174" y="3971728"/>
                  <a:pt x="7361174" y="3977366"/>
                </a:cubicBezTo>
                <a:cubicBezTo>
                  <a:pt x="7361174" y="3981158"/>
                  <a:pt x="7361147" y="3984944"/>
                  <a:pt x="7360581" y="3988716"/>
                </a:cubicBezTo>
                <a:lnTo>
                  <a:pt x="7360082" y="3988683"/>
                </a:lnTo>
                <a:lnTo>
                  <a:pt x="7360056" y="3989174"/>
                </a:lnTo>
                <a:lnTo>
                  <a:pt x="7342938" y="3987561"/>
                </a:lnTo>
                <a:cubicBezTo>
                  <a:pt x="7310564" y="3987038"/>
                  <a:pt x="7278683" y="3984080"/>
                  <a:pt x="7247511" y="3978570"/>
                </a:cubicBezTo>
                <a:cubicBezTo>
                  <a:pt x="7241934" y="3978986"/>
                  <a:pt x="7236605" y="3978045"/>
                  <a:pt x="7231295" y="3977042"/>
                </a:cubicBezTo>
                <a:lnTo>
                  <a:pt x="7231179" y="3975903"/>
                </a:lnTo>
                <a:cubicBezTo>
                  <a:pt x="6872327" y="3916971"/>
                  <a:pt x="6591288" y="3638399"/>
                  <a:pt x="6541013" y="3288305"/>
                </a:cubicBezTo>
                <a:cubicBezTo>
                  <a:pt x="6540845" y="3288253"/>
                  <a:pt x="6540677" y="3288248"/>
                  <a:pt x="6540507" y="3288243"/>
                </a:cubicBezTo>
                <a:lnTo>
                  <a:pt x="6539969" y="3281619"/>
                </a:lnTo>
                <a:cubicBezTo>
                  <a:pt x="6534910" y="3251607"/>
                  <a:pt x="6532460" y="3220958"/>
                  <a:pt x="6532502" y="3189869"/>
                </a:cubicBezTo>
                <a:cubicBezTo>
                  <a:pt x="6531190" y="3184286"/>
                  <a:pt x="6531131" y="3178663"/>
                  <a:pt x="6531131" y="3173027"/>
                </a:cubicBezTo>
                <a:lnTo>
                  <a:pt x="6531725" y="3161677"/>
                </a:lnTo>
                <a:lnTo>
                  <a:pt x="6532223" y="3161709"/>
                </a:lnTo>
                <a:close/>
                <a:moveTo>
                  <a:pt x="6518461" y="3161219"/>
                </a:moveTo>
                <a:lnTo>
                  <a:pt x="6518487" y="3161709"/>
                </a:lnTo>
                <a:lnTo>
                  <a:pt x="6518985" y="3161677"/>
                </a:lnTo>
                <a:lnTo>
                  <a:pt x="6519579" y="3173027"/>
                </a:lnTo>
                <a:cubicBezTo>
                  <a:pt x="6519579" y="3178663"/>
                  <a:pt x="6519520" y="3184286"/>
                  <a:pt x="6518208" y="3189869"/>
                </a:cubicBezTo>
                <a:cubicBezTo>
                  <a:pt x="6518250" y="3220958"/>
                  <a:pt x="6515800" y="3251607"/>
                  <a:pt x="6510741" y="3281619"/>
                </a:cubicBezTo>
                <a:lnTo>
                  <a:pt x="6510203" y="3288243"/>
                </a:lnTo>
                <a:cubicBezTo>
                  <a:pt x="6510033" y="3288248"/>
                  <a:pt x="6509865" y="3288253"/>
                  <a:pt x="6509697" y="3288305"/>
                </a:cubicBezTo>
                <a:cubicBezTo>
                  <a:pt x="6459422" y="3638399"/>
                  <a:pt x="6178383" y="3916971"/>
                  <a:pt x="5819531" y="3975903"/>
                </a:cubicBezTo>
                <a:lnTo>
                  <a:pt x="5819415" y="3977042"/>
                </a:lnTo>
                <a:cubicBezTo>
                  <a:pt x="5814105" y="3978045"/>
                  <a:pt x="5808776" y="3978986"/>
                  <a:pt x="5803199" y="3978570"/>
                </a:cubicBezTo>
                <a:cubicBezTo>
                  <a:pt x="5772027" y="3984080"/>
                  <a:pt x="5740146" y="3987038"/>
                  <a:pt x="5707772" y="3987561"/>
                </a:cubicBezTo>
                <a:lnTo>
                  <a:pt x="5690654" y="3989174"/>
                </a:lnTo>
                <a:lnTo>
                  <a:pt x="5690628" y="3988683"/>
                </a:lnTo>
                <a:lnTo>
                  <a:pt x="5690129" y="3988716"/>
                </a:lnTo>
                <a:cubicBezTo>
                  <a:pt x="5689563" y="3984944"/>
                  <a:pt x="5689536" y="3981158"/>
                  <a:pt x="5689536" y="3977366"/>
                </a:cubicBezTo>
                <a:cubicBezTo>
                  <a:pt x="5689536" y="3971728"/>
                  <a:pt x="5689594" y="3966104"/>
                  <a:pt x="5690906" y="3960518"/>
                </a:cubicBezTo>
                <a:cubicBezTo>
                  <a:pt x="5690864" y="3929436"/>
                  <a:pt x="5693314" y="3898794"/>
                  <a:pt x="5698370" y="3868787"/>
                </a:cubicBezTo>
                <a:lnTo>
                  <a:pt x="5698911" y="3862150"/>
                </a:lnTo>
                <a:cubicBezTo>
                  <a:pt x="5699079" y="3862145"/>
                  <a:pt x="5699249" y="3862140"/>
                  <a:pt x="5699416" y="3862087"/>
                </a:cubicBezTo>
                <a:cubicBezTo>
                  <a:pt x="5749693" y="3511992"/>
                  <a:pt x="6030732" y="3233421"/>
                  <a:pt x="6389582" y="3174489"/>
                </a:cubicBezTo>
                <a:lnTo>
                  <a:pt x="6389699" y="3173350"/>
                </a:lnTo>
                <a:cubicBezTo>
                  <a:pt x="6395008" y="3172348"/>
                  <a:pt x="6400336" y="3171407"/>
                  <a:pt x="6405912" y="3171823"/>
                </a:cubicBezTo>
                <a:cubicBezTo>
                  <a:pt x="6437095" y="3166310"/>
                  <a:pt x="6468988" y="3163352"/>
                  <a:pt x="6501373" y="3162829"/>
                </a:cubicBezTo>
                <a:close/>
                <a:moveTo>
                  <a:pt x="4840098" y="3161219"/>
                </a:moveTo>
                <a:lnTo>
                  <a:pt x="4857185" y="3162829"/>
                </a:lnTo>
                <a:cubicBezTo>
                  <a:pt x="4889571" y="3163352"/>
                  <a:pt x="4921463" y="3166310"/>
                  <a:pt x="4952647" y="3171823"/>
                </a:cubicBezTo>
                <a:cubicBezTo>
                  <a:pt x="4958223" y="3171407"/>
                  <a:pt x="4963551" y="3172348"/>
                  <a:pt x="4968859" y="3173350"/>
                </a:cubicBezTo>
                <a:lnTo>
                  <a:pt x="4968976" y="3174489"/>
                </a:lnTo>
                <a:cubicBezTo>
                  <a:pt x="5327827" y="3233421"/>
                  <a:pt x="5608866" y="3511992"/>
                  <a:pt x="5659142" y="3862087"/>
                </a:cubicBezTo>
                <a:cubicBezTo>
                  <a:pt x="5659310" y="3862140"/>
                  <a:pt x="5659479" y="3862145"/>
                  <a:pt x="5659648" y="3862150"/>
                </a:cubicBezTo>
                <a:lnTo>
                  <a:pt x="5660188" y="3868787"/>
                </a:lnTo>
                <a:cubicBezTo>
                  <a:pt x="5665245" y="3898794"/>
                  <a:pt x="5667694" y="3929436"/>
                  <a:pt x="5667652" y="3960518"/>
                </a:cubicBezTo>
                <a:cubicBezTo>
                  <a:pt x="5668964" y="3966104"/>
                  <a:pt x="5669023" y="3971728"/>
                  <a:pt x="5669023" y="3977366"/>
                </a:cubicBezTo>
                <a:cubicBezTo>
                  <a:pt x="5669023" y="3981158"/>
                  <a:pt x="5668996" y="3984944"/>
                  <a:pt x="5668430" y="3988716"/>
                </a:cubicBezTo>
                <a:lnTo>
                  <a:pt x="5667931" y="3988683"/>
                </a:lnTo>
                <a:lnTo>
                  <a:pt x="5667905" y="3989174"/>
                </a:lnTo>
                <a:lnTo>
                  <a:pt x="5650786" y="3987561"/>
                </a:lnTo>
                <a:cubicBezTo>
                  <a:pt x="5618412" y="3987038"/>
                  <a:pt x="5586532" y="3984080"/>
                  <a:pt x="5555360" y="3978570"/>
                </a:cubicBezTo>
                <a:cubicBezTo>
                  <a:pt x="5549783" y="3978986"/>
                  <a:pt x="5544454" y="3978045"/>
                  <a:pt x="5539143" y="3977042"/>
                </a:cubicBezTo>
                <a:lnTo>
                  <a:pt x="5539027" y="3975903"/>
                </a:lnTo>
                <a:cubicBezTo>
                  <a:pt x="5180176" y="3916971"/>
                  <a:pt x="4899137" y="3638399"/>
                  <a:pt x="4848861" y="3288305"/>
                </a:cubicBezTo>
                <a:cubicBezTo>
                  <a:pt x="4848694" y="3288253"/>
                  <a:pt x="4848525" y="3288248"/>
                  <a:pt x="4848356" y="3288243"/>
                </a:cubicBezTo>
                <a:lnTo>
                  <a:pt x="4847817" y="3281619"/>
                </a:lnTo>
                <a:cubicBezTo>
                  <a:pt x="4842759" y="3251607"/>
                  <a:pt x="4840308" y="3220958"/>
                  <a:pt x="4840350" y="3189869"/>
                </a:cubicBezTo>
                <a:cubicBezTo>
                  <a:pt x="4839038" y="3184286"/>
                  <a:pt x="4838980" y="3178663"/>
                  <a:pt x="4838980" y="3173027"/>
                </a:cubicBezTo>
                <a:lnTo>
                  <a:pt x="4839574" y="3161677"/>
                </a:lnTo>
                <a:lnTo>
                  <a:pt x="4840072" y="3161709"/>
                </a:lnTo>
                <a:close/>
                <a:moveTo>
                  <a:pt x="4826310" y="3161219"/>
                </a:moveTo>
                <a:lnTo>
                  <a:pt x="4826336" y="3161709"/>
                </a:lnTo>
                <a:lnTo>
                  <a:pt x="4826834" y="3161677"/>
                </a:lnTo>
                <a:lnTo>
                  <a:pt x="4827428" y="3173027"/>
                </a:lnTo>
                <a:cubicBezTo>
                  <a:pt x="4827428" y="3178663"/>
                  <a:pt x="4827369" y="3184286"/>
                  <a:pt x="4826057" y="3189869"/>
                </a:cubicBezTo>
                <a:cubicBezTo>
                  <a:pt x="4826099" y="3220958"/>
                  <a:pt x="4823649" y="3251607"/>
                  <a:pt x="4818590" y="3281619"/>
                </a:cubicBezTo>
                <a:lnTo>
                  <a:pt x="4818052" y="3288243"/>
                </a:lnTo>
                <a:cubicBezTo>
                  <a:pt x="4817882" y="3288248"/>
                  <a:pt x="4817714" y="3288253"/>
                  <a:pt x="4817546" y="3288305"/>
                </a:cubicBezTo>
                <a:cubicBezTo>
                  <a:pt x="4767271" y="3638399"/>
                  <a:pt x="4486232" y="3916971"/>
                  <a:pt x="4127381" y="3975903"/>
                </a:cubicBezTo>
                <a:lnTo>
                  <a:pt x="4127264" y="3977042"/>
                </a:lnTo>
                <a:cubicBezTo>
                  <a:pt x="4121954" y="3978045"/>
                  <a:pt x="4116625" y="3978986"/>
                  <a:pt x="4111048" y="3978570"/>
                </a:cubicBezTo>
                <a:cubicBezTo>
                  <a:pt x="4079876" y="3984080"/>
                  <a:pt x="4047996" y="3987038"/>
                  <a:pt x="4015621" y="3987561"/>
                </a:cubicBezTo>
                <a:lnTo>
                  <a:pt x="3998503" y="3989174"/>
                </a:lnTo>
                <a:lnTo>
                  <a:pt x="3998477" y="3988683"/>
                </a:lnTo>
                <a:lnTo>
                  <a:pt x="3997978" y="3988716"/>
                </a:lnTo>
                <a:cubicBezTo>
                  <a:pt x="3997412" y="3984944"/>
                  <a:pt x="3997385" y="3981158"/>
                  <a:pt x="3997385" y="3977366"/>
                </a:cubicBezTo>
                <a:cubicBezTo>
                  <a:pt x="3997385" y="3971728"/>
                  <a:pt x="3997443" y="3966104"/>
                  <a:pt x="3998755" y="3960518"/>
                </a:cubicBezTo>
                <a:cubicBezTo>
                  <a:pt x="3998713" y="3929436"/>
                  <a:pt x="4001163" y="3898794"/>
                  <a:pt x="4006219" y="3868787"/>
                </a:cubicBezTo>
                <a:lnTo>
                  <a:pt x="4006760" y="3862150"/>
                </a:lnTo>
                <a:cubicBezTo>
                  <a:pt x="4006928" y="3862145"/>
                  <a:pt x="4007098" y="3862140"/>
                  <a:pt x="4007265" y="3862087"/>
                </a:cubicBezTo>
                <a:cubicBezTo>
                  <a:pt x="4057542" y="3511992"/>
                  <a:pt x="4338581" y="3233421"/>
                  <a:pt x="4697431" y="3174489"/>
                </a:cubicBezTo>
                <a:lnTo>
                  <a:pt x="4697548" y="3173350"/>
                </a:lnTo>
                <a:cubicBezTo>
                  <a:pt x="4702857" y="3172348"/>
                  <a:pt x="4708185" y="3171407"/>
                  <a:pt x="4713761" y="3171823"/>
                </a:cubicBezTo>
                <a:cubicBezTo>
                  <a:pt x="4744944" y="3166310"/>
                  <a:pt x="4776837" y="3163352"/>
                  <a:pt x="4809222" y="3162829"/>
                </a:cubicBezTo>
                <a:close/>
                <a:moveTo>
                  <a:pt x="3147947" y="3161219"/>
                </a:moveTo>
                <a:lnTo>
                  <a:pt x="3165034" y="3162829"/>
                </a:lnTo>
                <a:cubicBezTo>
                  <a:pt x="3197420" y="3163352"/>
                  <a:pt x="3229312" y="3166310"/>
                  <a:pt x="3260496" y="3171823"/>
                </a:cubicBezTo>
                <a:cubicBezTo>
                  <a:pt x="3266072" y="3171407"/>
                  <a:pt x="3271400" y="3172348"/>
                  <a:pt x="3276708" y="3173350"/>
                </a:cubicBezTo>
                <a:lnTo>
                  <a:pt x="3276826" y="3174489"/>
                </a:lnTo>
                <a:cubicBezTo>
                  <a:pt x="3635676" y="3233421"/>
                  <a:pt x="3916715" y="3511992"/>
                  <a:pt x="3966991" y="3862087"/>
                </a:cubicBezTo>
                <a:cubicBezTo>
                  <a:pt x="3967159" y="3862140"/>
                  <a:pt x="3967328" y="3862145"/>
                  <a:pt x="3967497" y="3862150"/>
                </a:cubicBezTo>
                <a:lnTo>
                  <a:pt x="3968037" y="3868787"/>
                </a:lnTo>
                <a:cubicBezTo>
                  <a:pt x="3973094" y="3898794"/>
                  <a:pt x="3975543" y="3929436"/>
                  <a:pt x="3975501" y="3960518"/>
                </a:cubicBezTo>
                <a:cubicBezTo>
                  <a:pt x="3976813" y="3966104"/>
                  <a:pt x="3976872" y="3971728"/>
                  <a:pt x="3976872" y="3977366"/>
                </a:cubicBezTo>
                <a:cubicBezTo>
                  <a:pt x="3976872" y="3981158"/>
                  <a:pt x="3976845" y="3984944"/>
                  <a:pt x="3976279" y="3988716"/>
                </a:cubicBezTo>
                <a:lnTo>
                  <a:pt x="3975780" y="3988683"/>
                </a:lnTo>
                <a:lnTo>
                  <a:pt x="3975754" y="3989174"/>
                </a:lnTo>
                <a:lnTo>
                  <a:pt x="3958635" y="3987561"/>
                </a:lnTo>
                <a:cubicBezTo>
                  <a:pt x="3926261" y="3987038"/>
                  <a:pt x="3894381" y="3984080"/>
                  <a:pt x="3863209" y="3978570"/>
                </a:cubicBezTo>
                <a:cubicBezTo>
                  <a:pt x="3857632" y="3978986"/>
                  <a:pt x="3852303" y="3978045"/>
                  <a:pt x="3846992" y="3977042"/>
                </a:cubicBezTo>
                <a:lnTo>
                  <a:pt x="3846876" y="3975903"/>
                </a:lnTo>
                <a:cubicBezTo>
                  <a:pt x="3488025" y="3916971"/>
                  <a:pt x="3206986" y="3638399"/>
                  <a:pt x="3156710" y="3288305"/>
                </a:cubicBezTo>
                <a:cubicBezTo>
                  <a:pt x="3156543" y="3288253"/>
                  <a:pt x="3156374" y="3288248"/>
                  <a:pt x="3156205" y="3288243"/>
                </a:cubicBezTo>
                <a:lnTo>
                  <a:pt x="3155667" y="3281619"/>
                </a:lnTo>
                <a:cubicBezTo>
                  <a:pt x="3150608" y="3251607"/>
                  <a:pt x="3148157" y="3220958"/>
                  <a:pt x="3148199" y="3189869"/>
                </a:cubicBezTo>
                <a:cubicBezTo>
                  <a:pt x="3146887" y="3184286"/>
                  <a:pt x="3146829" y="3178663"/>
                  <a:pt x="3146829" y="3173027"/>
                </a:cubicBezTo>
                <a:lnTo>
                  <a:pt x="3147423" y="3161677"/>
                </a:lnTo>
                <a:lnTo>
                  <a:pt x="3147921" y="3161709"/>
                </a:lnTo>
                <a:close/>
                <a:moveTo>
                  <a:pt x="3134159" y="3161219"/>
                </a:moveTo>
                <a:lnTo>
                  <a:pt x="3134185" y="3161709"/>
                </a:lnTo>
                <a:lnTo>
                  <a:pt x="3134683" y="3161677"/>
                </a:lnTo>
                <a:lnTo>
                  <a:pt x="3135277" y="3173027"/>
                </a:lnTo>
                <a:cubicBezTo>
                  <a:pt x="3135277" y="3178663"/>
                  <a:pt x="3135218" y="3184286"/>
                  <a:pt x="3133906" y="3189869"/>
                </a:cubicBezTo>
                <a:cubicBezTo>
                  <a:pt x="3133948" y="3220958"/>
                  <a:pt x="3131498" y="3251607"/>
                  <a:pt x="3126439" y="3281619"/>
                </a:cubicBezTo>
                <a:lnTo>
                  <a:pt x="3125901" y="3288243"/>
                </a:lnTo>
                <a:cubicBezTo>
                  <a:pt x="3125731" y="3288248"/>
                  <a:pt x="3125563" y="3288253"/>
                  <a:pt x="3125395" y="3288305"/>
                </a:cubicBezTo>
                <a:cubicBezTo>
                  <a:pt x="3075120" y="3638399"/>
                  <a:pt x="2794081" y="3916971"/>
                  <a:pt x="2435230" y="3975903"/>
                </a:cubicBezTo>
                <a:lnTo>
                  <a:pt x="2435113" y="3977042"/>
                </a:lnTo>
                <a:cubicBezTo>
                  <a:pt x="2429803" y="3978045"/>
                  <a:pt x="2424474" y="3978986"/>
                  <a:pt x="2418897" y="3978570"/>
                </a:cubicBezTo>
                <a:cubicBezTo>
                  <a:pt x="2387725" y="3984080"/>
                  <a:pt x="2355845" y="3987038"/>
                  <a:pt x="2323470" y="3987561"/>
                </a:cubicBezTo>
                <a:lnTo>
                  <a:pt x="2306352" y="3989174"/>
                </a:lnTo>
                <a:lnTo>
                  <a:pt x="2306326" y="3988683"/>
                </a:lnTo>
                <a:lnTo>
                  <a:pt x="2305827" y="3988716"/>
                </a:lnTo>
                <a:cubicBezTo>
                  <a:pt x="2305261" y="3984944"/>
                  <a:pt x="2305234" y="3981158"/>
                  <a:pt x="2305234" y="3977366"/>
                </a:cubicBezTo>
                <a:cubicBezTo>
                  <a:pt x="2305234" y="3971728"/>
                  <a:pt x="2305292" y="3966104"/>
                  <a:pt x="2306604" y="3960518"/>
                </a:cubicBezTo>
                <a:cubicBezTo>
                  <a:pt x="2306562" y="3929436"/>
                  <a:pt x="2309012" y="3898794"/>
                  <a:pt x="2314068" y="3868787"/>
                </a:cubicBezTo>
                <a:lnTo>
                  <a:pt x="2314609" y="3862150"/>
                </a:lnTo>
                <a:cubicBezTo>
                  <a:pt x="2314777" y="3862145"/>
                  <a:pt x="2314947" y="3862140"/>
                  <a:pt x="2315114" y="3862087"/>
                </a:cubicBezTo>
                <a:cubicBezTo>
                  <a:pt x="2365391" y="3511992"/>
                  <a:pt x="2646430" y="3233421"/>
                  <a:pt x="3005280" y="3174489"/>
                </a:cubicBezTo>
                <a:lnTo>
                  <a:pt x="3005397" y="3173350"/>
                </a:lnTo>
                <a:cubicBezTo>
                  <a:pt x="3010706" y="3172348"/>
                  <a:pt x="3016034" y="3171407"/>
                  <a:pt x="3021610" y="3171823"/>
                </a:cubicBezTo>
                <a:cubicBezTo>
                  <a:pt x="3052793" y="3166310"/>
                  <a:pt x="3084686" y="3163352"/>
                  <a:pt x="3117071" y="3162829"/>
                </a:cubicBezTo>
                <a:close/>
                <a:moveTo>
                  <a:pt x="1455796" y="3161219"/>
                </a:moveTo>
                <a:lnTo>
                  <a:pt x="1472883" y="3162829"/>
                </a:lnTo>
                <a:cubicBezTo>
                  <a:pt x="1505269" y="3163352"/>
                  <a:pt x="1537161" y="3166310"/>
                  <a:pt x="1568345" y="3171823"/>
                </a:cubicBezTo>
                <a:cubicBezTo>
                  <a:pt x="1573921" y="3171407"/>
                  <a:pt x="1579249" y="3172348"/>
                  <a:pt x="1584557" y="3173350"/>
                </a:cubicBezTo>
                <a:lnTo>
                  <a:pt x="1584675" y="3174489"/>
                </a:lnTo>
                <a:cubicBezTo>
                  <a:pt x="1943525" y="3233421"/>
                  <a:pt x="2224564" y="3511992"/>
                  <a:pt x="2274840" y="3862087"/>
                </a:cubicBezTo>
                <a:cubicBezTo>
                  <a:pt x="2275008" y="3862140"/>
                  <a:pt x="2275177" y="3862145"/>
                  <a:pt x="2275346" y="3862150"/>
                </a:cubicBezTo>
                <a:lnTo>
                  <a:pt x="2275886" y="3868787"/>
                </a:lnTo>
                <a:cubicBezTo>
                  <a:pt x="2280943" y="3898794"/>
                  <a:pt x="2283392" y="3929436"/>
                  <a:pt x="2283350" y="3960518"/>
                </a:cubicBezTo>
                <a:cubicBezTo>
                  <a:pt x="2284662" y="3966104"/>
                  <a:pt x="2284721" y="3971728"/>
                  <a:pt x="2284721" y="3977366"/>
                </a:cubicBezTo>
                <a:cubicBezTo>
                  <a:pt x="2284721" y="3981158"/>
                  <a:pt x="2284694" y="3984944"/>
                  <a:pt x="2284128" y="3988716"/>
                </a:cubicBezTo>
                <a:lnTo>
                  <a:pt x="2283629" y="3988683"/>
                </a:lnTo>
                <a:lnTo>
                  <a:pt x="2283603" y="3989174"/>
                </a:lnTo>
                <a:lnTo>
                  <a:pt x="2266484" y="3987561"/>
                </a:lnTo>
                <a:cubicBezTo>
                  <a:pt x="2234110" y="3987038"/>
                  <a:pt x="2202230" y="3984080"/>
                  <a:pt x="2171058" y="3978570"/>
                </a:cubicBezTo>
                <a:cubicBezTo>
                  <a:pt x="2165481" y="3978986"/>
                  <a:pt x="2160152" y="3978045"/>
                  <a:pt x="2154841" y="3977042"/>
                </a:cubicBezTo>
                <a:lnTo>
                  <a:pt x="2154725" y="3975903"/>
                </a:lnTo>
                <a:cubicBezTo>
                  <a:pt x="1795874" y="3916971"/>
                  <a:pt x="1514835" y="3638399"/>
                  <a:pt x="1464559" y="3288305"/>
                </a:cubicBezTo>
                <a:cubicBezTo>
                  <a:pt x="1464392" y="3288253"/>
                  <a:pt x="1464223" y="3288248"/>
                  <a:pt x="1464054" y="3288243"/>
                </a:cubicBezTo>
                <a:lnTo>
                  <a:pt x="1463515" y="3281619"/>
                </a:lnTo>
                <a:cubicBezTo>
                  <a:pt x="1458457" y="3251607"/>
                  <a:pt x="1456006" y="3220958"/>
                  <a:pt x="1456048" y="3189869"/>
                </a:cubicBezTo>
                <a:cubicBezTo>
                  <a:pt x="1454736" y="3184286"/>
                  <a:pt x="1454678" y="3178663"/>
                  <a:pt x="1454678" y="3173027"/>
                </a:cubicBezTo>
                <a:lnTo>
                  <a:pt x="1455272" y="3161677"/>
                </a:lnTo>
                <a:lnTo>
                  <a:pt x="1455770" y="3161709"/>
                </a:lnTo>
                <a:close/>
                <a:moveTo>
                  <a:pt x="1442008" y="3161219"/>
                </a:moveTo>
                <a:lnTo>
                  <a:pt x="1442034" y="3161709"/>
                </a:lnTo>
                <a:lnTo>
                  <a:pt x="1442532" y="3161677"/>
                </a:lnTo>
                <a:lnTo>
                  <a:pt x="1443126" y="3173027"/>
                </a:lnTo>
                <a:cubicBezTo>
                  <a:pt x="1443126" y="3178663"/>
                  <a:pt x="1443067" y="3184286"/>
                  <a:pt x="1441755" y="3189869"/>
                </a:cubicBezTo>
                <a:cubicBezTo>
                  <a:pt x="1441797" y="3220958"/>
                  <a:pt x="1439347" y="3251607"/>
                  <a:pt x="1434288" y="3281619"/>
                </a:cubicBezTo>
                <a:lnTo>
                  <a:pt x="1433750" y="3288243"/>
                </a:lnTo>
                <a:cubicBezTo>
                  <a:pt x="1433580" y="3288248"/>
                  <a:pt x="1433412" y="3288253"/>
                  <a:pt x="1433244" y="3288305"/>
                </a:cubicBezTo>
                <a:cubicBezTo>
                  <a:pt x="1382969" y="3638399"/>
                  <a:pt x="1101930" y="3916971"/>
                  <a:pt x="743079" y="3975903"/>
                </a:cubicBezTo>
                <a:lnTo>
                  <a:pt x="742962" y="3977042"/>
                </a:lnTo>
                <a:cubicBezTo>
                  <a:pt x="737652" y="3978045"/>
                  <a:pt x="732323" y="3978986"/>
                  <a:pt x="726746" y="3978570"/>
                </a:cubicBezTo>
                <a:cubicBezTo>
                  <a:pt x="695574" y="3984080"/>
                  <a:pt x="663693" y="3987038"/>
                  <a:pt x="631319" y="3987561"/>
                </a:cubicBezTo>
                <a:lnTo>
                  <a:pt x="614201" y="3989174"/>
                </a:lnTo>
                <a:lnTo>
                  <a:pt x="614175" y="3988683"/>
                </a:lnTo>
                <a:lnTo>
                  <a:pt x="613676" y="3988716"/>
                </a:lnTo>
                <a:cubicBezTo>
                  <a:pt x="613110" y="3984944"/>
                  <a:pt x="613083" y="3981158"/>
                  <a:pt x="613083" y="3977366"/>
                </a:cubicBezTo>
                <a:cubicBezTo>
                  <a:pt x="613083" y="3971728"/>
                  <a:pt x="613141" y="3966104"/>
                  <a:pt x="614453" y="3960518"/>
                </a:cubicBezTo>
                <a:cubicBezTo>
                  <a:pt x="614411" y="3929436"/>
                  <a:pt x="616861" y="3898794"/>
                  <a:pt x="621917" y="3868787"/>
                </a:cubicBezTo>
                <a:lnTo>
                  <a:pt x="622458" y="3862150"/>
                </a:lnTo>
                <a:cubicBezTo>
                  <a:pt x="622626" y="3862145"/>
                  <a:pt x="622796" y="3862140"/>
                  <a:pt x="622963" y="3862087"/>
                </a:cubicBezTo>
                <a:cubicBezTo>
                  <a:pt x="673240" y="3511992"/>
                  <a:pt x="954279" y="3233421"/>
                  <a:pt x="1313129" y="3174489"/>
                </a:cubicBezTo>
                <a:lnTo>
                  <a:pt x="1313246" y="3173350"/>
                </a:lnTo>
                <a:cubicBezTo>
                  <a:pt x="1318555" y="3172348"/>
                  <a:pt x="1323883" y="3171407"/>
                  <a:pt x="1329459" y="3171823"/>
                </a:cubicBezTo>
                <a:cubicBezTo>
                  <a:pt x="1360642" y="3166310"/>
                  <a:pt x="1392535" y="3163352"/>
                  <a:pt x="1424920" y="3162829"/>
                </a:cubicBezTo>
                <a:close/>
                <a:moveTo>
                  <a:pt x="10909360" y="2447425"/>
                </a:moveTo>
                <a:cubicBezTo>
                  <a:pt x="10962636" y="2718331"/>
                  <a:pt x="11177479" y="2933128"/>
                  <a:pt x="11452669" y="2992271"/>
                </a:cubicBezTo>
                <a:cubicBezTo>
                  <a:pt x="11399394" y="2721365"/>
                  <a:pt x="11184550" y="2506568"/>
                  <a:pt x="10909360" y="2447425"/>
                </a:cubicBezTo>
                <a:close/>
                <a:moveTo>
                  <a:pt x="10602109" y="2447425"/>
                </a:moveTo>
                <a:cubicBezTo>
                  <a:pt x="10326919" y="2506568"/>
                  <a:pt x="10112075" y="2721365"/>
                  <a:pt x="10058800" y="2992271"/>
                </a:cubicBezTo>
                <a:cubicBezTo>
                  <a:pt x="10333990" y="2933128"/>
                  <a:pt x="10548833" y="2718331"/>
                  <a:pt x="10602109" y="2447425"/>
                </a:cubicBezTo>
                <a:close/>
                <a:moveTo>
                  <a:pt x="9217207" y="2447425"/>
                </a:moveTo>
                <a:cubicBezTo>
                  <a:pt x="9270483" y="2718331"/>
                  <a:pt x="9485326" y="2933128"/>
                  <a:pt x="9760516" y="2992271"/>
                </a:cubicBezTo>
                <a:cubicBezTo>
                  <a:pt x="9707241" y="2721365"/>
                  <a:pt x="9492397" y="2506568"/>
                  <a:pt x="9217207" y="2447425"/>
                </a:cubicBezTo>
                <a:close/>
                <a:moveTo>
                  <a:pt x="8909958" y="2447425"/>
                </a:moveTo>
                <a:cubicBezTo>
                  <a:pt x="8634768" y="2506568"/>
                  <a:pt x="8419924" y="2721365"/>
                  <a:pt x="8366649" y="2992271"/>
                </a:cubicBezTo>
                <a:cubicBezTo>
                  <a:pt x="8641839" y="2933128"/>
                  <a:pt x="8856682" y="2718331"/>
                  <a:pt x="8909958" y="2447425"/>
                </a:cubicBezTo>
                <a:close/>
                <a:moveTo>
                  <a:pt x="7525056" y="2447425"/>
                </a:moveTo>
                <a:cubicBezTo>
                  <a:pt x="7578332" y="2718331"/>
                  <a:pt x="7793175" y="2933128"/>
                  <a:pt x="8068365" y="2992271"/>
                </a:cubicBezTo>
                <a:cubicBezTo>
                  <a:pt x="8015090" y="2721365"/>
                  <a:pt x="7800246" y="2506568"/>
                  <a:pt x="7525056" y="2447425"/>
                </a:cubicBezTo>
                <a:close/>
                <a:moveTo>
                  <a:pt x="7217807" y="2447425"/>
                </a:moveTo>
                <a:cubicBezTo>
                  <a:pt x="6942617" y="2506568"/>
                  <a:pt x="6727773" y="2721365"/>
                  <a:pt x="6674498" y="2992271"/>
                </a:cubicBezTo>
                <a:cubicBezTo>
                  <a:pt x="6949688" y="2933128"/>
                  <a:pt x="7164531" y="2718331"/>
                  <a:pt x="7217807" y="2447425"/>
                </a:cubicBezTo>
                <a:close/>
                <a:moveTo>
                  <a:pt x="5832905" y="2447425"/>
                </a:moveTo>
                <a:cubicBezTo>
                  <a:pt x="5886181" y="2718331"/>
                  <a:pt x="6101024" y="2933128"/>
                  <a:pt x="6376214" y="2992271"/>
                </a:cubicBezTo>
                <a:cubicBezTo>
                  <a:pt x="6322939" y="2721365"/>
                  <a:pt x="6108095" y="2506568"/>
                  <a:pt x="5832905" y="2447425"/>
                </a:cubicBezTo>
                <a:close/>
                <a:moveTo>
                  <a:pt x="5525656" y="2447425"/>
                </a:moveTo>
                <a:cubicBezTo>
                  <a:pt x="5250466" y="2506568"/>
                  <a:pt x="5035622" y="2721365"/>
                  <a:pt x="4982347" y="2992271"/>
                </a:cubicBezTo>
                <a:cubicBezTo>
                  <a:pt x="5257537" y="2933128"/>
                  <a:pt x="5472380" y="2718331"/>
                  <a:pt x="5525656" y="2447425"/>
                </a:cubicBezTo>
                <a:close/>
                <a:moveTo>
                  <a:pt x="4140754" y="2447425"/>
                </a:moveTo>
                <a:cubicBezTo>
                  <a:pt x="4194030" y="2718331"/>
                  <a:pt x="4408873" y="2933128"/>
                  <a:pt x="4684063" y="2992271"/>
                </a:cubicBezTo>
                <a:cubicBezTo>
                  <a:pt x="4630788" y="2721365"/>
                  <a:pt x="4415944" y="2506568"/>
                  <a:pt x="4140754" y="2447425"/>
                </a:cubicBezTo>
                <a:close/>
                <a:moveTo>
                  <a:pt x="3833505" y="2447425"/>
                </a:moveTo>
                <a:cubicBezTo>
                  <a:pt x="3558315" y="2506568"/>
                  <a:pt x="3343471" y="2721365"/>
                  <a:pt x="3290196" y="2992271"/>
                </a:cubicBezTo>
                <a:cubicBezTo>
                  <a:pt x="3565386" y="2933128"/>
                  <a:pt x="3780229" y="2718331"/>
                  <a:pt x="3833505" y="2447425"/>
                </a:cubicBezTo>
                <a:close/>
                <a:moveTo>
                  <a:pt x="2448603" y="2447425"/>
                </a:moveTo>
                <a:cubicBezTo>
                  <a:pt x="2501879" y="2718331"/>
                  <a:pt x="2716722" y="2933128"/>
                  <a:pt x="2991912" y="2992271"/>
                </a:cubicBezTo>
                <a:cubicBezTo>
                  <a:pt x="2938637" y="2721365"/>
                  <a:pt x="2723793" y="2506568"/>
                  <a:pt x="2448603" y="2447425"/>
                </a:cubicBezTo>
                <a:close/>
                <a:moveTo>
                  <a:pt x="2141354" y="2447425"/>
                </a:moveTo>
                <a:cubicBezTo>
                  <a:pt x="1866164" y="2506568"/>
                  <a:pt x="1651320" y="2721365"/>
                  <a:pt x="1598045" y="2992271"/>
                </a:cubicBezTo>
                <a:cubicBezTo>
                  <a:pt x="1873235" y="2933128"/>
                  <a:pt x="2088078" y="2718331"/>
                  <a:pt x="2141354" y="2447425"/>
                </a:cubicBezTo>
                <a:close/>
                <a:moveTo>
                  <a:pt x="756452" y="2447425"/>
                </a:moveTo>
                <a:cubicBezTo>
                  <a:pt x="809728" y="2718331"/>
                  <a:pt x="1024571" y="2933128"/>
                  <a:pt x="1299761" y="2992271"/>
                </a:cubicBezTo>
                <a:cubicBezTo>
                  <a:pt x="1246486" y="2721365"/>
                  <a:pt x="1031642" y="2506568"/>
                  <a:pt x="756452" y="2447425"/>
                </a:cubicBezTo>
                <a:close/>
                <a:moveTo>
                  <a:pt x="12192000" y="2344615"/>
                </a:moveTo>
                <a:lnTo>
                  <a:pt x="12192000" y="2477663"/>
                </a:lnTo>
                <a:cubicBezTo>
                  <a:pt x="11966807" y="2562375"/>
                  <a:pt x="11797421" y="2755980"/>
                  <a:pt x="11750953" y="2992271"/>
                </a:cubicBezTo>
                <a:cubicBezTo>
                  <a:pt x="11935988" y="2952504"/>
                  <a:pt x="12093739" y="2842365"/>
                  <a:pt x="12192000" y="2691161"/>
                </a:cubicBezTo>
                <a:lnTo>
                  <a:pt x="12192000" y="2892735"/>
                </a:lnTo>
                <a:cubicBezTo>
                  <a:pt x="12071770" y="3011736"/>
                  <a:pt x="11914089" y="3094511"/>
                  <a:pt x="11737582" y="3123727"/>
                </a:cubicBezTo>
                <a:lnTo>
                  <a:pt x="11737466" y="3124875"/>
                </a:lnTo>
                <a:cubicBezTo>
                  <a:pt x="11732155" y="3125886"/>
                  <a:pt x="11726826" y="3126834"/>
                  <a:pt x="11721249" y="3126415"/>
                </a:cubicBezTo>
                <a:cubicBezTo>
                  <a:pt x="11690077" y="3131969"/>
                  <a:pt x="11658197" y="3134950"/>
                  <a:pt x="11625822" y="3135477"/>
                </a:cubicBezTo>
                <a:lnTo>
                  <a:pt x="11608704" y="3137103"/>
                </a:lnTo>
                <a:lnTo>
                  <a:pt x="11608678" y="3136608"/>
                </a:lnTo>
                <a:lnTo>
                  <a:pt x="11608179" y="3136641"/>
                </a:lnTo>
                <a:cubicBezTo>
                  <a:pt x="11607613" y="3132839"/>
                  <a:pt x="11607586" y="3129023"/>
                  <a:pt x="11607586" y="3125201"/>
                </a:cubicBezTo>
                <a:cubicBezTo>
                  <a:pt x="11607586" y="3119519"/>
                  <a:pt x="11607645" y="3113850"/>
                  <a:pt x="11608957" y="3108220"/>
                </a:cubicBezTo>
                <a:cubicBezTo>
                  <a:pt x="11608914" y="3076892"/>
                  <a:pt x="11611364" y="3046007"/>
                  <a:pt x="11616421" y="3015763"/>
                </a:cubicBezTo>
                <a:lnTo>
                  <a:pt x="11616961" y="3009073"/>
                </a:lnTo>
                <a:cubicBezTo>
                  <a:pt x="11617130" y="3009068"/>
                  <a:pt x="11617299" y="3009063"/>
                  <a:pt x="11617466" y="3009010"/>
                </a:cubicBezTo>
                <a:cubicBezTo>
                  <a:pt x="11662185" y="2695154"/>
                  <a:pt x="11889463" y="2438329"/>
                  <a:pt x="12192000" y="2344615"/>
                </a:cubicBezTo>
                <a:close/>
                <a:moveTo>
                  <a:pt x="10767111" y="2302594"/>
                </a:moveTo>
                <a:lnTo>
                  <a:pt x="10784198" y="2304217"/>
                </a:lnTo>
                <a:cubicBezTo>
                  <a:pt x="10816584" y="2304744"/>
                  <a:pt x="10848477" y="2307725"/>
                  <a:pt x="10879660" y="2313282"/>
                </a:cubicBezTo>
                <a:cubicBezTo>
                  <a:pt x="10885236" y="2312863"/>
                  <a:pt x="10890564" y="2313811"/>
                  <a:pt x="10895873" y="2314821"/>
                </a:cubicBezTo>
                <a:lnTo>
                  <a:pt x="10895990" y="2315969"/>
                </a:lnTo>
                <a:cubicBezTo>
                  <a:pt x="11254840" y="2375367"/>
                  <a:pt x="11535879" y="2656144"/>
                  <a:pt x="11586156" y="3009010"/>
                </a:cubicBezTo>
                <a:cubicBezTo>
                  <a:pt x="11586323" y="3009063"/>
                  <a:pt x="11586492" y="3009068"/>
                  <a:pt x="11586661" y="3009073"/>
                </a:cubicBezTo>
                <a:lnTo>
                  <a:pt x="11587201" y="3015763"/>
                </a:lnTo>
                <a:cubicBezTo>
                  <a:pt x="11592258" y="3046007"/>
                  <a:pt x="11594708" y="3076892"/>
                  <a:pt x="11594665" y="3108220"/>
                </a:cubicBezTo>
                <a:cubicBezTo>
                  <a:pt x="11595977" y="3113850"/>
                  <a:pt x="11596036" y="3119519"/>
                  <a:pt x="11596036" y="3125201"/>
                </a:cubicBezTo>
                <a:cubicBezTo>
                  <a:pt x="11596036" y="3129023"/>
                  <a:pt x="11596009" y="3132839"/>
                  <a:pt x="11595443" y="3136641"/>
                </a:cubicBezTo>
                <a:lnTo>
                  <a:pt x="11594944" y="3136608"/>
                </a:lnTo>
                <a:lnTo>
                  <a:pt x="11594918" y="3137103"/>
                </a:lnTo>
                <a:lnTo>
                  <a:pt x="11577800" y="3135477"/>
                </a:lnTo>
                <a:cubicBezTo>
                  <a:pt x="11545425" y="3134950"/>
                  <a:pt x="11513545" y="3131969"/>
                  <a:pt x="11482373" y="3126415"/>
                </a:cubicBezTo>
                <a:cubicBezTo>
                  <a:pt x="11476796" y="3126834"/>
                  <a:pt x="11471467" y="3125886"/>
                  <a:pt x="11466156" y="3124875"/>
                </a:cubicBezTo>
                <a:lnTo>
                  <a:pt x="11466040" y="3123727"/>
                </a:lnTo>
                <a:cubicBezTo>
                  <a:pt x="11107189" y="3064328"/>
                  <a:pt x="10826150" y="2783551"/>
                  <a:pt x="10775875" y="2430686"/>
                </a:cubicBezTo>
                <a:cubicBezTo>
                  <a:pt x="10775707" y="2430633"/>
                  <a:pt x="10775539" y="2430628"/>
                  <a:pt x="10775369" y="2430623"/>
                </a:cubicBezTo>
                <a:lnTo>
                  <a:pt x="10774831" y="2423947"/>
                </a:lnTo>
                <a:cubicBezTo>
                  <a:pt x="10769772" y="2393697"/>
                  <a:pt x="10767321" y="2362806"/>
                  <a:pt x="10767364" y="2331471"/>
                </a:cubicBezTo>
                <a:cubicBezTo>
                  <a:pt x="10766052" y="2325843"/>
                  <a:pt x="10765993" y="2320176"/>
                  <a:pt x="10765993" y="2314495"/>
                </a:cubicBezTo>
                <a:lnTo>
                  <a:pt x="10766587" y="2303055"/>
                </a:lnTo>
                <a:lnTo>
                  <a:pt x="10767085" y="2303088"/>
                </a:lnTo>
                <a:close/>
                <a:moveTo>
                  <a:pt x="10744358" y="2302594"/>
                </a:moveTo>
                <a:lnTo>
                  <a:pt x="10744384" y="2303088"/>
                </a:lnTo>
                <a:lnTo>
                  <a:pt x="10744882" y="2303055"/>
                </a:lnTo>
                <a:lnTo>
                  <a:pt x="10745476" y="2314495"/>
                </a:lnTo>
                <a:cubicBezTo>
                  <a:pt x="10745476" y="2320176"/>
                  <a:pt x="10745417" y="2325843"/>
                  <a:pt x="10744105" y="2331471"/>
                </a:cubicBezTo>
                <a:cubicBezTo>
                  <a:pt x="10744148" y="2362806"/>
                  <a:pt x="10741697" y="2393697"/>
                  <a:pt x="10736638" y="2423947"/>
                </a:cubicBezTo>
                <a:lnTo>
                  <a:pt x="10736100" y="2430623"/>
                </a:lnTo>
                <a:cubicBezTo>
                  <a:pt x="10735930" y="2430628"/>
                  <a:pt x="10735762" y="2430633"/>
                  <a:pt x="10735594" y="2430686"/>
                </a:cubicBezTo>
                <a:cubicBezTo>
                  <a:pt x="10685319" y="2783551"/>
                  <a:pt x="10404280" y="3064328"/>
                  <a:pt x="10045429" y="3123727"/>
                </a:cubicBezTo>
                <a:lnTo>
                  <a:pt x="10045313" y="3124875"/>
                </a:lnTo>
                <a:cubicBezTo>
                  <a:pt x="10040002" y="3125886"/>
                  <a:pt x="10034673" y="3126834"/>
                  <a:pt x="10029096" y="3126415"/>
                </a:cubicBezTo>
                <a:cubicBezTo>
                  <a:pt x="9997924" y="3131969"/>
                  <a:pt x="9966044" y="3134950"/>
                  <a:pt x="9933669" y="3135477"/>
                </a:cubicBezTo>
                <a:lnTo>
                  <a:pt x="9916551" y="3137103"/>
                </a:lnTo>
                <a:lnTo>
                  <a:pt x="9916525" y="3136608"/>
                </a:lnTo>
                <a:lnTo>
                  <a:pt x="9916026" y="3136641"/>
                </a:lnTo>
                <a:cubicBezTo>
                  <a:pt x="9915460" y="3132839"/>
                  <a:pt x="9915433" y="3129023"/>
                  <a:pt x="9915433" y="3125201"/>
                </a:cubicBezTo>
                <a:cubicBezTo>
                  <a:pt x="9915433" y="3119519"/>
                  <a:pt x="9915492" y="3113850"/>
                  <a:pt x="9916804" y="3108220"/>
                </a:cubicBezTo>
                <a:cubicBezTo>
                  <a:pt x="9916761" y="3076892"/>
                  <a:pt x="9919211" y="3046007"/>
                  <a:pt x="9924268" y="3015763"/>
                </a:cubicBezTo>
                <a:lnTo>
                  <a:pt x="9924808" y="3009073"/>
                </a:lnTo>
                <a:cubicBezTo>
                  <a:pt x="9924977" y="3009068"/>
                  <a:pt x="9925146" y="3009063"/>
                  <a:pt x="9925314" y="3009010"/>
                </a:cubicBezTo>
                <a:cubicBezTo>
                  <a:pt x="9975590" y="2656144"/>
                  <a:pt x="10256629" y="2375367"/>
                  <a:pt x="10615479" y="2315969"/>
                </a:cubicBezTo>
                <a:lnTo>
                  <a:pt x="10615596" y="2314821"/>
                </a:lnTo>
                <a:cubicBezTo>
                  <a:pt x="10620905" y="2313811"/>
                  <a:pt x="10626233" y="2312863"/>
                  <a:pt x="10631809" y="2313282"/>
                </a:cubicBezTo>
                <a:cubicBezTo>
                  <a:pt x="10662992" y="2307725"/>
                  <a:pt x="10694885" y="2304744"/>
                  <a:pt x="10727271" y="2304217"/>
                </a:cubicBezTo>
                <a:close/>
                <a:moveTo>
                  <a:pt x="9074958" y="2302594"/>
                </a:moveTo>
                <a:lnTo>
                  <a:pt x="9092045" y="2304217"/>
                </a:lnTo>
                <a:cubicBezTo>
                  <a:pt x="9124431" y="2304744"/>
                  <a:pt x="9156324" y="2307725"/>
                  <a:pt x="9187507" y="2313282"/>
                </a:cubicBezTo>
                <a:cubicBezTo>
                  <a:pt x="9193083" y="2312863"/>
                  <a:pt x="9198411" y="2313811"/>
                  <a:pt x="9203720" y="2314821"/>
                </a:cubicBezTo>
                <a:lnTo>
                  <a:pt x="9203837" y="2315969"/>
                </a:lnTo>
                <a:cubicBezTo>
                  <a:pt x="9562687" y="2375367"/>
                  <a:pt x="9843726" y="2656144"/>
                  <a:pt x="9894002" y="3009010"/>
                </a:cubicBezTo>
                <a:cubicBezTo>
                  <a:pt x="9894170" y="3009063"/>
                  <a:pt x="9894339" y="3009068"/>
                  <a:pt x="9894508" y="3009073"/>
                </a:cubicBezTo>
                <a:lnTo>
                  <a:pt x="9895048" y="3015763"/>
                </a:lnTo>
                <a:cubicBezTo>
                  <a:pt x="9900105" y="3046007"/>
                  <a:pt x="9902555" y="3076892"/>
                  <a:pt x="9902512" y="3108220"/>
                </a:cubicBezTo>
                <a:cubicBezTo>
                  <a:pt x="9903824" y="3113850"/>
                  <a:pt x="9903883" y="3119519"/>
                  <a:pt x="9903883" y="3125201"/>
                </a:cubicBezTo>
                <a:cubicBezTo>
                  <a:pt x="9903883" y="3129023"/>
                  <a:pt x="9903856" y="3132839"/>
                  <a:pt x="9903290" y="3136641"/>
                </a:cubicBezTo>
                <a:lnTo>
                  <a:pt x="9902791" y="3136608"/>
                </a:lnTo>
                <a:lnTo>
                  <a:pt x="9902765" y="3137103"/>
                </a:lnTo>
                <a:lnTo>
                  <a:pt x="9885647" y="3135477"/>
                </a:lnTo>
                <a:cubicBezTo>
                  <a:pt x="9853272" y="3134950"/>
                  <a:pt x="9821392" y="3131969"/>
                  <a:pt x="9790220" y="3126415"/>
                </a:cubicBezTo>
                <a:cubicBezTo>
                  <a:pt x="9784643" y="3126834"/>
                  <a:pt x="9779314" y="3125886"/>
                  <a:pt x="9774003" y="3124875"/>
                </a:cubicBezTo>
                <a:lnTo>
                  <a:pt x="9773887" y="3123727"/>
                </a:lnTo>
                <a:cubicBezTo>
                  <a:pt x="9415036" y="3064328"/>
                  <a:pt x="9133997" y="2783551"/>
                  <a:pt x="9083722" y="2430686"/>
                </a:cubicBezTo>
                <a:cubicBezTo>
                  <a:pt x="9083554" y="2430633"/>
                  <a:pt x="9083386" y="2430628"/>
                  <a:pt x="9083216" y="2430623"/>
                </a:cubicBezTo>
                <a:lnTo>
                  <a:pt x="9082678" y="2423947"/>
                </a:lnTo>
                <a:cubicBezTo>
                  <a:pt x="9077619" y="2393697"/>
                  <a:pt x="9075168" y="2362806"/>
                  <a:pt x="9075211" y="2331471"/>
                </a:cubicBezTo>
                <a:cubicBezTo>
                  <a:pt x="9073899" y="2325843"/>
                  <a:pt x="9073840" y="2320176"/>
                  <a:pt x="9073840" y="2314495"/>
                </a:cubicBezTo>
                <a:lnTo>
                  <a:pt x="9074434" y="2303055"/>
                </a:lnTo>
                <a:lnTo>
                  <a:pt x="9074932" y="2303088"/>
                </a:lnTo>
                <a:close/>
                <a:moveTo>
                  <a:pt x="9052207" y="2302594"/>
                </a:moveTo>
                <a:lnTo>
                  <a:pt x="9052233" y="2303088"/>
                </a:lnTo>
                <a:lnTo>
                  <a:pt x="9052731" y="2303055"/>
                </a:lnTo>
                <a:lnTo>
                  <a:pt x="9053325" y="2314495"/>
                </a:lnTo>
                <a:cubicBezTo>
                  <a:pt x="9053325" y="2320176"/>
                  <a:pt x="9053266" y="2325843"/>
                  <a:pt x="9051954" y="2331471"/>
                </a:cubicBezTo>
                <a:cubicBezTo>
                  <a:pt x="9051997" y="2362806"/>
                  <a:pt x="9049546" y="2393697"/>
                  <a:pt x="9044487" y="2423947"/>
                </a:cubicBezTo>
                <a:lnTo>
                  <a:pt x="9043949" y="2430623"/>
                </a:lnTo>
                <a:cubicBezTo>
                  <a:pt x="9043779" y="2430628"/>
                  <a:pt x="9043611" y="2430633"/>
                  <a:pt x="9043443" y="2430686"/>
                </a:cubicBezTo>
                <a:cubicBezTo>
                  <a:pt x="8993168" y="2783551"/>
                  <a:pt x="8712129" y="3064328"/>
                  <a:pt x="8353278" y="3123727"/>
                </a:cubicBezTo>
                <a:lnTo>
                  <a:pt x="8353162" y="3124875"/>
                </a:lnTo>
                <a:cubicBezTo>
                  <a:pt x="8347851" y="3125886"/>
                  <a:pt x="8342522" y="3126834"/>
                  <a:pt x="8336945" y="3126415"/>
                </a:cubicBezTo>
                <a:cubicBezTo>
                  <a:pt x="8305773" y="3131969"/>
                  <a:pt x="8273893" y="3134950"/>
                  <a:pt x="8241519" y="3135477"/>
                </a:cubicBezTo>
                <a:lnTo>
                  <a:pt x="8224400" y="3137103"/>
                </a:lnTo>
                <a:lnTo>
                  <a:pt x="8224374" y="3136608"/>
                </a:lnTo>
                <a:lnTo>
                  <a:pt x="8223875" y="3136641"/>
                </a:lnTo>
                <a:cubicBezTo>
                  <a:pt x="8223309" y="3132839"/>
                  <a:pt x="8223282" y="3129023"/>
                  <a:pt x="8223282" y="3125201"/>
                </a:cubicBezTo>
                <a:cubicBezTo>
                  <a:pt x="8223282" y="3119519"/>
                  <a:pt x="8223341" y="3113850"/>
                  <a:pt x="8224653" y="3108220"/>
                </a:cubicBezTo>
                <a:cubicBezTo>
                  <a:pt x="8224611" y="3076892"/>
                  <a:pt x="8227060" y="3046007"/>
                  <a:pt x="8232117" y="3015763"/>
                </a:cubicBezTo>
                <a:lnTo>
                  <a:pt x="8232657" y="3009073"/>
                </a:lnTo>
                <a:cubicBezTo>
                  <a:pt x="8232826" y="3009068"/>
                  <a:pt x="8232995" y="3009063"/>
                  <a:pt x="8233163" y="3009010"/>
                </a:cubicBezTo>
                <a:cubicBezTo>
                  <a:pt x="8283439" y="2656144"/>
                  <a:pt x="8564478" y="2375367"/>
                  <a:pt x="8923328" y="2315969"/>
                </a:cubicBezTo>
                <a:lnTo>
                  <a:pt x="8923445" y="2314821"/>
                </a:lnTo>
                <a:cubicBezTo>
                  <a:pt x="8928754" y="2313811"/>
                  <a:pt x="8934082" y="2312863"/>
                  <a:pt x="8939658" y="2313282"/>
                </a:cubicBezTo>
                <a:cubicBezTo>
                  <a:pt x="8970841" y="2307725"/>
                  <a:pt x="9002734" y="2304744"/>
                  <a:pt x="9035120" y="2304217"/>
                </a:cubicBezTo>
                <a:close/>
                <a:moveTo>
                  <a:pt x="7382807" y="2302594"/>
                </a:moveTo>
                <a:lnTo>
                  <a:pt x="7399895" y="2304217"/>
                </a:lnTo>
                <a:cubicBezTo>
                  <a:pt x="7432280" y="2304744"/>
                  <a:pt x="7464173" y="2307725"/>
                  <a:pt x="7495356" y="2313282"/>
                </a:cubicBezTo>
                <a:cubicBezTo>
                  <a:pt x="7500932" y="2312863"/>
                  <a:pt x="7506260" y="2313811"/>
                  <a:pt x="7511569" y="2314821"/>
                </a:cubicBezTo>
                <a:lnTo>
                  <a:pt x="7511686" y="2315969"/>
                </a:lnTo>
                <a:cubicBezTo>
                  <a:pt x="7870536" y="2375367"/>
                  <a:pt x="8151575" y="2656144"/>
                  <a:pt x="8201852" y="3009010"/>
                </a:cubicBezTo>
                <a:cubicBezTo>
                  <a:pt x="8202019" y="3009063"/>
                  <a:pt x="8202189" y="3009068"/>
                  <a:pt x="8202357" y="3009073"/>
                </a:cubicBezTo>
                <a:lnTo>
                  <a:pt x="8202898" y="3015763"/>
                </a:lnTo>
                <a:cubicBezTo>
                  <a:pt x="8207954" y="3046007"/>
                  <a:pt x="8210404" y="3076892"/>
                  <a:pt x="8210362" y="3108220"/>
                </a:cubicBezTo>
                <a:cubicBezTo>
                  <a:pt x="8211674" y="3113850"/>
                  <a:pt x="8211732" y="3119519"/>
                  <a:pt x="8211732" y="3125201"/>
                </a:cubicBezTo>
                <a:cubicBezTo>
                  <a:pt x="8211732" y="3129023"/>
                  <a:pt x="8211705" y="3132839"/>
                  <a:pt x="8211139" y="3136641"/>
                </a:cubicBezTo>
                <a:lnTo>
                  <a:pt x="8210640" y="3136608"/>
                </a:lnTo>
                <a:lnTo>
                  <a:pt x="8210614" y="3137103"/>
                </a:lnTo>
                <a:lnTo>
                  <a:pt x="8193496" y="3135477"/>
                </a:lnTo>
                <a:cubicBezTo>
                  <a:pt x="8161122" y="3134950"/>
                  <a:pt x="8129241" y="3131969"/>
                  <a:pt x="8098069" y="3126415"/>
                </a:cubicBezTo>
                <a:cubicBezTo>
                  <a:pt x="8092492" y="3126834"/>
                  <a:pt x="8087163" y="3125886"/>
                  <a:pt x="8081853" y="3124875"/>
                </a:cubicBezTo>
                <a:lnTo>
                  <a:pt x="8081737" y="3123727"/>
                </a:lnTo>
                <a:cubicBezTo>
                  <a:pt x="7722885" y="3064328"/>
                  <a:pt x="7441846" y="2783551"/>
                  <a:pt x="7391571" y="2430686"/>
                </a:cubicBezTo>
                <a:cubicBezTo>
                  <a:pt x="7391403" y="2430633"/>
                  <a:pt x="7391235" y="2430628"/>
                  <a:pt x="7391065" y="2430623"/>
                </a:cubicBezTo>
                <a:lnTo>
                  <a:pt x="7390527" y="2423947"/>
                </a:lnTo>
                <a:cubicBezTo>
                  <a:pt x="7385468" y="2393697"/>
                  <a:pt x="7383018" y="2362806"/>
                  <a:pt x="7383060" y="2331471"/>
                </a:cubicBezTo>
                <a:cubicBezTo>
                  <a:pt x="7381748" y="2325843"/>
                  <a:pt x="7381689" y="2320176"/>
                  <a:pt x="7381689" y="2314495"/>
                </a:cubicBezTo>
                <a:lnTo>
                  <a:pt x="7382283" y="2303055"/>
                </a:lnTo>
                <a:lnTo>
                  <a:pt x="7382781" y="2303088"/>
                </a:lnTo>
                <a:close/>
                <a:moveTo>
                  <a:pt x="7360056" y="2302594"/>
                </a:moveTo>
                <a:lnTo>
                  <a:pt x="7360082" y="2303088"/>
                </a:lnTo>
                <a:lnTo>
                  <a:pt x="7360580" y="2303055"/>
                </a:lnTo>
                <a:lnTo>
                  <a:pt x="7361174" y="2314495"/>
                </a:lnTo>
                <a:cubicBezTo>
                  <a:pt x="7361174" y="2320176"/>
                  <a:pt x="7361116" y="2325843"/>
                  <a:pt x="7359804" y="2331471"/>
                </a:cubicBezTo>
                <a:cubicBezTo>
                  <a:pt x="7359846" y="2362806"/>
                  <a:pt x="7357395" y="2393697"/>
                  <a:pt x="7352337" y="2423947"/>
                </a:cubicBezTo>
                <a:lnTo>
                  <a:pt x="7351798" y="2430623"/>
                </a:lnTo>
                <a:cubicBezTo>
                  <a:pt x="7351629" y="2430628"/>
                  <a:pt x="7351460" y="2430633"/>
                  <a:pt x="7351293" y="2430686"/>
                </a:cubicBezTo>
                <a:cubicBezTo>
                  <a:pt x="7301017" y="2783551"/>
                  <a:pt x="7019978" y="3064328"/>
                  <a:pt x="6661127" y="3123727"/>
                </a:cubicBezTo>
                <a:lnTo>
                  <a:pt x="6661011" y="3124875"/>
                </a:lnTo>
                <a:cubicBezTo>
                  <a:pt x="6655700" y="3125886"/>
                  <a:pt x="6650371" y="3126834"/>
                  <a:pt x="6644794" y="3126415"/>
                </a:cubicBezTo>
                <a:cubicBezTo>
                  <a:pt x="6613622" y="3131969"/>
                  <a:pt x="6581742" y="3134950"/>
                  <a:pt x="6549368" y="3135477"/>
                </a:cubicBezTo>
                <a:lnTo>
                  <a:pt x="6532249" y="3137103"/>
                </a:lnTo>
                <a:lnTo>
                  <a:pt x="6532223" y="3136608"/>
                </a:lnTo>
                <a:lnTo>
                  <a:pt x="6531724" y="3136641"/>
                </a:lnTo>
                <a:cubicBezTo>
                  <a:pt x="6531158" y="3132839"/>
                  <a:pt x="6531131" y="3129023"/>
                  <a:pt x="6531131" y="3125201"/>
                </a:cubicBezTo>
                <a:cubicBezTo>
                  <a:pt x="6531131" y="3119519"/>
                  <a:pt x="6531190" y="3113850"/>
                  <a:pt x="6532502" y="3108220"/>
                </a:cubicBezTo>
                <a:cubicBezTo>
                  <a:pt x="6532460" y="3076892"/>
                  <a:pt x="6534909" y="3046007"/>
                  <a:pt x="6539966" y="3015763"/>
                </a:cubicBezTo>
                <a:lnTo>
                  <a:pt x="6540506" y="3009073"/>
                </a:lnTo>
                <a:cubicBezTo>
                  <a:pt x="6540675" y="3009068"/>
                  <a:pt x="6540844" y="3009063"/>
                  <a:pt x="6541012" y="3009010"/>
                </a:cubicBezTo>
                <a:cubicBezTo>
                  <a:pt x="6591288" y="2656144"/>
                  <a:pt x="6872327" y="2375367"/>
                  <a:pt x="7231178" y="2315969"/>
                </a:cubicBezTo>
                <a:lnTo>
                  <a:pt x="7231295" y="2314821"/>
                </a:lnTo>
                <a:cubicBezTo>
                  <a:pt x="7236603" y="2313811"/>
                  <a:pt x="7241931" y="2312863"/>
                  <a:pt x="7247507" y="2313282"/>
                </a:cubicBezTo>
                <a:cubicBezTo>
                  <a:pt x="7278691" y="2307725"/>
                  <a:pt x="7310583" y="2304744"/>
                  <a:pt x="7342969" y="2304217"/>
                </a:cubicBezTo>
                <a:close/>
                <a:moveTo>
                  <a:pt x="5690656" y="2302594"/>
                </a:moveTo>
                <a:lnTo>
                  <a:pt x="5707743" y="2304217"/>
                </a:lnTo>
                <a:cubicBezTo>
                  <a:pt x="5740129" y="2304744"/>
                  <a:pt x="5772021" y="2307725"/>
                  <a:pt x="5803205" y="2313282"/>
                </a:cubicBezTo>
                <a:cubicBezTo>
                  <a:pt x="5808781" y="2312863"/>
                  <a:pt x="5814109" y="2313811"/>
                  <a:pt x="5819417" y="2314821"/>
                </a:cubicBezTo>
                <a:lnTo>
                  <a:pt x="5819534" y="2315969"/>
                </a:lnTo>
                <a:cubicBezTo>
                  <a:pt x="6178385" y="2375367"/>
                  <a:pt x="6459424" y="2656144"/>
                  <a:pt x="6509700" y="3009010"/>
                </a:cubicBezTo>
                <a:cubicBezTo>
                  <a:pt x="6509868" y="3009063"/>
                  <a:pt x="6510037" y="3009068"/>
                  <a:pt x="6510206" y="3009073"/>
                </a:cubicBezTo>
                <a:lnTo>
                  <a:pt x="6510746" y="3015763"/>
                </a:lnTo>
                <a:cubicBezTo>
                  <a:pt x="6515803" y="3046007"/>
                  <a:pt x="6518252" y="3076892"/>
                  <a:pt x="6518210" y="3108220"/>
                </a:cubicBezTo>
                <a:cubicBezTo>
                  <a:pt x="6519522" y="3113850"/>
                  <a:pt x="6519581" y="3119519"/>
                  <a:pt x="6519581" y="3125201"/>
                </a:cubicBezTo>
                <a:cubicBezTo>
                  <a:pt x="6519581" y="3129023"/>
                  <a:pt x="6519554" y="3132839"/>
                  <a:pt x="6518988" y="3136641"/>
                </a:cubicBezTo>
                <a:lnTo>
                  <a:pt x="6518489" y="3136608"/>
                </a:lnTo>
                <a:lnTo>
                  <a:pt x="6518463" y="3137103"/>
                </a:lnTo>
                <a:lnTo>
                  <a:pt x="6501344" y="3135477"/>
                </a:lnTo>
                <a:cubicBezTo>
                  <a:pt x="6468970" y="3134950"/>
                  <a:pt x="6437090" y="3131969"/>
                  <a:pt x="6405918" y="3126415"/>
                </a:cubicBezTo>
                <a:cubicBezTo>
                  <a:pt x="6400341" y="3126834"/>
                  <a:pt x="6395012" y="3125886"/>
                  <a:pt x="6389701" y="3124875"/>
                </a:cubicBezTo>
                <a:lnTo>
                  <a:pt x="6389585" y="3123727"/>
                </a:lnTo>
                <a:cubicBezTo>
                  <a:pt x="6030734" y="3064328"/>
                  <a:pt x="5749695" y="2783551"/>
                  <a:pt x="5699419" y="2430686"/>
                </a:cubicBezTo>
                <a:cubicBezTo>
                  <a:pt x="5699252" y="2430633"/>
                  <a:pt x="5699083" y="2430628"/>
                  <a:pt x="5698914" y="2430623"/>
                </a:cubicBezTo>
                <a:lnTo>
                  <a:pt x="5698375" y="2423947"/>
                </a:lnTo>
                <a:cubicBezTo>
                  <a:pt x="5693317" y="2393697"/>
                  <a:pt x="5690866" y="2362806"/>
                  <a:pt x="5690908" y="2331471"/>
                </a:cubicBezTo>
                <a:cubicBezTo>
                  <a:pt x="5689596" y="2325843"/>
                  <a:pt x="5689538" y="2320176"/>
                  <a:pt x="5689538" y="2314495"/>
                </a:cubicBezTo>
                <a:lnTo>
                  <a:pt x="5690132" y="2303055"/>
                </a:lnTo>
                <a:lnTo>
                  <a:pt x="5690630" y="2303088"/>
                </a:lnTo>
                <a:close/>
                <a:moveTo>
                  <a:pt x="5667905" y="2302594"/>
                </a:moveTo>
                <a:lnTo>
                  <a:pt x="5667931" y="2303088"/>
                </a:lnTo>
                <a:lnTo>
                  <a:pt x="5668429" y="2303055"/>
                </a:lnTo>
                <a:lnTo>
                  <a:pt x="5669023" y="2314495"/>
                </a:lnTo>
                <a:cubicBezTo>
                  <a:pt x="5669023" y="2320176"/>
                  <a:pt x="5668964" y="2325843"/>
                  <a:pt x="5667652" y="2331471"/>
                </a:cubicBezTo>
                <a:cubicBezTo>
                  <a:pt x="5667694" y="2362806"/>
                  <a:pt x="5665244" y="2393697"/>
                  <a:pt x="5660185" y="2423947"/>
                </a:cubicBezTo>
                <a:lnTo>
                  <a:pt x="5659647" y="2430623"/>
                </a:lnTo>
                <a:cubicBezTo>
                  <a:pt x="5659477" y="2430628"/>
                  <a:pt x="5659309" y="2430633"/>
                  <a:pt x="5659141" y="2430686"/>
                </a:cubicBezTo>
                <a:cubicBezTo>
                  <a:pt x="5608866" y="2783551"/>
                  <a:pt x="5327827" y="3064328"/>
                  <a:pt x="4968975" y="3123727"/>
                </a:cubicBezTo>
                <a:lnTo>
                  <a:pt x="4968859" y="3124875"/>
                </a:lnTo>
                <a:cubicBezTo>
                  <a:pt x="4963549" y="3125886"/>
                  <a:pt x="4958220" y="3126834"/>
                  <a:pt x="4952643" y="3126415"/>
                </a:cubicBezTo>
                <a:cubicBezTo>
                  <a:pt x="4921471" y="3131969"/>
                  <a:pt x="4889590" y="3134950"/>
                  <a:pt x="4857216" y="3135477"/>
                </a:cubicBezTo>
                <a:lnTo>
                  <a:pt x="4840098" y="3137103"/>
                </a:lnTo>
                <a:lnTo>
                  <a:pt x="4840072" y="3136608"/>
                </a:lnTo>
                <a:lnTo>
                  <a:pt x="4839573" y="3136641"/>
                </a:lnTo>
                <a:cubicBezTo>
                  <a:pt x="4839007" y="3132839"/>
                  <a:pt x="4838980" y="3129023"/>
                  <a:pt x="4838980" y="3125201"/>
                </a:cubicBezTo>
                <a:cubicBezTo>
                  <a:pt x="4838980" y="3119519"/>
                  <a:pt x="4839038" y="3113850"/>
                  <a:pt x="4840350" y="3108220"/>
                </a:cubicBezTo>
                <a:cubicBezTo>
                  <a:pt x="4840308" y="3076892"/>
                  <a:pt x="4842758" y="3046007"/>
                  <a:pt x="4847814" y="3015763"/>
                </a:cubicBezTo>
                <a:lnTo>
                  <a:pt x="4848355" y="3009073"/>
                </a:lnTo>
                <a:cubicBezTo>
                  <a:pt x="4848523" y="3009068"/>
                  <a:pt x="4848693" y="3009063"/>
                  <a:pt x="4848860" y="3009010"/>
                </a:cubicBezTo>
                <a:cubicBezTo>
                  <a:pt x="4899137" y="2656144"/>
                  <a:pt x="5180176" y="2375367"/>
                  <a:pt x="5539026" y="2315969"/>
                </a:cubicBezTo>
                <a:lnTo>
                  <a:pt x="5539143" y="2314821"/>
                </a:lnTo>
                <a:cubicBezTo>
                  <a:pt x="5544452" y="2313811"/>
                  <a:pt x="5549780" y="2312863"/>
                  <a:pt x="5555356" y="2313282"/>
                </a:cubicBezTo>
                <a:cubicBezTo>
                  <a:pt x="5586539" y="2307725"/>
                  <a:pt x="5618432" y="2304744"/>
                  <a:pt x="5650817" y="2304217"/>
                </a:cubicBezTo>
                <a:close/>
                <a:moveTo>
                  <a:pt x="3998505" y="2302594"/>
                </a:moveTo>
                <a:lnTo>
                  <a:pt x="4015592" y="2304217"/>
                </a:lnTo>
                <a:cubicBezTo>
                  <a:pt x="4047978" y="2304744"/>
                  <a:pt x="4079870" y="2307725"/>
                  <a:pt x="4111054" y="2313282"/>
                </a:cubicBezTo>
                <a:cubicBezTo>
                  <a:pt x="4116630" y="2312863"/>
                  <a:pt x="4121958" y="2313811"/>
                  <a:pt x="4127266" y="2314821"/>
                </a:cubicBezTo>
                <a:lnTo>
                  <a:pt x="4127384" y="2315969"/>
                </a:lnTo>
                <a:cubicBezTo>
                  <a:pt x="4486234" y="2375367"/>
                  <a:pt x="4767273" y="2656144"/>
                  <a:pt x="4817549" y="3009010"/>
                </a:cubicBezTo>
                <a:cubicBezTo>
                  <a:pt x="4817717" y="3009063"/>
                  <a:pt x="4817886" y="3009068"/>
                  <a:pt x="4818055" y="3009073"/>
                </a:cubicBezTo>
                <a:lnTo>
                  <a:pt x="4818595" y="3015763"/>
                </a:lnTo>
                <a:cubicBezTo>
                  <a:pt x="4823652" y="3046007"/>
                  <a:pt x="4826101" y="3076892"/>
                  <a:pt x="4826059" y="3108220"/>
                </a:cubicBezTo>
                <a:cubicBezTo>
                  <a:pt x="4827371" y="3113850"/>
                  <a:pt x="4827430" y="3119519"/>
                  <a:pt x="4827430" y="3125201"/>
                </a:cubicBezTo>
                <a:cubicBezTo>
                  <a:pt x="4827430" y="3129023"/>
                  <a:pt x="4827403" y="3132839"/>
                  <a:pt x="4826837" y="3136641"/>
                </a:cubicBezTo>
                <a:lnTo>
                  <a:pt x="4826338" y="3136608"/>
                </a:lnTo>
                <a:lnTo>
                  <a:pt x="4826312" y="3137103"/>
                </a:lnTo>
                <a:lnTo>
                  <a:pt x="4809193" y="3135477"/>
                </a:lnTo>
                <a:cubicBezTo>
                  <a:pt x="4776819" y="3134950"/>
                  <a:pt x="4744939" y="3131969"/>
                  <a:pt x="4713767" y="3126415"/>
                </a:cubicBezTo>
                <a:cubicBezTo>
                  <a:pt x="4708190" y="3126834"/>
                  <a:pt x="4702861" y="3125886"/>
                  <a:pt x="4697550" y="3124875"/>
                </a:cubicBezTo>
                <a:lnTo>
                  <a:pt x="4697434" y="3123727"/>
                </a:lnTo>
                <a:cubicBezTo>
                  <a:pt x="4338583" y="3064328"/>
                  <a:pt x="4057544" y="2783551"/>
                  <a:pt x="4007268" y="2430686"/>
                </a:cubicBezTo>
                <a:cubicBezTo>
                  <a:pt x="4007101" y="2430633"/>
                  <a:pt x="4006932" y="2430628"/>
                  <a:pt x="4006763" y="2430623"/>
                </a:cubicBezTo>
                <a:lnTo>
                  <a:pt x="4006225" y="2423947"/>
                </a:lnTo>
                <a:cubicBezTo>
                  <a:pt x="4001166" y="2393697"/>
                  <a:pt x="3998715" y="2362806"/>
                  <a:pt x="3998757" y="2331471"/>
                </a:cubicBezTo>
                <a:cubicBezTo>
                  <a:pt x="3997445" y="2325843"/>
                  <a:pt x="3997387" y="2320176"/>
                  <a:pt x="3997387" y="2314495"/>
                </a:cubicBezTo>
                <a:lnTo>
                  <a:pt x="3997981" y="2303055"/>
                </a:lnTo>
                <a:lnTo>
                  <a:pt x="3998479" y="2303088"/>
                </a:lnTo>
                <a:close/>
                <a:moveTo>
                  <a:pt x="3975754" y="2302594"/>
                </a:moveTo>
                <a:lnTo>
                  <a:pt x="3975780" y="2303088"/>
                </a:lnTo>
                <a:lnTo>
                  <a:pt x="3976278" y="2303055"/>
                </a:lnTo>
                <a:lnTo>
                  <a:pt x="3976872" y="2314495"/>
                </a:lnTo>
                <a:cubicBezTo>
                  <a:pt x="3976872" y="2320176"/>
                  <a:pt x="3976813" y="2325843"/>
                  <a:pt x="3975501" y="2331471"/>
                </a:cubicBezTo>
                <a:cubicBezTo>
                  <a:pt x="3975543" y="2362806"/>
                  <a:pt x="3973093" y="2393697"/>
                  <a:pt x="3968034" y="2423947"/>
                </a:cubicBezTo>
                <a:lnTo>
                  <a:pt x="3967496" y="2430623"/>
                </a:lnTo>
                <a:cubicBezTo>
                  <a:pt x="3967326" y="2430628"/>
                  <a:pt x="3967158" y="2430633"/>
                  <a:pt x="3966990" y="2430686"/>
                </a:cubicBezTo>
                <a:cubicBezTo>
                  <a:pt x="3916715" y="2783551"/>
                  <a:pt x="3635676" y="3064328"/>
                  <a:pt x="3276825" y="3123727"/>
                </a:cubicBezTo>
                <a:lnTo>
                  <a:pt x="3276708" y="3124875"/>
                </a:lnTo>
                <a:cubicBezTo>
                  <a:pt x="3271398" y="3125886"/>
                  <a:pt x="3266069" y="3126834"/>
                  <a:pt x="3260492" y="3126415"/>
                </a:cubicBezTo>
                <a:cubicBezTo>
                  <a:pt x="3229320" y="3131969"/>
                  <a:pt x="3197440" y="3134950"/>
                  <a:pt x="3165065" y="3135477"/>
                </a:cubicBezTo>
                <a:lnTo>
                  <a:pt x="3147947" y="3137103"/>
                </a:lnTo>
                <a:lnTo>
                  <a:pt x="3147921" y="3136608"/>
                </a:lnTo>
                <a:lnTo>
                  <a:pt x="3147422" y="3136641"/>
                </a:lnTo>
                <a:cubicBezTo>
                  <a:pt x="3146856" y="3132839"/>
                  <a:pt x="3146829" y="3129023"/>
                  <a:pt x="3146829" y="3125201"/>
                </a:cubicBezTo>
                <a:cubicBezTo>
                  <a:pt x="3146829" y="3119519"/>
                  <a:pt x="3146887" y="3113850"/>
                  <a:pt x="3148199" y="3108220"/>
                </a:cubicBezTo>
                <a:cubicBezTo>
                  <a:pt x="3148157" y="3076892"/>
                  <a:pt x="3150607" y="3046007"/>
                  <a:pt x="3155663" y="3015763"/>
                </a:cubicBezTo>
                <a:lnTo>
                  <a:pt x="3156204" y="3009073"/>
                </a:lnTo>
                <a:cubicBezTo>
                  <a:pt x="3156372" y="3009068"/>
                  <a:pt x="3156542" y="3009063"/>
                  <a:pt x="3156709" y="3009010"/>
                </a:cubicBezTo>
                <a:cubicBezTo>
                  <a:pt x="3206986" y="2656144"/>
                  <a:pt x="3488025" y="2375367"/>
                  <a:pt x="3846875" y="2315969"/>
                </a:cubicBezTo>
                <a:lnTo>
                  <a:pt x="3846992" y="2314821"/>
                </a:lnTo>
                <a:cubicBezTo>
                  <a:pt x="3852301" y="2313811"/>
                  <a:pt x="3857629" y="2312863"/>
                  <a:pt x="3863205" y="2313282"/>
                </a:cubicBezTo>
                <a:cubicBezTo>
                  <a:pt x="3894388" y="2307725"/>
                  <a:pt x="3926281" y="2304744"/>
                  <a:pt x="3958666" y="2304217"/>
                </a:cubicBezTo>
                <a:close/>
                <a:moveTo>
                  <a:pt x="2306354" y="2302594"/>
                </a:moveTo>
                <a:lnTo>
                  <a:pt x="2323441" y="2304217"/>
                </a:lnTo>
                <a:cubicBezTo>
                  <a:pt x="2355827" y="2304744"/>
                  <a:pt x="2387719" y="2307725"/>
                  <a:pt x="2418903" y="2313282"/>
                </a:cubicBezTo>
                <a:cubicBezTo>
                  <a:pt x="2424479" y="2312863"/>
                  <a:pt x="2429807" y="2313811"/>
                  <a:pt x="2435115" y="2314821"/>
                </a:cubicBezTo>
                <a:lnTo>
                  <a:pt x="2435233" y="2315969"/>
                </a:lnTo>
                <a:cubicBezTo>
                  <a:pt x="2794083" y="2375367"/>
                  <a:pt x="3075122" y="2656144"/>
                  <a:pt x="3125398" y="3009010"/>
                </a:cubicBezTo>
                <a:cubicBezTo>
                  <a:pt x="3125566" y="3009063"/>
                  <a:pt x="3125735" y="3009068"/>
                  <a:pt x="3125904" y="3009073"/>
                </a:cubicBezTo>
                <a:lnTo>
                  <a:pt x="3126444" y="3015763"/>
                </a:lnTo>
                <a:cubicBezTo>
                  <a:pt x="3131501" y="3046007"/>
                  <a:pt x="3133950" y="3076892"/>
                  <a:pt x="3133908" y="3108220"/>
                </a:cubicBezTo>
                <a:cubicBezTo>
                  <a:pt x="3135220" y="3113850"/>
                  <a:pt x="3135279" y="3119519"/>
                  <a:pt x="3135279" y="3125201"/>
                </a:cubicBezTo>
                <a:cubicBezTo>
                  <a:pt x="3135279" y="3129023"/>
                  <a:pt x="3135252" y="3132839"/>
                  <a:pt x="3134686" y="3136641"/>
                </a:cubicBezTo>
                <a:lnTo>
                  <a:pt x="3134187" y="3136608"/>
                </a:lnTo>
                <a:lnTo>
                  <a:pt x="3134161" y="3137103"/>
                </a:lnTo>
                <a:lnTo>
                  <a:pt x="3117042" y="3135477"/>
                </a:lnTo>
                <a:cubicBezTo>
                  <a:pt x="3084668" y="3134950"/>
                  <a:pt x="3052788" y="3131969"/>
                  <a:pt x="3021616" y="3126415"/>
                </a:cubicBezTo>
                <a:cubicBezTo>
                  <a:pt x="3016039" y="3126834"/>
                  <a:pt x="3010710" y="3125886"/>
                  <a:pt x="3005399" y="3124875"/>
                </a:cubicBezTo>
                <a:lnTo>
                  <a:pt x="3005283" y="3123727"/>
                </a:lnTo>
                <a:cubicBezTo>
                  <a:pt x="2646432" y="3064328"/>
                  <a:pt x="2365393" y="2783551"/>
                  <a:pt x="2315117" y="2430686"/>
                </a:cubicBezTo>
                <a:cubicBezTo>
                  <a:pt x="2314950" y="2430633"/>
                  <a:pt x="2314781" y="2430628"/>
                  <a:pt x="2314612" y="2430623"/>
                </a:cubicBezTo>
                <a:lnTo>
                  <a:pt x="2314074" y="2423947"/>
                </a:lnTo>
                <a:cubicBezTo>
                  <a:pt x="2309015" y="2393697"/>
                  <a:pt x="2306564" y="2362806"/>
                  <a:pt x="2306606" y="2331471"/>
                </a:cubicBezTo>
                <a:cubicBezTo>
                  <a:pt x="2305294" y="2325843"/>
                  <a:pt x="2305236" y="2320176"/>
                  <a:pt x="2305236" y="2314495"/>
                </a:cubicBezTo>
                <a:lnTo>
                  <a:pt x="2305830" y="2303055"/>
                </a:lnTo>
                <a:lnTo>
                  <a:pt x="2306328" y="2303088"/>
                </a:lnTo>
                <a:close/>
                <a:moveTo>
                  <a:pt x="2283603" y="2302594"/>
                </a:moveTo>
                <a:lnTo>
                  <a:pt x="2283629" y="2303088"/>
                </a:lnTo>
                <a:lnTo>
                  <a:pt x="2284127" y="2303055"/>
                </a:lnTo>
                <a:lnTo>
                  <a:pt x="2284721" y="2314495"/>
                </a:lnTo>
                <a:cubicBezTo>
                  <a:pt x="2284721" y="2320176"/>
                  <a:pt x="2284662" y="2325843"/>
                  <a:pt x="2283350" y="2331471"/>
                </a:cubicBezTo>
                <a:cubicBezTo>
                  <a:pt x="2283392" y="2362806"/>
                  <a:pt x="2280942" y="2393697"/>
                  <a:pt x="2275883" y="2423947"/>
                </a:cubicBezTo>
                <a:lnTo>
                  <a:pt x="2275345" y="2430623"/>
                </a:lnTo>
                <a:cubicBezTo>
                  <a:pt x="2275175" y="2430628"/>
                  <a:pt x="2275007" y="2430633"/>
                  <a:pt x="2274839" y="2430686"/>
                </a:cubicBezTo>
                <a:cubicBezTo>
                  <a:pt x="2224564" y="2783551"/>
                  <a:pt x="1943525" y="3064328"/>
                  <a:pt x="1584673" y="3123727"/>
                </a:cubicBezTo>
                <a:lnTo>
                  <a:pt x="1584557" y="3124875"/>
                </a:lnTo>
                <a:cubicBezTo>
                  <a:pt x="1579247" y="3125886"/>
                  <a:pt x="1573918" y="3126834"/>
                  <a:pt x="1568341" y="3126415"/>
                </a:cubicBezTo>
                <a:cubicBezTo>
                  <a:pt x="1537169" y="3131969"/>
                  <a:pt x="1505289" y="3134950"/>
                  <a:pt x="1472914" y="3135477"/>
                </a:cubicBezTo>
                <a:lnTo>
                  <a:pt x="1455796" y="3137103"/>
                </a:lnTo>
                <a:lnTo>
                  <a:pt x="1455770" y="3136608"/>
                </a:lnTo>
                <a:lnTo>
                  <a:pt x="1455271" y="3136641"/>
                </a:lnTo>
                <a:cubicBezTo>
                  <a:pt x="1454705" y="3132839"/>
                  <a:pt x="1454678" y="3129023"/>
                  <a:pt x="1454678" y="3125201"/>
                </a:cubicBezTo>
                <a:cubicBezTo>
                  <a:pt x="1454678" y="3119519"/>
                  <a:pt x="1454736" y="3113850"/>
                  <a:pt x="1456048" y="3108220"/>
                </a:cubicBezTo>
                <a:cubicBezTo>
                  <a:pt x="1456006" y="3076892"/>
                  <a:pt x="1458456" y="3046007"/>
                  <a:pt x="1463513" y="3015763"/>
                </a:cubicBezTo>
                <a:lnTo>
                  <a:pt x="1464053" y="3009073"/>
                </a:lnTo>
                <a:cubicBezTo>
                  <a:pt x="1464221" y="3009068"/>
                  <a:pt x="1464391" y="3009063"/>
                  <a:pt x="1464558" y="3009010"/>
                </a:cubicBezTo>
                <a:cubicBezTo>
                  <a:pt x="1514835" y="2656144"/>
                  <a:pt x="1795874" y="2375367"/>
                  <a:pt x="2154724" y="2315969"/>
                </a:cubicBezTo>
                <a:lnTo>
                  <a:pt x="2154841" y="2314821"/>
                </a:lnTo>
                <a:cubicBezTo>
                  <a:pt x="2160150" y="2313811"/>
                  <a:pt x="2165478" y="2312863"/>
                  <a:pt x="2171054" y="2313282"/>
                </a:cubicBezTo>
                <a:cubicBezTo>
                  <a:pt x="2202237" y="2307725"/>
                  <a:pt x="2234130" y="2304744"/>
                  <a:pt x="2266515" y="2304217"/>
                </a:cubicBezTo>
                <a:close/>
                <a:moveTo>
                  <a:pt x="614203" y="2302594"/>
                </a:moveTo>
                <a:lnTo>
                  <a:pt x="631290" y="2304217"/>
                </a:lnTo>
                <a:cubicBezTo>
                  <a:pt x="663676" y="2304744"/>
                  <a:pt x="695568" y="2307725"/>
                  <a:pt x="726752" y="2313282"/>
                </a:cubicBezTo>
                <a:cubicBezTo>
                  <a:pt x="732328" y="2312863"/>
                  <a:pt x="737656" y="2313811"/>
                  <a:pt x="742964" y="2314821"/>
                </a:cubicBezTo>
                <a:lnTo>
                  <a:pt x="743081" y="2315969"/>
                </a:lnTo>
                <a:cubicBezTo>
                  <a:pt x="1101932" y="2375367"/>
                  <a:pt x="1382971" y="2656144"/>
                  <a:pt x="1433247" y="3009010"/>
                </a:cubicBezTo>
                <a:cubicBezTo>
                  <a:pt x="1433415" y="3009063"/>
                  <a:pt x="1433584" y="3009068"/>
                  <a:pt x="1433753" y="3009073"/>
                </a:cubicBezTo>
                <a:lnTo>
                  <a:pt x="1434293" y="3015763"/>
                </a:lnTo>
                <a:cubicBezTo>
                  <a:pt x="1439350" y="3046007"/>
                  <a:pt x="1441799" y="3076892"/>
                  <a:pt x="1441757" y="3108220"/>
                </a:cubicBezTo>
                <a:cubicBezTo>
                  <a:pt x="1443069" y="3113850"/>
                  <a:pt x="1443128" y="3119519"/>
                  <a:pt x="1443128" y="3125201"/>
                </a:cubicBezTo>
                <a:cubicBezTo>
                  <a:pt x="1443128" y="3129023"/>
                  <a:pt x="1443101" y="3132839"/>
                  <a:pt x="1442535" y="3136641"/>
                </a:cubicBezTo>
                <a:lnTo>
                  <a:pt x="1442036" y="3136608"/>
                </a:lnTo>
                <a:lnTo>
                  <a:pt x="1442010" y="3137103"/>
                </a:lnTo>
                <a:lnTo>
                  <a:pt x="1424891" y="3135477"/>
                </a:lnTo>
                <a:cubicBezTo>
                  <a:pt x="1392517" y="3134950"/>
                  <a:pt x="1360637" y="3131969"/>
                  <a:pt x="1329465" y="3126415"/>
                </a:cubicBezTo>
                <a:cubicBezTo>
                  <a:pt x="1323888" y="3126834"/>
                  <a:pt x="1318559" y="3125886"/>
                  <a:pt x="1313248" y="3124875"/>
                </a:cubicBezTo>
                <a:lnTo>
                  <a:pt x="1313132" y="3123727"/>
                </a:lnTo>
                <a:cubicBezTo>
                  <a:pt x="954281" y="3064328"/>
                  <a:pt x="673242" y="2783551"/>
                  <a:pt x="622966" y="2430686"/>
                </a:cubicBezTo>
                <a:cubicBezTo>
                  <a:pt x="622799" y="2430633"/>
                  <a:pt x="622630" y="2430628"/>
                  <a:pt x="622461" y="2430623"/>
                </a:cubicBezTo>
                <a:lnTo>
                  <a:pt x="621923" y="2423947"/>
                </a:lnTo>
                <a:cubicBezTo>
                  <a:pt x="616864" y="2393697"/>
                  <a:pt x="614413" y="2362806"/>
                  <a:pt x="614455" y="2331471"/>
                </a:cubicBezTo>
                <a:cubicBezTo>
                  <a:pt x="613143" y="2325843"/>
                  <a:pt x="613085" y="2320176"/>
                  <a:pt x="613085" y="2314495"/>
                </a:cubicBezTo>
                <a:lnTo>
                  <a:pt x="613679" y="2303055"/>
                </a:lnTo>
                <a:lnTo>
                  <a:pt x="614177" y="2303088"/>
                </a:lnTo>
                <a:close/>
                <a:moveTo>
                  <a:pt x="591452" y="2302594"/>
                </a:moveTo>
                <a:lnTo>
                  <a:pt x="591478" y="2303088"/>
                </a:lnTo>
                <a:lnTo>
                  <a:pt x="591976" y="2303055"/>
                </a:lnTo>
                <a:lnTo>
                  <a:pt x="592570" y="2314495"/>
                </a:lnTo>
                <a:cubicBezTo>
                  <a:pt x="592570" y="2320176"/>
                  <a:pt x="592511" y="2325843"/>
                  <a:pt x="591199" y="2331471"/>
                </a:cubicBezTo>
                <a:cubicBezTo>
                  <a:pt x="591242" y="2362806"/>
                  <a:pt x="588791" y="2393697"/>
                  <a:pt x="583732" y="2423947"/>
                </a:cubicBezTo>
                <a:lnTo>
                  <a:pt x="583194" y="2430623"/>
                </a:lnTo>
                <a:cubicBezTo>
                  <a:pt x="583024" y="2430628"/>
                  <a:pt x="582856" y="2430633"/>
                  <a:pt x="582689" y="2430686"/>
                </a:cubicBezTo>
                <a:cubicBezTo>
                  <a:pt x="537576" y="2747315"/>
                  <a:pt x="306662" y="3005901"/>
                  <a:pt x="0" y="3097101"/>
                </a:cubicBezTo>
                <a:lnTo>
                  <a:pt x="0" y="2964763"/>
                </a:lnTo>
                <a:cubicBezTo>
                  <a:pt x="229298" y="2881926"/>
                  <a:pt x="402181" y="2686530"/>
                  <a:pt x="449203" y="2447425"/>
                </a:cubicBezTo>
                <a:cubicBezTo>
                  <a:pt x="258971" y="2488309"/>
                  <a:pt x="97576" y="2603574"/>
                  <a:pt x="0" y="2761314"/>
                </a:cubicBezTo>
                <a:lnTo>
                  <a:pt x="0" y="2554520"/>
                </a:lnTo>
                <a:cubicBezTo>
                  <a:pt x="121484" y="2431613"/>
                  <a:pt x="282199" y="2345825"/>
                  <a:pt x="462573" y="2315969"/>
                </a:cubicBezTo>
                <a:lnTo>
                  <a:pt x="462690" y="2314821"/>
                </a:lnTo>
                <a:cubicBezTo>
                  <a:pt x="467999" y="2313811"/>
                  <a:pt x="473327" y="2312863"/>
                  <a:pt x="478903" y="2313282"/>
                </a:cubicBezTo>
                <a:cubicBezTo>
                  <a:pt x="510086" y="2307725"/>
                  <a:pt x="541979" y="2304744"/>
                  <a:pt x="574365" y="2304217"/>
                </a:cubicBezTo>
                <a:close/>
                <a:moveTo>
                  <a:pt x="11452667" y="1608087"/>
                </a:moveTo>
                <a:cubicBezTo>
                  <a:pt x="11177477" y="1666766"/>
                  <a:pt x="10962633" y="1879876"/>
                  <a:pt x="10909358" y="2148655"/>
                </a:cubicBezTo>
                <a:cubicBezTo>
                  <a:pt x="11184548" y="2089976"/>
                  <a:pt x="11399391" y="1876866"/>
                  <a:pt x="11452667" y="1608087"/>
                </a:cubicBezTo>
                <a:close/>
                <a:moveTo>
                  <a:pt x="10058800" y="1608087"/>
                </a:moveTo>
                <a:cubicBezTo>
                  <a:pt x="10112076" y="1876866"/>
                  <a:pt x="10326919" y="2089976"/>
                  <a:pt x="10602109" y="2148655"/>
                </a:cubicBezTo>
                <a:cubicBezTo>
                  <a:pt x="10548834" y="1879876"/>
                  <a:pt x="10333990" y="1666766"/>
                  <a:pt x="10058800" y="1608087"/>
                </a:cubicBezTo>
                <a:close/>
                <a:moveTo>
                  <a:pt x="9760514" y="1608087"/>
                </a:moveTo>
                <a:cubicBezTo>
                  <a:pt x="9485324" y="1666766"/>
                  <a:pt x="9270480" y="1879876"/>
                  <a:pt x="9217205" y="2148655"/>
                </a:cubicBezTo>
                <a:cubicBezTo>
                  <a:pt x="9492395" y="2089976"/>
                  <a:pt x="9707238" y="1876866"/>
                  <a:pt x="9760514" y="1608087"/>
                </a:cubicBezTo>
                <a:close/>
                <a:moveTo>
                  <a:pt x="8366649" y="1608087"/>
                </a:moveTo>
                <a:cubicBezTo>
                  <a:pt x="8419925" y="1876866"/>
                  <a:pt x="8634768" y="2089976"/>
                  <a:pt x="8909958" y="2148655"/>
                </a:cubicBezTo>
                <a:cubicBezTo>
                  <a:pt x="8856683" y="1879876"/>
                  <a:pt x="8641839" y="1666766"/>
                  <a:pt x="8366649" y="1608087"/>
                </a:cubicBezTo>
                <a:close/>
                <a:moveTo>
                  <a:pt x="8068363" y="1608087"/>
                </a:moveTo>
                <a:cubicBezTo>
                  <a:pt x="7793173" y="1666766"/>
                  <a:pt x="7578329" y="1879876"/>
                  <a:pt x="7525054" y="2148655"/>
                </a:cubicBezTo>
                <a:cubicBezTo>
                  <a:pt x="7800244" y="2089976"/>
                  <a:pt x="8015087" y="1876866"/>
                  <a:pt x="8068363" y="1608087"/>
                </a:cubicBezTo>
                <a:close/>
                <a:moveTo>
                  <a:pt x="6674498" y="1608087"/>
                </a:moveTo>
                <a:cubicBezTo>
                  <a:pt x="6727774" y="1876866"/>
                  <a:pt x="6942617" y="2089976"/>
                  <a:pt x="7217807" y="2148655"/>
                </a:cubicBezTo>
                <a:cubicBezTo>
                  <a:pt x="7164532" y="1879876"/>
                  <a:pt x="6949688" y="1666766"/>
                  <a:pt x="6674498" y="1608087"/>
                </a:cubicBezTo>
                <a:close/>
                <a:moveTo>
                  <a:pt x="6376212" y="1608087"/>
                </a:moveTo>
                <a:cubicBezTo>
                  <a:pt x="6101022" y="1666766"/>
                  <a:pt x="5886178" y="1879876"/>
                  <a:pt x="5832903" y="2148655"/>
                </a:cubicBezTo>
                <a:cubicBezTo>
                  <a:pt x="6108093" y="2089976"/>
                  <a:pt x="6322936" y="1876866"/>
                  <a:pt x="6376212" y="1608087"/>
                </a:cubicBezTo>
                <a:close/>
                <a:moveTo>
                  <a:pt x="4982347" y="1608087"/>
                </a:moveTo>
                <a:cubicBezTo>
                  <a:pt x="5035623" y="1876866"/>
                  <a:pt x="5250466" y="2089976"/>
                  <a:pt x="5525656" y="2148655"/>
                </a:cubicBezTo>
                <a:cubicBezTo>
                  <a:pt x="5472381" y="1879876"/>
                  <a:pt x="5257537" y="1666766"/>
                  <a:pt x="4982347" y="1608087"/>
                </a:cubicBezTo>
                <a:close/>
                <a:moveTo>
                  <a:pt x="4684061" y="1608087"/>
                </a:moveTo>
                <a:cubicBezTo>
                  <a:pt x="4408871" y="1666766"/>
                  <a:pt x="4194027" y="1879876"/>
                  <a:pt x="4140752" y="2148655"/>
                </a:cubicBezTo>
                <a:cubicBezTo>
                  <a:pt x="4415942" y="2089976"/>
                  <a:pt x="4630785" y="1876866"/>
                  <a:pt x="4684061" y="1608087"/>
                </a:cubicBezTo>
                <a:close/>
                <a:moveTo>
                  <a:pt x="3290196" y="1608087"/>
                </a:moveTo>
                <a:cubicBezTo>
                  <a:pt x="3343472" y="1876866"/>
                  <a:pt x="3558315" y="2089976"/>
                  <a:pt x="3833505" y="2148655"/>
                </a:cubicBezTo>
                <a:cubicBezTo>
                  <a:pt x="3780230" y="1879876"/>
                  <a:pt x="3565386" y="1666766"/>
                  <a:pt x="3290196" y="1608087"/>
                </a:cubicBezTo>
                <a:close/>
                <a:moveTo>
                  <a:pt x="2991910" y="1608087"/>
                </a:moveTo>
                <a:cubicBezTo>
                  <a:pt x="2716720" y="1666766"/>
                  <a:pt x="2501876" y="1879876"/>
                  <a:pt x="2448601" y="2148655"/>
                </a:cubicBezTo>
                <a:cubicBezTo>
                  <a:pt x="2723791" y="2089976"/>
                  <a:pt x="2938634" y="1876866"/>
                  <a:pt x="2991910" y="1608087"/>
                </a:cubicBezTo>
                <a:close/>
                <a:moveTo>
                  <a:pt x="1598045" y="1608087"/>
                </a:moveTo>
                <a:cubicBezTo>
                  <a:pt x="1651321" y="1876866"/>
                  <a:pt x="1866164" y="2089976"/>
                  <a:pt x="2141354" y="2148655"/>
                </a:cubicBezTo>
                <a:cubicBezTo>
                  <a:pt x="2088079" y="1879876"/>
                  <a:pt x="1873235" y="1666766"/>
                  <a:pt x="1598045" y="1608087"/>
                </a:cubicBezTo>
                <a:close/>
                <a:moveTo>
                  <a:pt x="1299759" y="1608087"/>
                </a:moveTo>
                <a:cubicBezTo>
                  <a:pt x="1024569" y="1666766"/>
                  <a:pt x="809725" y="1879876"/>
                  <a:pt x="756450" y="2148655"/>
                </a:cubicBezTo>
                <a:cubicBezTo>
                  <a:pt x="1031640" y="2089976"/>
                  <a:pt x="1246483" y="1876866"/>
                  <a:pt x="1299759" y="1608087"/>
                </a:cubicBezTo>
                <a:close/>
                <a:moveTo>
                  <a:pt x="0" y="1504081"/>
                </a:moveTo>
                <a:cubicBezTo>
                  <a:pt x="306658" y="1594561"/>
                  <a:pt x="537576" y="1851117"/>
                  <a:pt x="582690" y="2165262"/>
                </a:cubicBezTo>
                <a:cubicBezTo>
                  <a:pt x="582857" y="2165315"/>
                  <a:pt x="583026" y="2165320"/>
                  <a:pt x="583195" y="2165325"/>
                </a:cubicBezTo>
                <a:lnTo>
                  <a:pt x="583735" y="2171962"/>
                </a:lnTo>
                <a:cubicBezTo>
                  <a:pt x="588792" y="2201969"/>
                  <a:pt x="591242" y="2232611"/>
                  <a:pt x="591199" y="2263693"/>
                </a:cubicBezTo>
                <a:cubicBezTo>
                  <a:pt x="592511" y="2269279"/>
                  <a:pt x="592570" y="2274903"/>
                  <a:pt x="592570" y="2280541"/>
                </a:cubicBezTo>
                <a:cubicBezTo>
                  <a:pt x="592570" y="2284333"/>
                  <a:pt x="592543" y="2288119"/>
                  <a:pt x="591977" y="2291891"/>
                </a:cubicBezTo>
                <a:lnTo>
                  <a:pt x="591478" y="2291858"/>
                </a:lnTo>
                <a:lnTo>
                  <a:pt x="591452" y="2292349"/>
                </a:lnTo>
                <a:lnTo>
                  <a:pt x="574334" y="2290736"/>
                </a:lnTo>
                <a:cubicBezTo>
                  <a:pt x="541959" y="2290213"/>
                  <a:pt x="510079" y="2287255"/>
                  <a:pt x="478907" y="2281745"/>
                </a:cubicBezTo>
                <a:cubicBezTo>
                  <a:pt x="473330" y="2282161"/>
                  <a:pt x="468001" y="2281220"/>
                  <a:pt x="462690" y="2280217"/>
                </a:cubicBezTo>
                <a:lnTo>
                  <a:pt x="462574" y="2279078"/>
                </a:lnTo>
                <a:cubicBezTo>
                  <a:pt x="282200" y="2249456"/>
                  <a:pt x="121485" y="2164343"/>
                  <a:pt x="0" y="2042401"/>
                </a:cubicBezTo>
                <a:lnTo>
                  <a:pt x="0" y="1837231"/>
                </a:lnTo>
                <a:cubicBezTo>
                  <a:pt x="97584" y="1993737"/>
                  <a:pt x="258975" y="2108093"/>
                  <a:pt x="449203" y="2148655"/>
                </a:cubicBezTo>
                <a:cubicBezTo>
                  <a:pt x="402182" y="1911427"/>
                  <a:pt x="229297" y="1717565"/>
                  <a:pt x="0" y="1635380"/>
                </a:cubicBezTo>
                <a:close/>
                <a:moveTo>
                  <a:pt x="11608704" y="1464394"/>
                </a:moveTo>
                <a:lnTo>
                  <a:pt x="11625791" y="1466004"/>
                </a:lnTo>
                <a:cubicBezTo>
                  <a:pt x="11658177" y="1466527"/>
                  <a:pt x="11690070" y="1469485"/>
                  <a:pt x="11721253" y="1474998"/>
                </a:cubicBezTo>
                <a:cubicBezTo>
                  <a:pt x="11726829" y="1474582"/>
                  <a:pt x="11732157" y="1475523"/>
                  <a:pt x="11737466" y="1476525"/>
                </a:cubicBezTo>
                <a:lnTo>
                  <a:pt x="11737583" y="1477664"/>
                </a:lnTo>
                <a:cubicBezTo>
                  <a:pt x="11914088" y="1506650"/>
                  <a:pt x="12071767" y="1588774"/>
                  <a:pt x="12192000" y="1706842"/>
                </a:cubicBezTo>
                <a:lnTo>
                  <a:pt x="12192000" y="1906833"/>
                </a:lnTo>
                <a:cubicBezTo>
                  <a:pt x="12093732" y="1756811"/>
                  <a:pt x="11935983" y="1647542"/>
                  <a:pt x="11750953" y="1608088"/>
                </a:cubicBezTo>
                <a:cubicBezTo>
                  <a:pt x="11797422" y="1842524"/>
                  <a:pt x="11966808" y="2034608"/>
                  <a:pt x="12192000" y="2118654"/>
                </a:cubicBezTo>
                <a:lnTo>
                  <a:pt x="12192000" y="2250657"/>
                </a:lnTo>
                <a:cubicBezTo>
                  <a:pt x="11889465" y="2157681"/>
                  <a:pt x="11662185" y="1902872"/>
                  <a:pt x="11617468" y="1591480"/>
                </a:cubicBezTo>
                <a:cubicBezTo>
                  <a:pt x="11617300" y="1591427"/>
                  <a:pt x="11617132" y="1591423"/>
                  <a:pt x="11616962" y="1591418"/>
                </a:cubicBezTo>
                <a:lnTo>
                  <a:pt x="11616424" y="1584794"/>
                </a:lnTo>
                <a:cubicBezTo>
                  <a:pt x="11611365" y="1554782"/>
                  <a:pt x="11608914" y="1524133"/>
                  <a:pt x="11608957" y="1493044"/>
                </a:cubicBezTo>
                <a:cubicBezTo>
                  <a:pt x="11607645" y="1487460"/>
                  <a:pt x="11607586" y="1481838"/>
                  <a:pt x="11607586" y="1476202"/>
                </a:cubicBezTo>
                <a:lnTo>
                  <a:pt x="11608180" y="1464851"/>
                </a:lnTo>
                <a:lnTo>
                  <a:pt x="11608678" y="1464884"/>
                </a:lnTo>
                <a:close/>
                <a:moveTo>
                  <a:pt x="11594916" y="1464394"/>
                </a:moveTo>
                <a:lnTo>
                  <a:pt x="11594942" y="1464884"/>
                </a:lnTo>
                <a:lnTo>
                  <a:pt x="11595440" y="1464852"/>
                </a:lnTo>
                <a:lnTo>
                  <a:pt x="11596034" y="1476202"/>
                </a:lnTo>
                <a:cubicBezTo>
                  <a:pt x="11596034" y="1481838"/>
                  <a:pt x="11595975" y="1487460"/>
                  <a:pt x="11594663" y="1493044"/>
                </a:cubicBezTo>
                <a:cubicBezTo>
                  <a:pt x="11594706" y="1524133"/>
                  <a:pt x="11592255" y="1554782"/>
                  <a:pt x="11587196" y="1584794"/>
                </a:cubicBezTo>
                <a:lnTo>
                  <a:pt x="11586658" y="1591418"/>
                </a:lnTo>
                <a:cubicBezTo>
                  <a:pt x="11586488" y="1591423"/>
                  <a:pt x="11586320" y="1591427"/>
                  <a:pt x="11586152" y="1591480"/>
                </a:cubicBezTo>
                <a:cubicBezTo>
                  <a:pt x="11535877" y="1941574"/>
                  <a:pt x="11254838" y="2220146"/>
                  <a:pt x="10895987" y="2279078"/>
                </a:cubicBezTo>
                <a:lnTo>
                  <a:pt x="10895871" y="2280217"/>
                </a:lnTo>
                <a:cubicBezTo>
                  <a:pt x="10890560" y="2281220"/>
                  <a:pt x="10885231" y="2282161"/>
                  <a:pt x="10879654" y="2281745"/>
                </a:cubicBezTo>
                <a:cubicBezTo>
                  <a:pt x="10848482" y="2287255"/>
                  <a:pt x="10816602" y="2290213"/>
                  <a:pt x="10784227" y="2290736"/>
                </a:cubicBezTo>
                <a:lnTo>
                  <a:pt x="10767109" y="2292349"/>
                </a:lnTo>
                <a:lnTo>
                  <a:pt x="10767083" y="2291858"/>
                </a:lnTo>
                <a:lnTo>
                  <a:pt x="10766584" y="2291891"/>
                </a:lnTo>
                <a:cubicBezTo>
                  <a:pt x="10766018" y="2288119"/>
                  <a:pt x="10765991" y="2284333"/>
                  <a:pt x="10765991" y="2280541"/>
                </a:cubicBezTo>
                <a:cubicBezTo>
                  <a:pt x="10765991" y="2274903"/>
                  <a:pt x="10766050" y="2269279"/>
                  <a:pt x="10767362" y="2263693"/>
                </a:cubicBezTo>
                <a:cubicBezTo>
                  <a:pt x="10767319" y="2232611"/>
                  <a:pt x="10769769" y="2201969"/>
                  <a:pt x="10774826" y="2171962"/>
                </a:cubicBezTo>
                <a:lnTo>
                  <a:pt x="10775366" y="2165325"/>
                </a:lnTo>
                <a:cubicBezTo>
                  <a:pt x="10775535" y="2165320"/>
                  <a:pt x="10775704" y="2165315"/>
                  <a:pt x="10775872" y="2165262"/>
                </a:cubicBezTo>
                <a:cubicBezTo>
                  <a:pt x="10826148" y="1815167"/>
                  <a:pt x="11107187" y="1536596"/>
                  <a:pt x="11466037" y="1477664"/>
                </a:cubicBezTo>
                <a:lnTo>
                  <a:pt x="11466154" y="1476525"/>
                </a:lnTo>
                <a:cubicBezTo>
                  <a:pt x="11471463" y="1475523"/>
                  <a:pt x="11476791" y="1474582"/>
                  <a:pt x="11482367" y="1474998"/>
                </a:cubicBezTo>
                <a:cubicBezTo>
                  <a:pt x="11513550" y="1469485"/>
                  <a:pt x="11545443" y="1466527"/>
                  <a:pt x="11577829" y="1466004"/>
                </a:cubicBezTo>
                <a:close/>
                <a:moveTo>
                  <a:pt x="9916551" y="1464394"/>
                </a:moveTo>
                <a:lnTo>
                  <a:pt x="9933638" y="1466004"/>
                </a:lnTo>
                <a:cubicBezTo>
                  <a:pt x="9966024" y="1466527"/>
                  <a:pt x="9997917" y="1469485"/>
                  <a:pt x="10029100" y="1474998"/>
                </a:cubicBezTo>
                <a:cubicBezTo>
                  <a:pt x="10034676" y="1474582"/>
                  <a:pt x="10040004" y="1475523"/>
                  <a:pt x="10045313" y="1476525"/>
                </a:cubicBezTo>
                <a:lnTo>
                  <a:pt x="10045430" y="1477664"/>
                </a:lnTo>
                <a:cubicBezTo>
                  <a:pt x="10404280" y="1536596"/>
                  <a:pt x="10685319" y="1815167"/>
                  <a:pt x="10735596" y="2165262"/>
                </a:cubicBezTo>
                <a:cubicBezTo>
                  <a:pt x="10735763" y="2165315"/>
                  <a:pt x="10735932" y="2165320"/>
                  <a:pt x="10736101" y="2165325"/>
                </a:cubicBezTo>
                <a:lnTo>
                  <a:pt x="10736641" y="2171962"/>
                </a:lnTo>
                <a:cubicBezTo>
                  <a:pt x="10741698" y="2201969"/>
                  <a:pt x="10744148" y="2232611"/>
                  <a:pt x="10744105" y="2263693"/>
                </a:cubicBezTo>
                <a:cubicBezTo>
                  <a:pt x="10745417" y="2269279"/>
                  <a:pt x="10745476" y="2274903"/>
                  <a:pt x="10745476" y="2280541"/>
                </a:cubicBezTo>
                <a:cubicBezTo>
                  <a:pt x="10745476" y="2284333"/>
                  <a:pt x="10745449" y="2288119"/>
                  <a:pt x="10744883" y="2291891"/>
                </a:cubicBezTo>
                <a:lnTo>
                  <a:pt x="10744384" y="2291858"/>
                </a:lnTo>
                <a:lnTo>
                  <a:pt x="10744358" y="2292349"/>
                </a:lnTo>
                <a:lnTo>
                  <a:pt x="10727240" y="2290736"/>
                </a:lnTo>
                <a:cubicBezTo>
                  <a:pt x="10694865" y="2290213"/>
                  <a:pt x="10662985" y="2287255"/>
                  <a:pt x="10631813" y="2281745"/>
                </a:cubicBezTo>
                <a:cubicBezTo>
                  <a:pt x="10626236" y="2282161"/>
                  <a:pt x="10620907" y="2281220"/>
                  <a:pt x="10615596" y="2280217"/>
                </a:cubicBezTo>
                <a:lnTo>
                  <a:pt x="10615480" y="2279078"/>
                </a:lnTo>
                <a:cubicBezTo>
                  <a:pt x="10256629" y="2220146"/>
                  <a:pt x="9975590" y="1941574"/>
                  <a:pt x="9925315" y="1591480"/>
                </a:cubicBezTo>
                <a:cubicBezTo>
                  <a:pt x="9925147" y="1591427"/>
                  <a:pt x="9924979" y="1591423"/>
                  <a:pt x="9924809" y="1591418"/>
                </a:cubicBezTo>
                <a:lnTo>
                  <a:pt x="9924271" y="1584794"/>
                </a:lnTo>
                <a:cubicBezTo>
                  <a:pt x="9919212" y="1554782"/>
                  <a:pt x="9916761" y="1524133"/>
                  <a:pt x="9916804" y="1493044"/>
                </a:cubicBezTo>
                <a:cubicBezTo>
                  <a:pt x="9915492" y="1487460"/>
                  <a:pt x="9915433" y="1481838"/>
                  <a:pt x="9915433" y="1476202"/>
                </a:cubicBezTo>
                <a:lnTo>
                  <a:pt x="9916027" y="1464852"/>
                </a:lnTo>
                <a:lnTo>
                  <a:pt x="9916525" y="1464884"/>
                </a:lnTo>
                <a:close/>
                <a:moveTo>
                  <a:pt x="9902763" y="1464394"/>
                </a:moveTo>
                <a:lnTo>
                  <a:pt x="9902789" y="1464884"/>
                </a:lnTo>
                <a:lnTo>
                  <a:pt x="9903287" y="1464852"/>
                </a:lnTo>
                <a:lnTo>
                  <a:pt x="9903881" y="1476202"/>
                </a:lnTo>
                <a:cubicBezTo>
                  <a:pt x="9903881" y="1481838"/>
                  <a:pt x="9903822" y="1487460"/>
                  <a:pt x="9902510" y="1493044"/>
                </a:cubicBezTo>
                <a:cubicBezTo>
                  <a:pt x="9902553" y="1524133"/>
                  <a:pt x="9900102" y="1554782"/>
                  <a:pt x="9895043" y="1584794"/>
                </a:cubicBezTo>
                <a:lnTo>
                  <a:pt x="9894505" y="1591418"/>
                </a:lnTo>
                <a:cubicBezTo>
                  <a:pt x="9894335" y="1591423"/>
                  <a:pt x="9894167" y="1591427"/>
                  <a:pt x="9893999" y="1591480"/>
                </a:cubicBezTo>
                <a:cubicBezTo>
                  <a:pt x="9843724" y="1941574"/>
                  <a:pt x="9562685" y="2220146"/>
                  <a:pt x="9203834" y="2279078"/>
                </a:cubicBezTo>
                <a:lnTo>
                  <a:pt x="9203718" y="2280217"/>
                </a:lnTo>
                <a:cubicBezTo>
                  <a:pt x="9198407" y="2281220"/>
                  <a:pt x="9193078" y="2282161"/>
                  <a:pt x="9187501" y="2281745"/>
                </a:cubicBezTo>
                <a:cubicBezTo>
                  <a:pt x="9156329" y="2287255"/>
                  <a:pt x="9124449" y="2290213"/>
                  <a:pt x="9092074" y="2290736"/>
                </a:cubicBezTo>
                <a:lnTo>
                  <a:pt x="9074956" y="2292349"/>
                </a:lnTo>
                <a:lnTo>
                  <a:pt x="9074930" y="2291858"/>
                </a:lnTo>
                <a:lnTo>
                  <a:pt x="9074431" y="2291891"/>
                </a:lnTo>
                <a:cubicBezTo>
                  <a:pt x="9073865" y="2288119"/>
                  <a:pt x="9073838" y="2284333"/>
                  <a:pt x="9073838" y="2280541"/>
                </a:cubicBezTo>
                <a:cubicBezTo>
                  <a:pt x="9073838" y="2274903"/>
                  <a:pt x="9073897" y="2269279"/>
                  <a:pt x="9075209" y="2263693"/>
                </a:cubicBezTo>
                <a:cubicBezTo>
                  <a:pt x="9075166" y="2232611"/>
                  <a:pt x="9077616" y="2201969"/>
                  <a:pt x="9082673" y="2171962"/>
                </a:cubicBezTo>
                <a:lnTo>
                  <a:pt x="9083213" y="2165325"/>
                </a:lnTo>
                <a:cubicBezTo>
                  <a:pt x="9083382" y="2165320"/>
                  <a:pt x="9083551" y="2165315"/>
                  <a:pt x="9083718" y="2165262"/>
                </a:cubicBezTo>
                <a:cubicBezTo>
                  <a:pt x="9133995" y="1815167"/>
                  <a:pt x="9415034" y="1536596"/>
                  <a:pt x="9773884" y="1477664"/>
                </a:cubicBezTo>
                <a:lnTo>
                  <a:pt x="9774001" y="1476525"/>
                </a:lnTo>
                <a:cubicBezTo>
                  <a:pt x="9779310" y="1475523"/>
                  <a:pt x="9784638" y="1474582"/>
                  <a:pt x="9790214" y="1474998"/>
                </a:cubicBezTo>
                <a:cubicBezTo>
                  <a:pt x="9821397" y="1469485"/>
                  <a:pt x="9853290" y="1466527"/>
                  <a:pt x="9885676" y="1466004"/>
                </a:cubicBezTo>
                <a:close/>
                <a:moveTo>
                  <a:pt x="8224400" y="1464394"/>
                </a:moveTo>
                <a:lnTo>
                  <a:pt x="8241488" y="1466004"/>
                </a:lnTo>
                <a:cubicBezTo>
                  <a:pt x="8273873" y="1466527"/>
                  <a:pt x="8305766" y="1469485"/>
                  <a:pt x="8336949" y="1474998"/>
                </a:cubicBezTo>
                <a:cubicBezTo>
                  <a:pt x="8342525" y="1474582"/>
                  <a:pt x="8347853" y="1475523"/>
                  <a:pt x="8353162" y="1476525"/>
                </a:cubicBezTo>
                <a:lnTo>
                  <a:pt x="8353279" y="1477664"/>
                </a:lnTo>
                <a:cubicBezTo>
                  <a:pt x="8712129" y="1536596"/>
                  <a:pt x="8993168" y="1815167"/>
                  <a:pt x="9043444" y="2165262"/>
                </a:cubicBezTo>
                <a:cubicBezTo>
                  <a:pt x="9043612" y="2165315"/>
                  <a:pt x="9043781" y="2165320"/>
                  <a:pt x="9043950" y="2165325"/>
                </a:cubicBezTo>
                <a:lnTo>
                  <a:pt x="9044490" y="2171962"/>
                </a:lnTo>
                <a:cubicBezTo>
                  <a:pt x="9049547" y="2201969"/>
                  <a:pt x="9051997" y="2232611"/>
                  <a:pt x="9051954" y="2263693"/>
                </a:cubicBezTo>
                <a:cubicBezTo>
                  <a:pt x="9053266" y="2269279"/>
                  <a:pt x="9053325" y="2274903"/>
                  <a:pt x="9053325" y="2280541"/>
                </a:cubicBezTo>
                <a:cubicBezTo>
                  <a:pt x="9053325" y="2284333"/>
                  <a:pt x="9053298" y="2288119"/>
                  <a:pt x="9052732" y="2291891"/>
                </a:cubicBezTo>
                <a:lnTo>
                  <a:pt x="9052233" y="2291858"/>
                </a:lnTo>
                <a:lnTo>
                  <a:pt x="9052207" y="2292349"/>
                </a:lnTo>
                <a:lnTo>
                  <a:pt x="9035089" y="2290736"/>
                </a:lnTo>
                <a:cubicBezTo>
                  <a:pt x="9002714" y="2290213"/>
                  <a:pt x="8970834" y="2287255"/>
                  <a:pt x="8939662" y="2281745"/>
                </a:cubicBezTo>
                <a:cubicBezTo>
                  <a:pt x="8934085" y="2282161"/>
                  <a:pt x="8928756" y="2281220"/>
                  <a:pt x="8923445" y="2280217"/>
                </a:cubicBezTo>
                <a:lnTo>
                  <a:pt x="8923329" y="2279078"/>
                </a:lnTo>
                <a:cubicBezTo>
                  <a:pt x="8564478" y="2220146"/>
                  <a:pt x="8283439" y="1941574"/>
                  <a:pt x="8233164" y="1591480"/>
                </a:cubicBezTo>
                <a:cubicBezTo>
                  <a:pt x="8232996" y="1591427"/>
                  <a:pt x="8232828" y="1591423"/>
                  <a:pt x="8232658" y="1591418"/>
                </a:cubicBezTo>
                <a:lnTo>
                  <a:pt x="8232120" y="1584794"/>
                </a:lnTo>
                <a:cubicBezTo>
                  <a:pt x="8227061" y="1554782"/>
                  <a:pt x="8224611" y="1524133"/>
                  <a:pt x="8224653" y="1493044"/>
                </a:cubicBezTo>
                <a:cubicBezTo>
                  <a:pt x="8223341" y="1487460"/>
                  <a:pt x="8223282" y="1481838"/>
                  <a:pt x="8223282" y="1476202"/>
                </a:cubicBezTo>
                <a:lnTo>
                  <a:pt x="8223876" y="1464852"/>
                </a:lnTo>
                <a:lnTo>
                  <a:pt x="8224374" y="1464884"/>
                </a:lnTo>
                <a:close/>
                <a:moveTo>
                  <a:pt x="8210612" y="1464394"/>
                </a:moveTo>
                <a:lnTo>
                  <a:pt x="8210638" y="1464884"/>
                </a:lnTo>
                <a:lnTo>
                  <a:pt x="8211136" y="1464852"/>
                </a:lnTo>
                <a:lnTo>
                  <a:pt x="8211730" y="1476202"/>
                </a:lnTo>
                <a:cubicBezTo>
                  <a:pt x="8211730" y="1481838"/>
                  <a:pt x="8211672" y="1487460"/>
                  <a:pt x="8210360" y="1493044"/>
                </a:cubicBezTo>
                <a:cubicBezTo>
                  <a:pt x="8210402" y="1524133"/>
                  <a:pt x="8207951" y="1554782"/>
                  <a:pt x="8202893" y="1584794"/>
                </a:cubicBezTo>
                <a:lnTo>
                  <a:pt x="8202354" y="1591418"/>
                </a:lnTo>
                <a:cubicBezTo>
                  <a:pt x="8202185" y="1591423"/>
                  <a:pt x="8202016" y="1591427"/>
                  <a:pt x="8201849" y="1591480"/>
                </a:cubicBezTo>
                <a:cubicBezTo>
                  <a:pt x="8151573" y="1941574"/>
                  <a:pt x="7870534" y="2220146"/>
                  <a:pt x="7511683" y="2279078"/>
                </a:cubicBezTo>
                <a:lnTo>
                  <a:pt x="7511567" y="2280217"/>
                </a:lnTo>
                <a:cubicBezTo>
                  <a:pt x="7506256" y="2281220"/>
                  <a:pt x="7500927" y="2282161"/>
                  <a:pt x="7495350" y="2281745"/>
                </a:cubicBezTo>
                <a:cubicBezTo>
                  <a:pt x="7464178" y="2287255"/>
                  <a:pt x="7432298" y="2290213"/>
                  <a:pt x="7399924" y="2290736"/>
                </a:cubicBezTo>
                <a:lnTo>
                  <a:pt x="7382805" y="2292349"/>
                </a:lnTo>
                <a:lnTo>
                  <a:pt x="7382779" y="2291858"/>
                </a:lnTo>
                <a:lnTo>
                  <a:pt x="7382280" y="2291891"/>
                </a:lnTo>
                <a:cubicBezTo>
                  <a:pt x="7381714" y="2288119"/>
                  <a:pt x="7381687" y="2284333"/>
                  <a:pt x="7381687" y="2280541"/>
                </a:cubicBezTo>
                <a:cubicBezTo>
                  <a:pt x="7381687" y="2274903"/>
                  <a:pt x="7381746" y="2269279"/>
                  <a:pt x="7383058" y="2263693"/>
                </a:cubicBezTo>
                <a:cubicBezTo>
                  <a:pt x="7383016" y="2232611"/>
                  <a:pt x="7385465" y="2201969"/>
                  <a:pt x="7390522" y="2171962"/>
                </a:cubicBezTo>
                <a:lnTo>
                  <a:pt x="7391062" y="2165325"/>
                </a:lnTo>
                <a:cubicBezTo>
                  <a:pt x="7391231" y="2165320"/>
                  <a:pt x="7391400" y="2165315"/>
                  <a:pt x="7391568" y="2165262"/>
                </a:cubicBezTo>
                <a:cubicBezTo>
                  <a:pt x="7441844" y="1815167"/>
                  <a:pt x="7722883" y="1536596"/>
                  <a:pt x="8081734" y="1477664"/>
                </a:cubicBezTo>
                <a:lnTo>
                  <a:pt x="8081851" y="1476525"/>
                </a:lnTo>
                <a:cubicBezTo>
                  <a:pt x="8087159" y="1475523"/>
                  <a:pt x="8092487" y="1474582"/>
                  <a:pt x="8098063" y="1474998"/>
                </a:cubicBezTo>
                <a:cubicBezTo>
                  <a:pt x="8129247" y="1469485"/>
                  <a:pt x="8161139" y="1466527"/>
                  <a:pt x="8193525" y="1466004"/>
                </a:cubicBezTo>
                <a:close/>
                <a:moveTo>
                  <a:pt x="6532249" y="1464394"/>
                </a:moveTo>
                <a:lnTo>
                  <a:pt x="6549337" y="1466004"/>
                </a:lnTo>
                <a:cubicBezTo>
                  <a:pt x="6581722" y="1466527"/>
                  <a:pt x="6613615" y="1469485"/>
                  <a:pt x="6644798" y="1474998"/>
                </a:cubicBezTo>
                <a:cubicBezTo>
                  <a:pt x="6650374" y="1474582"/>
                  <a:pt x="6655702" y="1475523"/>
                  <a:pt x="6661011" y="1476525"/>
                </a:cubicBezTo>
                <a:lnTo>
                  <a:pt x="6661128" y="1477664"/>
                </a:lnTo>
                <a:cubicBezTo>
                  <a:pt x="7019978" y="1536596"/>
                  <a:pt x="7301017" y="1815167"/>
                  <a:pt x="7351294" y="2165262"/>
                </a:cubicBezTo>
                <a:cubicBezTo>
                  <a:pt x="7351461" y="2165315"/>
                  <a:pt x="7351631" y="2165320"/>
                  <a:pt x="7351799" y="2165325"/>
                </a:cubicBezTo>
                <a:lnTo>
                  <a:pt x="7352340" y="2171962"/>
                </a:lnTo>
                <a:cubicBezTo>
                  <a:pt x="7357396" y="2201969"/>
                  <a:pt x="7359846" y="2232611"/>
                  <a:pt x="7359804" y="2263693"/>
                </a:cubicBezTo>
                <a:cubicBezTo>
                  <a:pt x="7361116" y="2269279"/>
                  <a:pt x="7361174" y="2274903"/>
                  <a:pt x="7361174" y="2280541"/>
                </a:cubicBezTo>
                <a:cubicBezTo>
                  <a:pt x="7361174" y="2284333"/>
                  <a:pt x="7361147" y="2288119"/>
                  <a:pt x="7360581" y="2291891"/>
                </a:cubicBezTo>
                <a:lnTo>
                  <a:pt x="7360082" y="2291858"/>
                </a:lnTo>
                <a:lnTo>
                  <a:pt x="7360056" y="2292349"/>
                </a:lnTo>
                <a:lnTo>
                  <a:pt x="7342938" y="2290736"/>
                </a:lnTo>
                <a:cubicBezTo>
                  <a:pt x="7310564" y="2290213"/>
                  <a:pt x="7278683" y="2287255"/>
                  <a:pt x="7247511" y="2281745"/>
                </a:cubicBezTo>
                <a:cubicBezTo>
                  <a:pt x="7241934" y="2282161"/>
                  <a:pt x="7236605" y="2281220"/>
                  <a:pt x="7231295" y="2280217"/>
                </a:cubicBezTo>
                <a:lnTo>
                  <a:pt x="7231179" y="2279078"/>
                </a:lnTo>
                <a:cubicBezTo>
                  <a:pt x="6872327" y="2220146"/>
                  <a:pt x="6591288" y="1941574"/>
                  <a:pt x="6541013" y="1591480"/>
                </a:cubicBezTo>
                <a:cubicBezTo>
                  <a:pt x="6540845" y="1591427"/>
                  <a:pt x="6540677" y="1591423"/>
                  <a:pt x="6540507" y="1591418"/>
                </a:cubicBezTo>
                <a:lnTo>
                  <a:pt x="6539969" y="1584794"/>
                </a:lnTo>
                <a:cubicBezTo>
                  <a:pt x="6534910" y="1554782"/>
                  <a:pt x="6532460" y="1524133"/>
                  <a:pt x="6532502" y="1493044"/>
                </a:cubicBezTo>
                <a:cubicBezTo>
                  <a:pt x="6531190" y="1487460"/>
                  <a:pt x="6531131" y="1481838"/>
                  <a:pt x="6531131" y="1476202"/>
                </a:cubicBezTo>
                <a:lnTo>
                  <a:pt x="6531725" y="1464852"/>
                </a:lnTo>
                <a:lnTo>
                  <a:pt x="6532223" y="1464884"/>
                </a:lnTo>
                <a:close/>
                <a:moveTo>
                  <a:pt x="6518461" y="1464394"/>
                </a:moveTo>
                <a:lnTo>
                  <a:pt x="6518487" y="1464884"/>
                </a:lnTo>
                <a:lnTo>
                  <a:pt x="6518985" y="1464852"/>
                </a:lnTo>
                <a:lnTo>
                  <a:pt x="6519579" y="1476202"/>
                </a:lnTo>
                <a:cubicBezTo>
                  <a:pt x="6519579" y="1481838"/>
                  <a:pt x="6519520" y="1487460"/>
                  <a:pt x="6518208" y="1493044"/>
                </a:cubicBezTo>
                <a:cubicBezTo>
                  <a:pt x="6518250" y="1524133"/>
                  <a:pt x="6515800" y="1554782"/>
                  <a:pt x="6510741" y="1584794"/>
                </a:cubicBezTo>
                <a:lnTo>
                  <a:pt x="6510203" y="1591418"/>
                </a:lnTo>
                <a:cubicBezTo>
                  <a:pt x="6510033" y="1591423"/>
                  <a:pt x="6509865" y="1591427"/>
                  <a:pt x="6509697" y="1591480"/>
                </a:cubicBezTo>
                <a:cubicBezTo>
                  <a:pt x="6459422" y="1941574"/>
                  <a:pt x="6178383" y="2220146"/>
                  <a:pt x="5819531" y="2279078"/>
                </a:cubicBezTo>
                <a:lnTo>
                  <a:pt x="5819415" y="2280217"/>
                </a:lnTo>
                <a:cubicBezTo>
                  <a:pt x="5814105" y="2281220"/>
                  <a:pt x="5808776" y="2282161"/>
                  <a:pt x="5803199" y="2281745"/>
                </a:cubicBezTo>
                <a:cubicBezTo>
                  <a:pt x="5772027" y="2287255"/>
                  <a:pt x="5740146" y="2290213"/>
                  <a:pt x="5707772" y="2290736"/>
                </a:cubicBezTo>
                <a:lnTo>
                  <a:pt x="5690654" y="2292349"/>
                </a:lnTo>
                <a:lnTo>
                  <a:pt x="5690628" y="2291858"/>
                </a:lnTo>
                <a:lnTo>
                  <a:pt x="5690129" y="2291891"/>
                </a:lnTo>
                <a:cubicBezTo>
                  <a:pt x="5689563" y="2288119"/>
                  <a:pt x="5689536" y="2284333"/>
                  <a:pt x="5689536" y="2280541"/>
                </a:cubicBezTo>
                <a:cubicBezTo>
                  <a:pt x="5689536" y="2274903"/>
                  <a:pt x="5689594" y="2269279"/>
                  <a:pt x="5690906" y="2263693"/>
                </a:cubicBezTo>
                <a:cubicBezTo>
                  <a:pt x="5690864" y="2232611"/>
                  <a:pt x="5693314" y="2201969"/>
                  <a:pt x="5698370" y="2171962"/>
                </a:cubicBezTo>
                <a:lnTo>
                  <a:pt x="5698911" y="2165325"/>
                </a:lnTo>
                <a:cubicBezTo>
                  <a:pt x="5699079" y="2165320"/>
                  <a:pt x="5699249" y="2165315"/>
                  <a:pt x="5699416" y="2165262"/>
                </a:cubicBezTo>
                <a:cubicBezTo>
                  <a:pt x="5749693" y="1815167"/>
                  <a:pt x="6030732" y="1536596"/>
                  <a:pt x="6389582" y="1477664"/>
                </a:cubicBezTo>
                <a:lnTo>
                  <a:pt x="6389699" y="1476525"/>
                </a:lnTo>
                <a:cubicBezTo>
                  <a:pt x="6395008" y="1475523"/>
                  <a:pt x="6400336" y="1474582"/>
                  <a:pt x="6405912" y="1474998"/>
                </a:cubicBezTo>
                <a:cubicBezTo>
                  <a:pt x="6437095" y="1469485"/>
                  <a:pt x="6468988" y="1466527"/>
                  <a:pt x="6501373" y="1466004"/>
                </a:cubicBezTo>
                <a:close/>
                <a:moveTo>
                  <a:pt x="4840098" y="1464394"/>
                </a:moveTo>
                <a:lnTo>
                  <a:pt x="4857185" y="1466004"/>
                </a:lnTo>
                <a:cubicBezTo>
                  <a:pt x="4889571" y="1466527"/>
                  <a:pt x="4921463" y="1469485"/>
                  <a:pt x="4952647" y="1474998"/>
                </a:cubicBezTo>
                <a:cubicBezTo>
                  <a:pt x="4958223" y="1474582"/>
                  <a:pt x="4963551" y="1475523"/>
                  <a:pt x="4968859" y="1476525"/>
                </a:cubicBezTo>
                <a:lnTo>
                  <a:pt x="4968976" y="1477664"/>
                </a:lnTo>
                <a:cubicBezTo>
                  <a:pt x="5327827" y="1536596"/>
                  <a:pt x="5608866" y="1815167"/>
                  <a:pt x="5659142" y="2165262"/>
                </a:cubicBezTo>
                <a:cubicBezTo>
                  <a:pt x="5659310" y="2165315"/>
                  <a:pt x="5659479" y="2165320"/>
                  <a:pt x="5659648" y="2165325"/>
                </a:cubicBezTo>
                <a:lnTo>
                  <a:pt x="5660188" y="2171962"/>
                </a:lnTo>
                <a:cubicBezTo>
                  <a:pt x="5665245" y="2201969"/>
                  <a:pt x="5667694" y="2232611"/>
                  <a:pt x="5667652" y="2263693"/>
                </a:cubicBezTo>
                <a:cubicBezTo>
                  <a:pt x="5668964" y="2269279"/>
                  <a:pt x="5669023" y="2274903"/>
                  <a:pt x="5669023" y="2280541"/>
                </a:cubicBezTo>
                <a:cubicBezTo>
                  <a:pt x="5669023" y="2284333"/>
                  <a:pt x="5668996" y="2288119"/>
                  <a:pt x="5668430" y="2291891"/>
                </a:cubicBezTo>
                <a:lnTo>
                  <a:pt x="5667931" y="2291858"/>
                </a:lnTo>
                <a:lnTo>
                  <a:pt x="5667905" y="2292349"/>
                </a:lnTo>
                <a:lnTo>
                  <a:pt x="5650786" y="2290736"/>
                </a:lnTo>
                <a:cubicBezTo>
                  <a:pt x="5618412" y="2290213"/>
                  <a:pt x="5586532" y="2287255"/>
                  <a:pt x="5555360" y="2281745"/>
                </a:cubicBezTo>
                <a:cubicBezTo>
                  <a:pt x="5549783" y="2282161"/>
                  <a:pt x="5544454" y="2281220"/>
                  <a:pt x="5539143" y="2280217"/>
                </a:cubicBezTo>
                <a:lnTo>
                  <a:pt x="5539027" y="2279078"/>
                </a:lnTo>
                <a:cubicBezTo>
                  <a:pt x="5180176" y="2220146"/>
                  <a:pt x="4899137" y="1941574"/>
                  <a:pt x="4848861" y="1591480"/>
                </a:cubicBezTo>
                <a:cubicBezTo>
                  <a:pt x="4848694" y="1591427"/>
                  <a:pt x="4848525" y="1591423"/>
                  <a:pt x="4848356" y="1591418"/>
                </a:cubicBezTo>
                <a:lnTo>
                  <a:pt x="4847817" y="1584794"/>
                </a:lnTo>
                <a:cubicBezTo>
                  <a:pt x="4842759" y="1554782"/>
                  <a:pt x="4840308" y="1524133"/>
                  <a:pt x="4840350" y="1493044"/>
                </a:cubicBezTo>
                <a:cubicBezTo>
                  <a:pt x="4839038" y="1487460"/>
                  <a:pt x="4838980" y="1481838"/>
                  <a:pt x="4838980" y="1476202"/>
                </a:cubicBezTo>
                <a:lnTo>
                  <a:pt x="4839574" y="1464852"/>
                </a:lnTo>
                <a:lnTo>
                  <a:pt x="4840072" y="1464884"/>
                </a:lnTo>
                <a:close/>
                <a:moveTo>
                  <a:pt x="4826310" y="1464394"/>
                </a:moveTo>
                <a:lnTo>
                  <a:pt x="4826336" y="1464884"/>
                </a:lnTo>
                <a:lnTo>
                  <a:pt x="4826834" y="1464852"/>
                </a:lnTo>
                <a:lnTo>
                  <a:pt x="4827428" y="1476202"/>
                </a:lnTo>
                <a:cubicBezTo>
                  <a:pt x="4827428" y="1481838"/>
                  <a:pt x="4827369" y="1487460"/>
                  <a:pt x="4826057" y="1493044"/>
                </a:cubicBezTo>
                <a:cubicBezTo>
                  <a:pt x="4826099" y="1524133"/>
                  <a:pt x="4823649" y="1554782"/>
                  <a:pt x="4818590" y="1584794"/>
                </a:cubicBezTo>
                <a:lnTo>
                  <a:pt x="4818052" y="1591418"/>
                </a:lnTo>
                <a:cubicBezTo>
                  <a:pt x="4817882" y="1591423"/>
                  <a:pt x="4817714" y="1591427"/>
                  <a:pt x="4817546" y="1591480"/>
                </a:cubicBezTo>
                <a:cubicBezTo>
                  <a:pt x="4767271" y="1941574"/>
                  <a:pt x="4486232" y="2220146"/>
                  <a:pt x="4127381" y="2279078"/>
                </a:cubicBezTo>
                <a:lnTo>
                  <a:pt x="4127264" y="2280217"/>
                </a:lnTo>
                <a:cubicBezTo>
                  <a:pt x="4121954" y="2281220"/>
                  <a:pt x="4116625" y="2282161"/>
                  <a:pt x="4111048" y="2281745"/>
                </a:cubicBezTo>
                <a:cubicBezTo>
                  <a:pt x="4079876" y="2287255"/>
                  <a:pt x="4047996" y="2290213"/>
                  <a:pt x="4015621" y="2290736"/>
                </a:cubicBezTo>
                <a:lnTo>
                  <a:pt x="3998503" y="2292349"/>
                </a:lnTo>
                <a:lnTo>
                  <a:pt x="3998477" y="2291858"/>
                </a:lnTo>
                <a:lnTo>
                  <a:pt x="3997978" y="2291891"/>
                </a:lnTo>
                <a:cubicBezTo>
                  <a:pt x="3997412" y="2288119"/>
                  <a:pt x="3997385" y="2284333"/>
                  <a:pt x="3997385" y="2280541"/>
                </a:cubicBezTo>
                <a:cubicBezTo>
                  <a:pt x="3997385" y="2274903"/>
                  <a:pt x="3997443" y="2269279"/>
                  <a:pt x="3998755" y="2263693"/>
                </a:cubicBezTo>
                <a:cubicBezTo>
                  <a:pt x="3998713" y="2232611"/>
                  <a:pt x="4001163" y="2201969"/>
                  <a:pt x="4006219" y="2171962"/>
                </a:cubicBezTo>
                <a:lnTo>
                  <a:pt x="4006760" y="2165325"/>
                </a:lnTo>
                <a:cubicBezTo>
                  <a:pt x="4006928" y="2165320"/>
                  <a:pt x="4007098" y="2165315"/>
                  <a:pt x="4007265" y="2165262"/>
                </a:cubicBezTo>
                <a:cubicBezTo>
                  <a:pt x="4057542" y="1815167"/>
                  <a:pt x="4338581" y="1536596"/>
                  <a:pt x="4697431" y="1477664"/>
                </a:cubicBezTo>
                <a:lnTo>
                  <a:pt x="4697548" y="1476525"/>
                </a:lnTo>
                <a:cubicBezTo>
                  <a:pt x="4702857" y="1475523"/>
                  <a:pt x="4708185" y="1474582"/>
                  <a:pt x="4713761" y="1474998"/>
                </a:cubicBezTo>
                <a:cubicBezTo>
                  <a:pt x="4744944" y="1469485"/>
                  <a:pt x="4776837" y="1466527"/>
                  <a:pt x="4809222" y="1466004"/>
                </a:cubicBezTo>
                <a:close/>
                <a:moveTo>
                  <a:pt x="3147947" y="1464394"/>
                </a:moveTo>
                <a:lnTo>
                  <a:pt x="3165034" y="1466004"/>
                </a:lnTo>
                <a:cubicBezTo>
                  <a:pt x="3197420" y="1466527"/>
                  <a:pt x="3229312" y="1469485"/>
                  <a:pt x="3260496" y="1474998"/>
                </a:cubicBezTo>
                <a:cubicBezTo>
                  <a:pt x="3266072" y="1474582"/>
                  <a:pt x="3271400" y="1475523"/>
                  <a:pt x="3276708" y="1476525"/>
                </a:cubicBezTo>
                <a:lnTo>
                  <a:pt x="3276826" y="1477664"/>
                </a:lnTo>
                <a:cubicBezTo>
                  <a:pt x="3635676" y="1536596"/>
                  <a:pt x="3916715" y="1815167"/>
                  <a:pt x="3966991" y="2165262"/>
                </a:cubicBezTo>
                <a:cubicBezTo>
                  <a:pt x="3967159" y="2165315"/>
                  <a:pt x="3967328" y="2165320"/>
                  <a:pt x="3967497" y="2165325"/>
                </a:cubicBezTo>
                <a:lnTo>
                  <a:pt x="3968037" y="2171962"/>
                </a:lnTo>
                <a:cubicBezTo>
                  <a:pt x="3973094" y="2201969"/>
                  <a:pt x="3975543" y="2232611"/>
                  <a:pt x="3975501" y="2263693"/>
                </a:cubicBezTo>
                <a:cubicBezTo>
                  <a:pt x="3976813" y="2269279"/>
                  <a:pt x="3976872" y="2274903"/>
                  <a:pt x="3976872" y="2280541"/>
                </a:cubicBezTo>
                <a:cubicBezTo>
                  <a:pt x="3976872" y="2284333"/>
                  <a:pt x="3976845" y="2288119"/>
                  <a:pt x="3976279" y="2291891"/>
                </a:cubicBezTo>
                <a:lnTo>
                  <a:pt x="3975780" y="2291858"/>
                </a:lnTo>
                <a:lnTo>
                  <a:pt x="3975754" y="2292349"/>
                </a:lnTo>
                <a:lnTo>
                  <a:pt x="3958635" y="2290736"/>
                </a:lnTo>
                <a:cubicBezTo>
                  <a:pt x="3926261" y="2290213"/>
                  <a:pt x="3894381" y="2287255"/>
                  <a:pt x="3863209" y="2281745"/>
                </a:cubicBezTo>
                <a:cubicBezTo>
                  <a:pt x="3857632" y="2282161"/>
                  <a:pt x="3852303" y="2281220"/>
                  <a:pt x="3846992" y="2280217"/>
                </a:cubicBezTo>
                <a:lnTo>
                  <a:pt x="3846876" y="2279078"/>
                </a:lnTo>
                <a:cubicBezTo>
                  <a:pt x="3488025" y="2220146"/>
                  <a:pt x="3206986" y="1941574"/>
                  <a:pt x="3156710" y="1591480"/>
                </a:cubicBezTo>
                <a:cubicBezTo>
                  <a:pt x="3156543" y="1591427"/>
                  <a:pt x="3156374" y="1591423"/>
                  <a:pt x="3156205" y="1591418"/>
                </a:cubicBezTo>
                <a:lnTo>
                  <a:pt x="3155667" y="1584794"/>
                </a:lnTo>
                <a:cubicBezTo>
                  <a:pt x="3150608" y="1554782"/>
                  <a:pt x="3148157" y="1524133"/>
                  <a:pt x="3148199" y="1493044"/>
                </a:cubicBezTo>
                <a:cubicBezTo>
                  <a:pt x="3146887" y="1487460"/>
                  <a:pt x="3146829" y="1481838"/>
                  <a:pt x="3146829" y="1476202"/>
                </a:cubicBezTo>
                <a:lnTo>
                  <a:pt x="3147423" y="1464852"/>
                </a:lnTo>
                <a:lnTo>
                  <a:pt x="3147921" y="1464884"/>
                </a:lnTo>
                <a:close/>
                <a:moveTo>
                  <a:pt x="3134159" y="1464394"/>
                </a:moveTo>
                <a:lnTo>
                  <a:pt x="3134185" y="1464884"/>
                </a:lnTo>
                <a:lnTo>
                  <a:pt x="3134683" y="1464852"/>
                </a:lnTo>
                <a:lnTo>
                  <a:pt x="3135277" y="1476202"/>
                </a:lnTo>
                <a:cubicBezTo>
                  <a:pt x="3135277" y="1481838"/>
                  <a:pt x="3135218" y="1487460"/>
                  <a:pt x="3133906" y="1493044"/>
                </a:cubicBezTo>
                <a:cubicBezTo>
                  <a:pt x="3133948" y="1524133"/>
                  <a:pt x="3131498" y="1554782"/>
                  <a:pt x="3126439" y="1584794"/>
                </a:cubicBezTo>
                <a:lnTo>
                  <a:pt x="3125901" y="1591418"/>
                </a:lnTo>
                <a:cubicBezTo>
                  <a:pt x="3125731" y="1591423"/>
                  <a:pt x="3125563" y="1591427"/>
                  <a:pt x="3125395" y="1591480"/>
                </a:cubicBezTo>
                <a:cubicBezTo>
                  <a:pt x="3075120" y="1941574"/>
                  <a:pt x="2794081" y="2220146"/>
                  <a:pt x="2435230" y="2279078"/>
                </a:cubicBezTo>
                <a:lnTo>
                  <a:pt x="2435113" y="2280217"/>
                </a:lnTo>
                <a:cubicBezTo>
                  <a:pt x="2429803" y="2281220"/>
                  <a:pt x="2424474" y="2282161"/>
                  <a:pt x="2418897" y="2281745"/>
                </a:cubicBezTo>
                <a:cubicBezTo>
                  <a:pt x="2387725" y="2287255"/>
                  <a:pt x="2355845" y="2290213"/>
                  <a:pt x="2323470" y="2290736"/>
                </a:cubicBezTo>
                <a:lnTo>
                  <a:pt x="2306352" y="2292349"/>
                </a:lnTo>
                <a:lnTo>
                  <a:pt x="2306326" y="2291858"/>
                </a:lnTo>
                <a:lnTo>
                  <a:pt x="2305827" y="2291891"/>
                </a:lnTo>
                <a:cubicBezTo>
                  <a:pt x="2305261" y="2288119"/>
                  <a:pt x="2305234" y="2284333"/>
                  <a:pt x="2305234" y="2280541"/>
                </a:cubicBezTo>
                <a:cubicBezTo>
                  <a:pt x="2305234" y="2274903"/>
                  <a:pt x="2305292" y="2269279"/>
                  <a:pt x="2306604" y="2263693"/>
                </a:cubicBezTo>
                <a:cubicBezTo>
                  <a:pt x="2306562" y="2232611"/>
                  <a:pt x="2309012" y="2201969"/>
                  <a:pt x="2314068" y="2171962"/>
                </a:cubicBezTo>
                <a:lnTo>
                  <a:pt x="2314609" y="2165325"/>
                </a:lnTo>
                <a:cubicBezTo>
                  <a:pt x="2314777" y="2165320"/>
                  <a:pt x="2314947" y="2165315"/>
                  <a:pt x="2315114" y="2165262"/>
                </a:cubicBezTo>
                <a:cubicBezTo>
                  <a:pt x="2365391" y="1815167"/>
                  <a:pt x="2646430" y="1536596"/>
                  <a:pt x="3005280" y="1477664"/>
                </a:cubicBezTo>
                <a:lnTo>
                  <a:pt x="3005397" y="1476525"/>
                </a:lnTo>
                <a:cubicBezTo>
                  <a:pt x="3010706" y="1475523"/>
                  <a:pt x="3016034" y="1474582"/>
                  <a:pt x="3021610" y="1474998"/>
                </a:cubicBezTo>
                <a:cubicBezTo>
                  <a:pt x="3052793" y="1469485"/>
                  <a:pt x="3084686" y="1466527"/>
                  <a:pt x="3117071" y="1466004"/>
                </a:cubicBezTo>
                <a:close/>
                <a:moveTo>
                  <a:pt x="1455796" y="1464394"/>
                </a:moveTo>
                <a:lnTo>
                  <a:pt x="1472883" y="1466004"/>
                </a:lnTo>
                <a:cubicBezTo>
                  <a:pt x="1505269" y="1466527"/>
                  <a:pt x="1537161" y="1469485"/>
                  <a:pt x="1568345" y="1474998"/>
                </a:cubicBezTo>
                <a:cubicBezTo>
                  <a:pt x="1573921" y="1474582"/>
                  <a:pt x="1579249" y="1475523"/>
                  <a:pt x="1584557" y="1476525"/>
                </a:cubicBezTo>
                <a:lnTo>
                  <a:pt x="1584675" y="1477664"/>
                </a:lnTo>
                <a:cubicBezTo>
                  <a:pt x="1943525" y="1536596"/>
                  <a:pt x="2224564" y="1815167"/>
                  <a:pt x="2274840" y="2165262"/>
                </a:cubicBezTo>
                <a:cubicBezTo>
                  <a:pt x="2275008" y="2165315"/>
                  <a:pt x="2275177" y="2165320"/>
                  <a:pt x="2275346" y="2165325"/>
                </a:cubicBezTo>
                <a:lnTo>
                  <a:pt x="2275886" y="2171962"/>
                </a:lnTo>
                <a:cubicBezTo>
                  <a:pt x="2280943" y="2201969"/>
                  <a:pt x="2283392" y="2232611"/>
                  <a:pt x="2283350" y="2263693"/>
                </a:cubicBezTo>
                <a:cubicBezTo>
                  <a:pt x="2284662" y="2269279"/>
                  <a:pt x="2284721" y="2274903"/>
                  <a:pt x="2284721" y="2280541"/>
                </a:cubicBezTo>
                <a:cubicBezTo>
                  <a:pt x="2284721" y="2284333"/>
                  <a:pt x="2284694" y="2288119"/>
                  <a:pt x="2284128" y="2291891"/>
                </a:cubicBezTo>
                <a:lnTo>
                  <a:pt x="2283629" y="2291858"/>
                </a:lnTo>
                <a:lnTo>
                  <a:pt x="2283603" y="2292349"/>
                </a:lnTo>
                <a:lnTo>
                  <a:pt x="2266484" y="2290736"/>
                </a:lnTo>
                <a:cubicBezTo>
                  <a:pt x="2234110" y="2290213"/>
                  <a:pt x="2202230" y="2287255"/>
                  <a:pt x="2171058" y="2281745"/>
                </a:cubicBezTo>
                <a:cubicBezTo>
                  <a:pt x="2165481" y="2282161"/>
                  <a:pt x="2160152" y="2281220"/>
                  <a:pt x="2154841" y="2280217"/>
                </a:cubicBezTo>
                <a:lnTo>
                  <a:pt x="2154725" y="2279078"/>
                </a:lnTo>
                <a:cubicBezTo>
                  <a:pt x="1795874" y="2220146"/>
                  <a:pt x="1514835" y="1941574"/>
                  <a:pt x="1464559" y="1591480"/>
                </a:cubicBezTo>
                <a:cubicBezTo>
                  <a:pt x="1464392" y="1591427"/>
                  <a:pt x="1464223" y="1591423"/>
                  <a:pt x="1464054" y="1591418"/>
                </a:cubicBezTo>
                <a:lnTo>
                  <a:pt x="1463515" y="1584794"/>
                </a:lnTo>
                <a:cubicBezTo>
                  <a:pt x="1458457" y="1554782"/>
                  <a:pt x="1456006" y="1524133"/>
                  <a:pt x="1456048" y="1493044"/>
                </a:cubicBezTo>
                <a:cubicBezTo>
                  <a:pt x="1454736" y="1487460"/>
                  <a:pt x="1454678" y="1481838"/>
                  <a:pt x="1454678" y="1476202"/>
                </a:cubicBezTo>
                <a:lnTo>
                  <a:pt x="1455272" y="1464852"/>
                </a:lnTo>
                <a:lnTo>
                  <a:pt x="1455770" y="1464884"/>
                </a:lnTo>
                <a:close/>
                <a:moveTo>
                  <a:pt x="1442008" y="1464394"/>
                </a:moveTo>
                <a:lnTo>
                  <a:pt x="1442034" y="1464884"/>
                </a:lnTo>
                <a:lnTo>
                  <a:pt x="1442532" y="1464852"/>
                </a:lnTo>
                <a:lnTo>
                  <a:pt x="1443126" y="1476202"/>
                </a:lnTo>
                <a:cubicBezTo>
                  <a:pt x="1443126" y="1481838"/>
                  <a:pt x="1443067" y="1487460"/>
                  <a:pt x="1441755" y="1493044"/>
                </a:cubicBezTo>
                <a:cubicBezTo>
                  <a:pt x="1441797" y="1524133"/>
                  <a:pt x="1439347" y="1554782"/>
                  <a:pt x="1434288" y="1584794"/>
                </a:cubicBezTo>
                <a:lnTo>
                  <a:pt x="1433750" y="1591418"/>
                </a:lnTo>
                <a:cubicBezTo>
                  <a:pt x="1433580" y="1591423"/>
                  <a:pt x="1433412" y="1591427"/>
                  <a:pt x="1433244" y="1591480"/>
                </a:cubicBezTo>
                <a:cubicBezTo>
                  <a:pt x="1382969" y="1941574"/>
                  <a:pt x="1101930" y="2220146"/>
                  <a:pt x="743079" y="2279078"/>
                </a:cubicBezTo>
                <a:lnTo>
                  <a:pt x="742962" y="2280217"/>
                </a:lnTo>
                <a:cubicBezTo>
                  <a:pt x="737652" y="2281220"/>
                  <a:pt x="732323" y="2282161"/>
                  <a:pt x="726746" y="2281745"/>
                </a:cubicBezTo>
                <a:cubicBezTo>
                  <a:pt x="695574" y="2287255"/>
                  <a:pt x="663693" y="2290213"/>
                  <a:pt x="631319" y="2290736"/>
                </a:cubicBezTo>
                <a:lnTo>
                  <a:pt x="614201" y="2292349"/>
                </a:lnTo>
                <a:lnTo>
                  <a:pt x="614175" y="2291858"/>
                </a:lnTo>
                <a:lnTo>
                  <a:pt x="613676" y="2291891"/>
                </a:lnTo>
                <a:cubicBezTo>
                  <a:pt x="613110" y="2288119"/>
                  <a:pt x="613083" y="2284333"/>
                  <a:pt x="613083" y="2280541"/>
                </a:cubicBezTo>
                <a:cubicBezTo>
                  <a:pt x="613083" y="2274903"/>
                  <a:pt x="613141" y="2269279"/>
                  <a:pt x="614453" y="2263693"/>
                </a:cubicBezTo>
                <a:cubicBezTo>
                  <a:pt x="614411" y="2232611"/>
                  <a:pt x="616861" y="2201969"/>
                  <a:pt x="621917" y="2171962"/>
                </a:cubicBezTo>
                <a:lnTo>
                  <a:pt x="622458" y="2165325"/>
                </a:lnTo>
                <a:cubicBezTo>
                  <a:pt x="622626" y="2165320"/>
                  <a:pt x="622796" y="2165315"/>
                  <a:pt x="622963" y="2165262"/>
                </a:cubicBezTo>
                <a:cubicBezTo>
                  <a:pt x="673240" y="1815167"/>
                  <a:pt x="954279" y="1536596"/>
                  <a:pt x="1313129" y="1477664"/>
                </a:cubicBezTo>
                <a:lnTo>
                  <a:pt x="1313246" y="1476525"/>
                </a:lnTo>
                <a:cubicBezTo>
                  <a:pt x="1318555" y="1475523"/>
                  <a:pt x="1323883" y="1474582"/>
                  <a:pt x="1329459" y="1474998"/>
                </a:cubicBezTo>
                <a:cubicBezTo>
                  <a:pt x="1360642" y="1469485"/>
                  <a:pt x="1392535" y="1466527"/>
                  <a:pt x="1424920" y="1466004"/>
                </a:cubicBezTo>
                <a:close/>
                <a:moveTo>
                  <a:pt x="10909360" y="750600"/>
                </a:moveTo>
                <a:cubicBezTo>
                  <a:pt x="10962636" y="1021506"/>
                  <a:pt x="11177479" y="1236303"/>
                  <a:pt x="11452669" y="1295446"/>
                </a:cubicBezTo>
                <a:cubicBezTo>
                  <a:pt x="11399394" y="1024540"/>
                  <a:pt x="11184550" y="809743"/>
                  <a:pt x="10909360" y="750600"/>
                </a:cubicBezTo>
                <a:close/>
                <a:moveTo>
                  <a:pt x="10602109" y="750600"/>
                </a:moveTo>
                <a:cubicBezTo>
                  <a:pt x="10326919" y="809743"/>
                  <a:pt x="10112075" y="1024540"/>
                  <a:pt x="10058800" y="1295446"/>
                </a:cubicBezTo>
                <a:cubicBezTo>
                  <a:pt x="10333990" y="1236303"/>
                  <a:pt x="10548833" y="1021506"/>
                  <a:pt x="10602109" y="750600"/>
                </a:cubicBezTo>
                <a:close/>
                <a:moveTo>
                  <a:pt x="9217207" y="750600"/>
                </a:moveTo>
                <a:cubicBezTo>
                  <a:pt x="9270483" y="1021506"/>
                  <a:pt x="9485326" y="1236303"/>
                  <a:pt x="9760516" y="1295446"/>
                </a:cubicBezTo>
                <a:cubicBezTo>
                  <a:pt x="9707241" y="1024540"/>
                  <a:pt x="9492397" y="809743"/>
                  <a:pt x="9217207" y="750600"/>
                </a:cubicBezTo>
                <a:close/>
                <a:moveTo>
                  <a:pt x="8909958" y="750600"/>
                </a:moveTo>
                <a:cubicBezTo>
                  <a:pt x="8634768" y="809743"/>
                  <a:pt x="8419924" y="1024540"/>
                  <a:pt x="8366649" y="1295446"/>
                </a:cubicBezTo>
                <a:cubicBezTo>
                  <a:pt x="8641839" y="1236303"/>
                  <a:pt x="8856682" y="1021506"/>
                  <a:pt x="8909958" y="750600"/>
                </a:cubicBezTo>
                <a:close/>
                <a:moveTo>
                  <a:pt x="7525056" y="750600"/>
                </a:moveTo>
                <a:cubicBezTo>
                  <a:pt x="7578332" y="1021506"/>
                  <a:pt x="7793175" y="1236303"/>
                  <a:pt x="8068365" y="1295446"/>
                </a:cubicBezTo>
                <a:cubicBezTo>
                  <a:pt x="8015090" y="1024540"/>
                  <a:pt x="7800246" y="809743"/>
                  <a:pt x="7525056" y="750600"/>
                </a:cubicBezTo>
                <a:close/>
                <a:moveTo>
                  <a:pt x="7217807" y="750600"/>
                </a:moveTo>
                <a:cubicBezTo>
                  <a:pt x="6942617" y="809743"/>
                  <a:pt x="6727773" y="1024540"/>
                  <a:pt x="6674498" y="1295446"/>
                </a:cubicBezTo>
                <a:cubicBezTo>
                  <a:pt x="6949688" y="1236303"/>
                  <a:pt x="7164531" y="1021506"/>
                  <a:pt x="7217807" y="750600"/>
                </a:cubicBezTo>
                <a:close/>
                <a:moveTo>
                  <a:pt x="5832905" y="750600"/>
                </a:moveTo>
                <a:cubicBezTo>
                  <a:pt x="5886181" y="1021506"/>
                  <a:pt x="6101024" y="1236303"/>
                  <a:pt x="6376214" y="1295446"/>
                </a:cubicBezTo>
                <a:cubicBezTo>
                  <a:pt x="6322939" y="1024540"/>
                  <a:pt x="6108095" y="809743"/>
                  <a:pt x="5832905" y="750600"/>
                </a:cubicBezTo>
                <a:close/>
                <a:moveTo>
                  <a:pt x="5525656" y="750600"/>
                </a:moveTo>
                <a:cubicBezTo>
                  <a:pt x="5250466" y="809743"/>
                  <a:pt x="5035622" y="1024540"/>
                  <a:pt x="4982347" y="1295446"/>
                </a:cubicBezTo>
                <a:cubicBezTo>
                  <a:pt x="5257537" y="1236303"/>
                  <a:pt x="5472380" y="1021506"/>
                  <a:pt x="5525656" y="750600"/>
                </a:cubicBezTo>
                <a:close/>
                <a:moveTo>
                  <a:pt x="4140754" y="750600"/>
                </a:moveTo>
                <a:cubicBezTo>
                  <a:pt x="4194030" y="1021506"/>
                  <a:pt x="4408873" y="1236303"/>
                  <a:pt x="4684063" y="1295446"/>
                </a:cubicBezTo>
                <a:cubicBezTo>
                  <a:pt x="4630788" y="1024540"/>
                  <a:pt x="4415944" y="809743"/>
                  <a:pt x="4140754" y="750600"/>
                </a:cubicBezTo>
                <a:close/>
                <a:moveTo>
                  <a:pt x="3833505" y="750600"/>
                </a:moveTo>
                <a:cubicBezTo>
                  <a:pt x="3558315" y="809743"/>
                  <a:pt x="3343471" y="1024540"/>
                  <a:pt x="3290196" y="1295446"/>
                </a:cubicBezTo>
                <a:cubicBezTo>
                  <a:pt x="3565386" y="1236303"/>
                  <a:pt x="3780229" y="1021506"/>
                  <a:pt x="3833505" y="750600"/>
                </a:cubicBezTo>
                <a:close/>
                <a:moveTo>
                  <a:pt x="2448603" y="750600"/>
                </a:moveTo>
                <a:cubicBezTo>
                  <a:pt x="2501879" y="1021506"/>
                  <a:pt x="2716722" y="1236303"/>
                  <a:pt x="2991912" y="1295446"/>
                </a:cubicBezTo>
                <a:cubicBezTo>
                  <a:pt x="2938637" y="1024540"/>
                  <a:pt x="2723793" y="809743"/>
                  <a:pt x="2448603" y="750600"/>
                </a:cubicBezTo>
                <a:close/>
                <a:moveTo>
                  <a:pt x="2141354" y="750600"/>
                </a:moveTo>
                <a:cubicBezTo>
                  <a:pt x="1866164" y="809743"/>
                  <a:pt x="1651320" y="1024540"/>
                  <a:pt x="1598045" y="1295446"/>
                </a:cubicBezTo>
                <a:cubicBezTo>
                  <a:pt x="1873235" y="1236303"/>
                  <a:pt x="2088078" y="1021506"/>
                  <a:pt x="2141354" y="750600"/>
                </a:cubicBezTo>
                <a:close/>
                <a:moveTo>
                  <a:pt x="756452" y="750600"/>
                </a:moveTo>
                <a:cubicBezTo>
                  <a:pt x="809728" y="1021506"/>
                  <a:pt x="1024571" y="1236303"/>
                  <a:pt x="1299761" y="1295446"/>
                </a:cubicBezTo>
                <a:cubicBezTo>
                  <a:pt x="1246486" y="1024540"/>
                  <a:pt x="1031642" y="809743"/>
                  <a:pt x="756452" y="750600"/>
                </a:cubicBezTo>
                <a:close/>
                <a:moveTo>
                  <a:pt x="12192000" y="647790"/>
                </a:moveTo>
                <a:lnTo>
                  <a:pt x="12192000" y="780838"/>
                </a:lnTo>
                <a:cubicBezTo>
                  <a:pt x="11966807" y="865550"/>
                  <a:pt x="11797421" y="1059155"/>
                  <a:pt x="11750953" y="1295446"/>
                </a:cubicBezTo>
                <a:cubicBezTo>
                  <a:pt x="11935988" y="1255679"/>
                  <a:pt x="12093739" y="1145540"/>
                  <a:pt x="12192000" y="994335"/>
                </a:cubicBezTo>
                <a:lnTo>
                  <a:pt x="12192000" y="1195909"/>
                </a:lnTo>
                <a:cubicBezTo>
                  <a:pt x="12071770" y="1314911"/>
                  <a:pt x="11914089" y="1397686"/>
                  <a:pt x="11737582" y="1426902"/>
                </a:cubicBezTo>
                <a:lnTo>
                  <a:pt x="11737466" y="1428050"/>
                </a:lnTo>
                <a:cubicBezTo>
                  <a:pt x="11732155" y="1429061"/>
                  <a:pt x="11726826" y="1430009"/>
                  <a:pt x="11721249" y="1429590"/>
                </a:cubicBezTo>
                <a:cubicBezTo>
                  <a:pt x="11690077" y="1435144"/>
                  <a:pt x="11658197" y="1438125"/>
                  <a:pt x="11625822" y="1438652"/>
                </a:cubicBezTo>
                <a:lnTo>
                  <a:pt x="11608704" y="1440278"/>
                </a:lnTo>
                <a:lnTo>
                  <a:pt x="11608678" y="1439783"/>
                </a:lnTo>
                <a:lnTo>
                  <a:pt x="11608179" y="1439816"/>
                </a:lnTo>
                <a:cubicBezTo>
                  <a:pt x="11607613" y="1436014"/>
                  <a:pt x="11607586" y="1432198"/>
                  <a:pt x="11607586" y="1428376"/>
                </a:cubicBezTo>
                <a:cubicBezTo>
                  <a:pt x="11607586" y="1422694"/>
                  <a:pt x="11607645" y="1417025"/>
                  <a:pt x="11608957" y="1411395"/>
                </a:cubicBezTo>
                <a:cubicBezTo>
                  <a:pt x="11608914" y="1380067"/>
                  <a:pt x="11611364" y="1349182"/>
                  <a:pt x="11616421" y="1318938"/>
                </a:cubicBezTo>
                <a:lnTo>
                  <a:pt x="11616961" y="1312248"/>
                </a:lnTo>
                <a:cubicBezTo>
                  <a:pt x="11617130" y="1312243"/>
                  <a:pt x="11617299" y="1312238"/>
                  <a:pt x="11617466" y="1312185"/>
                </a:cubicBezTo>
                <a:cubicBezTo>
                  <a:pt x="11662185" y="998329"/>
                  <a:pt x="11889463" y="741504"/>
                  <a:pt x="12192000" y="647790"/>
                </a:cubicBezTo>
                <a:close/>
                <a:moveTo>
                  <a:pt x="10767111" y="605769"/>
                </a:moveTo>
                <a:lnTo>
                  <a:pt x="10784198" y="607392"/>
                </a:lnTo>
                <a:cubicBezTo>
                  <a:pt x="10816584" y="607919"/>
                  <a:pt x="10848477" y="610900"/>
                  <a:pt x="10879660" y="616457"/>
                </a:cubicBezTo>
                <a:cubicBezTo>
                  <a:pt x="10885236" y="616038"/>
                  <a:pt x="10890564" y="616986"/>
                  <a:pt x="10895873" y="617996"/>
                </a:cubicBezTo>
                <a:lnTo>
                  <a:pt x="10895990" y="619144"/>
                </a:lnTo>
                <a:cubicBezTo>
                  <a:pt x="11254840" y="678542"/>
                  <a:pt x="11535879" y="959319"/>
                  <a:pt x="11586156" y="1312185"/>
                </a:cubicBezTo>
                <a:cubicBezTo>
                  <a:pt x="11586323" y="1312238"/>
                  <a:pt x="11586492" y="1312243"/>
                  <a:pt x="11586661" y="1312248"/>
                </a:cubicBezTo>
                <a:lnTo>
                  <a:pt x="11587201" y="1318938"/>
                </a:lnTo>
                <a:cubicBezTo>
                  <a:pt x="11592258" y="1349182"/>
                  <a:pt x="11594708" y="1380067"/>
                  <a:pt x="11594665" y="1411395"/>
                </a:cubicBezTo>
                <a:cubicBezTo>
                  <a:pt x="11595977" y="1417025"/>
                  <a:pt x="11596036" y="1422694"/>
                  <a:pt x="11596036" y="1428376"/>
                </a:cubicBezTo>
                <a:cubicBezTo>
                  <a:pt x="11596036" y="1432198"/>
                  <a:pt x="11596009" y="1436014"/>
                  <a:pt x="11595443" y="1439816"/>
                </a:cubicBezTo>
                <a:lnTo>
                  <a:pt x="11594944" y="1439783"/>
                </a:lnTo>
                <a:lnTo>
                  <a:pt x="11594918" y="1440278"/>
                </a:lnTo>
                <a:lnTo>
                  <a:pt x="11577800" y="1438652"/>
                </a:lnTo>
                <a:cubicBezTo>
                  <a:pt x="11545425" y="1438125"/>
                  <a:pt x="11513545" y="1435144"/>
                  <a:pt x="11482373" y="1429590"/>
                </a:cubicBezTo>
                <a:cubicBezTo>
                  <a:pt x="11476796" y="1430009"/>
                  <a:pt x="11471467" y="1429061"/>
                  <a:pt x="11466156" y="1428050"/>
                </a:cubicBezTo>
                <a:lnTo>
                  <a:pt x="11466040" y="1426902"/>
                </a:lnTo>
                <a:cubicBezTo>
                  <a:pt x="11107189" y="1367503"/>
                  <a:pt x="10826150" y="1086726"/>
                  <a:pt x="10775875" y="733861"/>
                </a:cubicBezTo>
                <a:cubicBezTo>
                  <a:pt x="10775707" y="733808"/>
                  <a:pt x="10775539" y="733803"/>
                  <a:pt x="10775369" y="733798"/>
                </a:cubicBezTo>
                <a:lnTo>
                  <a:pt x="10774831" y="727122"/>
                </a:lnTo>
                <a:cubicBezTo>
                  <a:pt x="10769772" y="696872"/>
                  <a:pt x="10767321" y="665981"/>
                  <a:pt x="10767364" y="634646"/>
                </a:cubicBezTo>
                <a:cubicBezTo>
                  <a:pt x="10766052" y="629018"/>
                  <a:pt x="10765993" y="623351"/>
                  <a:pt x="10765993" y="617670"/>
                </a:cubicBezTo>
                <a:lnTo>
                  <a:pt x="10766587" y="606230"/>
                </a:lnTo>
                <a:lnTo>
                  <a:pt x="10767085" y="606263"/>
                </a:lnTo>
                <a:close/>
                <a:moveTo>
                  <a:pt x="10744358" y="605769"/>
                </a:moveTo>
                <a:lnTo>
                  <a:pt x="10744384" y="606263"/>
                </a:lnTo>
                <a:lnTo>
                  <a:pt x="10744882" y="606230"/>
                </a:lnTo>
                <a:lnTo>
                  <a:pt x="10745476" y="617670"/>
                </a:lnTo>
                <a:cubicBezTo>
                  <a:pt x="10745476" y="623351"/>
                  <a:pt x="10745417" y="629018"/>
                  <a:pt x="10744105" y="634646"/>
                </a:cubicBezTo>
                <a:cubicBezTo>
                  <a:pt x="10744148" y="665981"/>
                  <a:pt x="10741697" y="696872"/>
                  <a:pt x="10736638" y="727122"/>
                </a:cubicBezTo>
                <a:lnTo>
                  <a:pt x="10736100" y="733798"/>
                </a:lnTo>
                <a:cubicBezTo>
                  <a:pt x="10735930" y="733803"/>
                  <a:pt x="10735762" y="733808"/>
                  <a:pt x="10735594" y="733861"/>
                </a:cubicBezTo>
                <a:cubicBezTo>
                  <a:pt x="10685319" y="1086726"/>
                  <a:pt x="10404280" y="1367503"/>
                  <a:pt x="10045429" y="1426902"/>
                </a:cubicBezTo>
                <a:lnTo>
                  <a:pt x="10045313" y="1428050"/>
                </a:lnTo>
                <a:cubicBezTo>
                  <a:pt x="10040002" y="1429061"/>
                  <a:pt x="10034673" y="1430009"/>
                  <a:pt x="10029096" y="1429590"/>
                </a:cubicBezTo>
                <a:cubicBezTo>
                  <a:pt x="9997924" y="1435144"/>
                  <a:pt x="9966044" y="1438125"/>
                  <a:pt x="9933669" y="1438652"/>
                </a:cubicBezTo>
                <a:lnTo>
                  <a:pt x="9916551" y="1440278"/>
                </a:lnTo>
                <a:lnTo>
                  <a:pt x="9916525" y="1439783"/>
                </a:lnTo>
                <a:lnTo>
                  <a:pt x="9916026" y="1439816"/>
                </a:lnTo>
                <a:cubicBezTo>
                  <a:pt x="9915460" y="1436014"/>
                  <a:pt x="9915433" y="1432198"/>
                  <a:pt x="9915433" y="1428376"/>
                </a:cubicBezTo>
                <a:cubicBezTo>
                  <a:pt x="9915433" y="1422694"/>
                  <a:pt x="9915492" y="1417025"/>
                  <a:pt x="9916804" y="1411395"/>
                </a:cubicBezTo>
                <a:cubicBezTo>
                  <a:pt x="9916761" y="1380067"/>
                  <a:pt x="9919211" y="1349182"/>
                  <a:pt x="9924268" y="1318938"/>
                </a:cubicBezTo>
                <a:lnTo>
                  <a:pt x="9924808" y="1312248"/>
                </a:lnTo>
                <a:cubicBezTo>
                  <a:pt x="9924977" y="1312243"/>
                  <a:pt x="9925146" y="1312238"/>
                  <a:pt x="9925314" y="1312185"/>
                </a:cubicBezTo>
                <a:cubicBezTo>
                  <a:pt x="9975590" y="959319"/>
                  <a:pt x="10256629" y="678542"/>
                  <a:pt x="10615479" y="619144"/>
                </a:cubicBezTo>
                <a:lnTo>
                  <a:pt x="10615596" y="617996"/>
                </a:lnTo>
                <a:cubicBezTo>
                  <a:pt x="10620905" y="616986"/>
                  <a:pt x="10626233" y="616038"/>
                  <a:pt x="10631809" y="616457"/>
                </a:cubicBezTo>
                <a:cubicBezTo>
                  <a:pt x="10662992" y="610900"/>
                  <a:pt x="10694885" y="607919"/>
                  <a:pt x="10727271" y="607392"/>
                </a:cubicBezTo>
                <a:close/>
                <a:moveTo>
                  <a:pt x="9074958" y="605769"/>
                </a:moveTo>
                <a:lnTo>
                  <a:pt x="9092045" y="607392"/>
                </a:lnTo>
                <a:cubicBezTo>
                  <a:pt x="9124431" y="607919"/>
                  <a:pt x="9156324" y="610900"/>
                  <a:pt x="9187507" y="616457"/>
                </a:cubicBezTo>
                <a:cubicBezTo>
                  <a:pt x="9193083" y="616038"/>
                  <a:pt x="9198411" y="616986"/>
                  <a:pt x="9203720" y="617996"/>
                </a:cubicBezTo>
                <a:lnTo>
                  <a:pt x="9203837" y="619144"/>
                </a:lnTo>
                <a:cubicBezTo>
                  <a:pt x="9562687" y="678542"/>
                  <a:pt x="9843726" y="959319"/>
                  <a:pt x="9894002" y="1312185"/>
                </a:cubicBezTo>
                <a:cubicBezTo>
                  <a:pt x="9894170" y="1312238"/>
                  <a:pt x="9894339" y="1312243"/>
                  <a:pt x="9894508" y="1312248"/>
                </a:cubicBezTo>
                <a:lnTo>
                  <a:pt x="9895048" y="1318938"/>
                </a:lnTo>
                <a:cubicBezTo>
                  <a:pt x="9900105" y="1349182"/>
                  <a:pt x="9902555" y="1380067"/>
                  <a:pt x="9902512" y="1411395"/>
                </a:cubicBezTo>
                <a:cubicBezTo>
                  <a:pt x="9903824" y="1417025"/>
                  <a:pt x="9903883" y="1422694"/>
                  <a:pt x="9903883" y="1428376"/>
                </a:cubicBezTo>
                <a:cubicBezTo>
                  <a:pt x="9903883" y="1432198"/>
                  <a:pt x="9903856" y="1436014"/>
                  <a:pt x="9903290" y="1439816"/>
                </a:cubicBezTo>
                <a:lnTo>
                  <a:pt x="9902791" y="1439783"/>
                </a:lnTo>
                <a:lnTo>
                  <a:pt x="9902765" y="1440278"/>
                </a:lnTo>
                <a:lnTo>
                  <a:pt x="9885647" y="1438652"/>
                </a:lnTo>
                <a:cubicBezTo>
                  <a:pt x="9853272" y="1438125"/>
                  <a:pt x="9821392" y="1435144"/>
                  <a:pt x="9790220" y="1429590"/>
                </a:cubicBezTo>
                <a:cubicBezTo>
                  <a:pt x="9784643" y="1430009"/>
                  <a:pt x="9779314" y="1429061"/>
                  <a:pt x="9774003" y="1428050"/>
                </a:cubicBezTo>
                <a:lnTo>
                  <a:pt x="9773887" y="1426902"/>
                </a:lnTo>
                <a:cubicBezTo>
                  <a:pt x="9415036" y="1367503"/>
                  <a:pt x="9133997" y="1086726"/>
                  <a:pt x="9083722" y="733861"/>
                </a:cubicBezTo>
                <a:cubicBezTo>
                  <a:pt x="9083554" y="733808"/>
                  <a:pt x="9083386" y="733803"/>
                  <a:pt x="9083216" y="733798"/>
                </a:cubicBezTo>
                <a:lnTo>
                  <a:pt x="9082678" y="727122"/>
                </a:lnTo>
                <a:cubicBezTo>
                  <a:pt x="9077619" y="696872"/>
                  <a:pt x="9075168" y="665981"/>
                  <a:pt x="9075211" y="634646"/>
                </a:cubicBezTo>
                <a:cubicBezTo>
                  <a:pt x="9073899" y="629018"/>
                  <a:pt x="9073840" y="623351"/>
                  <a:pt x="9073840" y="617670"/>
                </a:cubicBezTo>
                <a:lnTo>
                  <a:pt x="9074434" y="606230"/>
                </a:lnTo>
                <a:lnTo>
                  <a:pt x="9074932" y="606263"/>
                </a:lnTo>
                <a:close/>
                <a:moveTo>
                  <a:pt x="9052207" y="605769"/>
                </a:moveTo>
                <a:lnTo>
                  <a:pt x="9052233" y="606263"/>
                </a:lnTo>
                <a:lnTo>
                  <a:pt x="9052731" y="606230"/>
                </a:lnTo>
                <a:lnTo>
                  <a:pt x="9053325" y="617670"/>
                </a:lnTo>
                <a:cubicBezTo>
                  <a:pt x="9053325" y="623351"/>
                  <a:pt x="9053266" y="629018"/>
                  <a:pt x="9051954" y="634646"/>
                </a:cubicBezTo>
                <a:cubicBezTo>
                  <a:pt x="9051997" y="665981"/>
                  <a:pt x="9049546" y="696872"/>
                  <a:pt x="9044487" y="727122"/>
                </a:cubicBezTo>
                <a:lnTo>
                  <a:pt x="9043949" y="733798"/>
                </a:lnTo>
                <a:cubicBezTo>
                  <a:pt x="9043779" y="733803"/>
                  <a:pt x="9043611" y="733808"/>
                  <a:pt x="9043443" y="733861"/>
                </a:cubicBezTo>
                <a:cubicBezTo>
                  <a:pt x="8993168" y="1086726"/>
                  <a:pt x="8712129" y="1367503"/>
                  <a:pt x="8353278" y="1426902"/>
                </a:cubicBezTo>
                <a:lnTo>
                  <a:pt x="8353162" y="1428050"/>
                </a:lnTo>
                <a:cubicBezTo>
                  <a:pt x="8347851" y="1429061"/>
                  <a:pt x="8342522" y="1430009"/>
                  <a:pt x="8336945" y="1429590"/>
                </a:cubicBezTo>
                <a:cubicBezTo>
                  <a:pt x="8305773" y="1435144"/>
                  <a:pt x="8273893" y="1438125"/>
                  <a:pt x="8241519" y="1438652"/>
                </a:cubicBezTo>
                <a:lnTo>
                  <a:pt x="8224400" y="1440278"/>
                </a:lnTo>
                <a:lnTo>
                  <a:pt x="8224374" y="1439783"/>
                </a:lnTo>
                <a:lnTo>
                  <a:pt x="8223875" y="1439816"/>
                </a:lnTo>
                <a:cubicBezTo>
                  <a:pt x="8223309" y="1436014"/>
                  <a:pt x="8223282" y="1432198"/>
                  <a:pt x="8223282" y="1428376"/>
                </a:cubicBezTo>
                <a:cubicBezTo>
                  <a:pt x="8223282" y="1422694"/>
                  <a:pt x="8223341" y="1417025"/>
                  <a:pt x="8224653" y="1411395"/>
                </a:cubicBezTo>
                <a:cubicBezTo>
                  <a:pt x="8224611" y="1380067"/>
                  <a:pt x="8227060" y="1349182"/>
                  <a:pt x="8232117" y="1318938"/>
                </a:cubicBezTo>
                <a:lnTo>
                  <a:pt x="8232657" y="1312248"/>
                </a:lnTo>
                <a:cubicBezTo>
                  <a:pt x="8232826" y="1312243"/>
                  <a:pt x="8232995" y="1312238"/>
                  <a:pt x="8233163" y="1312185"/>
                </a:cubicBezTo>
                <a:cubicBezTo>
                  <a:pt x="8283439" y="959319"/>
                  <a:pt x="8564478" y="678542"/>
                  <a:pt x="8923328" y="619144"/>
                </a:cubicBezTo>
                <a:lnTo>
                  <a:pt x="8923445" y="617996"/>
                </a:lnTo>
                <a:cubicBezTo>
                  <a:pt x="8928754" y="616986"/>
                  <a:pt x="8934082" y="616038"/>
                  <a:pt x="8939658" y="616457"/>
                </a:cubicBezTo>
                <a:cubicBezTo>
                  <a:pt x="8970841" y="610900"/>
                  <a:pt x="9002734" y="607919"/>
                  <a:pt x="9035120" y="607392"/>
                </a:cubicBezTo>
                <a:close/>
                <a:moveTo>
                  <a:pt x="7382807" y="605769"/>
                </a:moveTo>
                <a:lnTo>
                  <a:pt x="7399895" y="607392"/>
                </a:lnTo>
                <a:cubicBezTo>
                  <a:pt x="7432280" y="607919"/>
                  <a:pt x="7464173" y="610900"/>
                  <a:pt x="7495356" y="616457"/>
                </a:cubicBezTo>
                <a:cubicBezTo>
                  <a:pt x="7500932" y="616038"/>
                  <a:pt x="7506260" y="616986"/>
                  <a:pt x="7511569" y="617996"/>
                </a:cubicBezTo>
                <a:lnTo>
                  <a:pt x="7511686" y="619144"/>
                </a:lnTo>
                <a:cubicBezTo>
                  <a:pt x="7870536" y="678542"/>
                  <a:pt x="8151575" y="959319"/>
                  <a:pt x="8201852" y="1312185"/>
                </a:cubicBezTo>
                <a:cubicBezTo>
                  <a:pt x="8202019" y="1312238"/>
                  <a:pt x="8202189" y="1312243"/>
                  <a:pt x="8202357" y="1312248"/>
                </a:cubicBezTo>
                <a:lnTo>
                  <a:pt x="8202898" y="1318938"/>
                </a:lnTo>
                <a:cubicBezTo>
                  <a:pt x="8207954" y="1349182"/>
                  <a:pt x="8210404" y="1380067"/>
                  <a:pt x="8210362" y="1411395"/>
                </a:cubicBezTo>
                <a:cubicBezTo>
                  <a:pt x="8211674" y="1417025"/>
                  <a:pt x="8211732" y="1422694"/>
                  <a:pt x="8211732" y="1428376"/>
                </a:cubicBezTo>
                <a:cubicBezTo>
                  <a:pt x="8211732" y="1432198"/>
                  <a:pt x="8211705" y="1436014"/>
                  <a:pt x="8211139" y="1439816"/>
                </a:cubicBezTo>
                <a:lnTo>
                  <a:pt x="8210640" y="1439783"/>
                </a:lnTo>
                <a:lnTo>
                  <a:pt x="8210614" y="1440278"/>
                </a:lnTo>
                <a:lnTo>
                  <a:pt x="8193496" y="1438652"/>
                </a:lnTo>
                <a:cubicBezTo>
                  <a:pt x="8161122" y="1438125"/>
                  <a:pt x="8129241" y="1435144"/>
                  <a:pt x="8098069" y="1429590"/>
                </a:cubicBezTo>
                <a:cubicBezTo>
                  <a:pt x="8092492" y="1430009"/>
                  <a:pt x="8087163" y="1429061"/>
                  <a:pt x="8081853" y="1428050"/>
                </a:cubicBezTo>
                <a:lnTo>
                  <a:pt x="8081737" y="1426902"/>
                </a:lnTo>
                <a:cubicBezTo>
                  <a:pt x="7722885" y="1367503"/>
                  <a:pt x="7441846" y="1086726"/>
                  <a:pt x="7391571" y="733861"/>
                </a:cubicBezTo>
                <a:cubicBezTo>
                  <a:pt x="7391403" y="733808"/>
                  <a:pt x="7391235" y="733803"/>
                  <a:pt x="7391065" y="733798"/>
                </a:cubicBezTo>
                <a:lnTo>
                  <a:pt x="7390527" y="727122"/>
                </a:lnTo>
                <a:cubicBezTo>
                  <a:pt x="7385468" y="696872"/>
                  <a:pt x="7383018" y="665981"/>
                  <a:pt x="7383060" y="634646"/>
                </a:cubicBezTo>
                <a:cubicBezTo>
                  <a:pt x="7381748" y="629018"/>
                  <a:pt x="7381689" y="623351"/>
                  <a:pt x="7381689" y="617670"/>
                </a:cubicBezTo>
                <a:lnTo>
                  <a:pt x="7382283" y="606230"/>
                </a:lnTo>
                <a:lnTo>
                  <a:pt x="7382781" y="606263"/>
                </a:lnTo>
                <a:close/>
                <a:moveTo>
                  <a:pt x="5690656" y="605769"/>
                </a:moveTo>
                <a:lnTo>
                  <a:pt x="5707743" y="607392"/>
                </a:lnTo>
                <a:cubicBezTo>
                  <a:pt x="5740129" y="607919"/>
                  <a:pt x="5772021" y="610900"/>
                  <a:pt x="5803205" y="616457"/>
                </a:cubicBezTo>
                <a:cubicBezTo>
                  <a:pt x="5808781" y="616038"/>
                  <a:pt x="5814109" y="616986"/>
                  <a:pt x="5819417" y="617996"/>
                </a:cubicBezTo>
                <a:lnTo>
                  <a:pt x="5819534" y="619144"/>
                </a:lnTo>
                <a:cubicBezTo>
                  <a:pt x="6178385" y="678542"/>
                  <a:pt x="6459424" y="959319"/>
                  <a:pt x="6509700" y="1312185"/>
                </a:cubicBezTo>
                <a:cubicBezTo>
                  <a:pt x="6509868" y="1312238"/>
                  <a:pt x="6510037" y="1312243"/>
                  <a:pt x="6510206" y="1312248"/>
                </a:cubicBezTo>
                <a:lnTo>
                  <a:pt x="6510746" y="1318938"/>
                </a:lnTo>
                <a:cubicBezTo>
                  <a:pt x="6515803" y="1349182"/>
                  <a:pt x="6518252" y="1380067"/>
                  <a:pt x="6518210" y="1411395"/>
                </a:cubicBezTo>
                <a:cubicBezTo>
                  <a:pt x="6519522" y="1417025"/>
                  <a:pt x="6519581" y="1422694"/>
                  <a:pt x="6519581" y="1428376"/>
                </a:cubicBezTo>
                <a:cubicBezTo>
                  <a:pt x="6519581" y="1432198"/>
                  <a:pt x="6519554" y="1436014"/>
                  <a:pt x="6518988" y="1439816"/>
                </a:cubicBezTo>
                <a:lnTo>
                  <a:pt x="6518489" y="1439783"/>
                </a:lnTo>
                <a:lnTo>
                  <a:pt x="6518463" y="1440278"/>
                </a:lnTo>
                <a:lnTo>
                  <a:pt x="6501344" y="1438652"/>
                </a:lnTo>
                <a:cubicBezTo>
                  <a:pt x="6468970" y="1438125"/>
                  <a:pt x="6437090" y="1435144"/>
                  <a:pt x="6405918" y="1429590"/>
                </a:cubicBezTo>
                <a:cubicBezTo>
                  <a:pt x="6400341" y="1430009"/>
                  <a:pt x="6395012" y="1429061"/>
                  <a:pt x="6389701" y="1428050"/>
                </a:cubicBezTo>
                <a:lnTo>
                  <a:pt x="6389585" y="1426902"/>
                </a:lnTo>
                <a:cubicBezTo>
                  <a:pt x="6030734" y="1367503"/>
                  <a:pt x="5749695" y="1086726"/>
                  <a:pt x="5699419" y="733861"/>
                </a:cubicBezTo>
                <a:cubicBezTo>
                  <a:pt x="5699252" y="733808"/>
                  <a:pt x="5699083" y="733803"/>
                  <a:pt x="5698914" y="733798"/>
                </a:cubicBezTo>
                <a:lnTo>
                  <a:pt x="5698375" y="727122"/>
                </a:lnTo>
                <a:cubicBezTo>
                  <a:pt x="5693317" y="696872"/>
                  <a:pt x="5690866" y="665981"/>
                  <a:pt x="5690908" y="634646"/>
                </a:cubicBezTo>
                <a:cubicBezTo>
                  <a:pt x="5689596" y="629018"/>
                  <a:pt x="5689538" y="623351"/>
                  <a:pt x="5689538" y="617670"/>
                </a:cubicBezTo>
                <a:lnTo>
                  <a:pt x="5690132" y="606230"/>
                </a:lnTo>
                <a:lnTo>
                  <a:pt x="5690630" y="606263"/>
                </a:lnTo>
                <a:close/>
                <a:moveTo>
                  <a:pt x="5667905" y="605769"/>
                </a:moveTo>
                <a:lnTo>
                  <a:pt x="5667931" y="606263"/>
                </a:lnTo>
                <a:lnTo>
                  <a:pt x="5668429" y="606230"/>
                </a:lnTo>
                <a:lnTo>
                  <a:pt x="5669023" y="617670"/>
                </a:lnTo>
                <a:cubicBezTo>
                  <a:pt x="5669023" y="623351"/>
                  <a:pt x="5668964" y="629018"/>
                  <a:pt x="5667652" y="634646"/>
                </a:cubicBezTo>
                <a:cubicBezTo>
                  <a:pt x="5667694" y="665981"/>
                  <a:pt x="5665244" y="696872"/>
                  <a:pt x="5660185" y="727122"/>
                </a:cubicBezTo>
                <a:lnTo>
                  <a:pt x="5659647" y="733798"/>
                </a:lnTo>
                <a:cubicBezTo>
                  <a:pt x="5659477" y="733803"/>
                  <a:pt x="5659309" y="733808"/>
                  <a:pt x="5659141" y="733861"/>
                </a:cubicBezTo>
                <a:cubicBezTo>
                  <a:pt x="5608866" y="1086726"/>
                  <a:pt x="5327827" y="1367503"/>
                  <a:pt x="4968975" y="1426902"/>
                </a:cubicBezTo>
                <a:lnTo>
                  <a:pt x="4968859" y="1428050"/>
                </a:lnTo>
                <a:cubicBezTo>
                  <a:pt x="4963549" y="1429061"/>
                  <a:pt x="4958220" y="1430009"/>
                  <a:pt x="4952643" y="1429590"/>
                </a:cubicBezTo>
                <a:cubicBezTo>
                  <a:pt x="4921471" y="1435144"/>
                  <a:pt x="4889590" y="1438125"/>
                  <a:pt x="4857216" y="1438652"/>
                </a:cubicBezTo>
                <a:lnTo>
                  <a:pt x="4840098" y="1440278"/>
                </a:lnTo>
                <a:lnTo>
                  <a:pt x="4840072" y="1439783"/>
                </a:lnTo>
                <a:lnTo>
                  <a:pt x="4839573" y="1439816"/>
                </a:lnTo>
                <a:cubicBezTo>
                  <a:pt x="4839007" y="1436014"/>
                  <a:pt x="4838980" y="1432198"/>
                  <a:pt x="4838980" y="1428376"/>
                </a:cubicBezTo>
                <a:cubicBezTo>
                  <a:pt x="4838980" y="1422694"/>
                  <a:pt x="4839038" y="1417025"/>
                  <a:pt x="4840350" y="1411395"/>
                </a:cubicBezTo>
                <a:cubicBezTo>
                  <a:pt x="4840308" y="1380067"/>
                  <a:pt x="4842758" y="1349182"/>
                  <a:pt x="4847814" y="1318938"/>
                </a:cubicBezTo>
                <a:lnTo>
                  <a:pt x="4848355" y="1312248"/>
                </a:lnTo>
                <a:cubicBezTo>
                  <a:pt x="4848523" y="1312243"/>
                  <a:pt x="4848693" y="1312238"/>
                  <a:pt x="4848860" y="1312185"/>
                </a:cubicBezTo>
                <a:cubicBezTo>
                  <a:pt x="4899137" y="959319"/>
                  <a:pt x="5180176" y="678542"/>
                  <a:pt x="5539026" y="619144"/>
                </a:cubicBezTo>
                <a:lnTo>
                  <a:pt x="5539143" y="617996"/>
                </a:lnTo>
                <a:cubicBezTo>
                  <a:pt x="5544452" y="616986"/>
                  <a:pt x="5549780" y="616038"/>
                  <a:pt x="5555356" y="616457"/>
                </a:cubicBezTo>
                <a:cubicBezTo>
                  <a:pt x="5586539" y="610900"/>
                  <a:pt x="5618432" y="607919"/>
                  <a:pt x="5650817" y="607392"/>
                </a:cubicBezTo>
                <a:close/>
                <a:moveTo>
                  <a:pt x="3998505" y="605769"/>
                </a:moveTo>
                <a:lnTo>
                  <a:pt x="4015592" y="607392"/>
                </a:lnTo>
                <a:cubicBezTo>
                  <a:pt x="4047978" y="607919"/>
                  <a:pt x="4079870" y="610900"/>
                  <a:pt x="4111054" y="616457"/>
                </a:cubicBezTo>
                <a:cubicBezTo>
                  <a:pt x="4116630" y="616038"/>
                  <a:pt x="4121958" y="616986"/>
                  <a:pt x="4127266" y="617996"/>
                </a:cubicBezTo>
                <a:lnTo>
                  <a:pt x="4127384" y="619144"/>
                </a:lnTo>
                <a:cubicBezTo>
                  <a:pt x="4486234" y="678542"/>
                  <a:pt x="4767273" y="959319"/>
                  <a:pt x="4817549" y="1312185"/>
                </a:cubicBezTo>
                <a:cubicBezTo>
                  <a:pt x="4817717" y="1312238"/>
                  <a:pt x="4817886" y="1312243"/>
                  <a:pt x="4818055" y="1312248"/>
                </a:cubicBezTo>
                <a:lnTo>
                  <a:pt x="4818595" y="1318938"/>
                </a:lnTo>
                <a:cubicBezTo>
                  <a:pt x="4823652" y="1349182"/>
                  <a:pt x="4826101" y="1380067"/>
                  <a:pt x="4826059" y="1411395"/>
                </a:cubicBezTo>
                <a:cubicBezTo>
                  <a:pt x="4827371" y="1417025"/>
                  <a:pt x="4827430" y="1422694"/>
                  <a:pt x="4827430" y="1428376"/>
                </a:cubicBezTo>
                <a:cubicBezTo>
                  <a:pt x="4827430" y="1432198"/>
                  <a:pt x="4827403" y="1436014"/>
                  <a:pt x="4826837" y="1439816"/>
                </a:cubicBezTo>
                <a:lnTo>
                  <a:pt x="4826338" y="1439783"/>
                </a:lnTo>
                <a:lnTo>
                  <a:pt x="4826312" y="1440278"/>
                </a:lnTo>
                <a:lnTo>
                  <a:pt x="4809193" y="1438652"/>
                </a:lnTo>
                <a:cubicBezTo>
                  <a:pt x="4776819" y="1438125"/>
                  <a:pt x="4744939" y="1435144"/>
                  <a:pt x="4713767" y="1429590"/>
                </a:cubicBezTo>
                <a:cubicBezTo>
                  <a:pt x="4708190" y="1430009"/>
                  <a:pt x="4702861" y="1429061"/>
                  <a:pt x="4697550" y="1428050"/>
                </a:cubicBezTo>
                <a:lnTo>
                  <a:pt x="4697434" y="1426902"/>
                </a:lnTo>
                <a:cubicBezTo>
                  <a:pt x="4338583" y="1367503"/>
                  <a:pt x="4057544" y="1086726"/>
                  <a:pt x="4007268" y="733861"/>
                </a:cubicBezTo>
                <a:cubicBezTo>
                  <a:pt x="4007101" y="733808"/>
                  <a:pt x="4006932" y="733803"/>
                  <a:pt x="4006763" y="733798"/>
                </a:cubicBezTo>
                <a:lnTo>
                  <a:pt x="4006225" y="727122"/>
                </a:lnTo>
                <a:cubicBezTo>
                  <a:pt x="4001166" y="696872"/>
                  <a:pt x="3998715" y="665981"/>
                  <a:pt x="3998757" y="634646"/>
                </a:cubicBezTo>
                <a:cubicBezTo>
                  <a:pt x="3997445" y="629018"/>
                  <a:pt x="3997387" y="623351"/>
                  <a:pt x="3997387" y="617670"/>
                </a:cubicBezTo>
                <a:lnTo>
                  <a:pt x="3997981" y="606230"/>
                </a:lnTo>
                <a:lnTo>
                  <a:pt x="3998479" y="606263"/>
                </a:lnTo>
                <a:close/>
                <a:moveTo>
                  <a:pt x="3975754" y="605769"/>
                </a:moveTo>
                <a:lnTo>
                  <a:pt x="3975780" y="606263"/>
                </a:lnTo>
                <a:lnTo>
                  <a:pt x="3976278" y="606230"/>
                </a:lnTo>
                <a:lnTo>
                  <a:pt x="3976872" y="617670"/>
                </a:lnTo>
                <a:cubicBezTo>
                  <a:pt x="3976872" y="623351"/>
                  <a:pt x="3976813" y="629018"/>
                  <a:pt x="3975501" y="634646"/>
                </a:cubicBezTo>
                <a:cubicBezTo>
                  <a:pt x="3975543" y="665981"/>
                  <a:pt x="3973093" y="696872"/>
                  <a:pt x="3968034" y="727122"/>
                </a:cubicBezTo>
                <a:lnTo>
                  <a:pt x="3967496" y="733798"/>
                </a:lnTo>
                <a:cubicBezTo>
                  <a:pt x="3967326" y="733803"/>
                  <a:pt x="3967158" y="733808"/>
                  <a:pt x="3966990" y="733861"/>
                </a:cubicBezTo>
                <a:cubicBezTo>
                  <a:pt x="3916715" y="1086726"/>
                  <a:pt x="3635676" y="1367503"/>
                  <a:pt x="3276825" y="1426902"/>
                </a:cubicBezTo>
                <a:lnTo>
                  <a:pt x="3276708" y="1428050"/>
                </a:lnTo>
                <a:cubicBezTo>
                  <a:pt x="3271398" y="1429061"/>
                  <a:pt x="3266069" y="1430009"/>
                  <a:pt x="3260492" y="1429590"/>
                </a:cubicBezTo>
                <a:cubicBezTo>
                  <a:pt x="3229320" y="1435144"/>
                  <a:pt x="3197440" y="1438125"/>
                  <a:pt x="3165065" y="1438652"/>
                </a:cubicBezTo>
                <a:lnTo>
                  <a:pt x="3147947" y="1440278"/>
                </a:lnTo>
                <a:lnTo>
                  <a:pt x="3147921" y="1439783"/>
                </a:lnTo>
                <a:lnTo>
                  <a:pt x="3147422" y="1439816"/>
                </a:lnTo>
                <a:cubicBezTo>
                  <a:pt x="3146856" y="1436014"/>
                  <a:pt x="3146829" y="1432198"/>
                  <a:pt x="3146829" y="1428376"/>
                </a:cubicBezTo>
                <a:cubicBezTo>
                  <a:pt x="3146829" y="1422694"/>
                  <a:pt x="3146887" y="1417025"/>
                  <a:pt x="3148199" y="1411395"/>
                </a:cubicBezTo>
                <a:cubicBezTo>
                  <a:pt x="3148157" y="1380067"/>
                  <a:pt x="3150607" y="1349182"/>
                  <a:pt x="3155663" y="1318938"/>
                </a:cubicBezTo>
                <a:lnTo>
                  <a:pt x="3156204" y="1312248"/>
                </a:lnTo>
                <a:cubicBezTo>
                  <a:pt x="3156372" y="1312243"/>
                  <a:pt x="3156542" y="1312238"/>
                  <a:pt x="3156709" y="1312185"/>
                </a:cubicBezTo>
                <a:cubicBezTo>
                  <a:pt x="3206986" y="959319"/>
                  <a:pt x="3488025" y="678542"/>
                  <a:pt x="3846875" y="619144"/>
                </a:cubicBezTo>
                <a:lnTo>
                  <a:pt x="3846992" y="617996"/>
                </a:lnTo>
                <a:cubicBezTo>
                  <a:pt x="3852301" y="616986"/>
                  <a:pt x="3857629" y="616038"/>
                  <a:pt x="3863205" y="616457"/>
                </a:cubicBezTo>
                <a:cubicBezTo>
                  <a:pt x="3894388" y="610900"/>
                  <a:pt x="3926281" y="607919"/>
                  <a:pt x="3958666" y="607392"/>
                </a:cubicBezTo>
                <a:close/>
                <a:moveTo>
                  <a:pt x="2306354" y="605769"/>
                </a:moveTo>
                <a:lnTo>
                  <a:pt x="2323441" y="607392"/>
                </a:lnTo>
                <a:cubicBezTo>
                  <a:pt x="2355827" y="607919"/>
                  <a:pt x="2387719" y="610900"/>
                  <a:pt x="2418903" y="616457"/>
                </a:cubicBezTo>
                <a:cubicBezTo>
                  <a:pt x="2424479" y="616038"/>
                  <a:pt x="2429807" y="616986"/>
                  <a:pt x="2435115" y="617996"/>
                </a:cubicBezTo>
                <a:lnTo>
                  <a:pt x="2435233" y="619144"/>
                </a:lnTo>
                <a:cubicBezTo>
                  <a:pt x="2794083" y="678542"/>
                  <a:pt x="3075122" y="959319"/>
                  <a:pt x="3125398" y="1312185"/>
                </a:cubicBezTo>
                <a:cubicBezTo>
                  <a:pt x="3125566" y="1312238"/>
                  <a:pt x="3125735" y="1312243"/>
                  <a:pt x="3125904" y="1312248"/>
                </a:cubicBezTo>
                <a:lnTo>
                  <a:pt x="3126444" y="1318938"/>
                </a:lnTo>
                <a:cubicBezTo>
                  <a:pt x="3131501" y="1349182"/>
                  <a:pt x="3133950" y="1380067"/>
                  <a:pt x="3133908" y="1411395"/>
                </a:cubicBezTo>
                <a:cubicBezTo>
                  <a:pt x="3135220" y="1417025"/>
                  <a:pt x="3135279" y="1422694"/>
                  <a:pt x="3135279" y="1428376"/>
                </a:cubicBezTo>
                <a:cubicBezTo>
                  <a:pt x="3135279" y="1432198"/>
                  <a:pt x="3135252" y="1436014"/>
                  <a:pt x="3134686" y="1439816"/>
                </a:cubicBezTo>
                <a:lnTo>
                  <a:pt x="3134187" y="1439783"/>
                </a:lnTo>
                <a:lnTo>
                  <a:pt x="3134161" y="1440278"/>
                </a:lnTo>
                <a:lnTo>
                  <a:pt x="3117042" y="1438652"/>
                </a:lnTo>
                <a:cubicBezTo>
                  <a:pt x="3084668" y="1438125"/>
                  <a:pt x="3052788" y="1435144"/>
                  <a:pt x="3021616" y="1429590"/>
                </a:cubicBezTo>
                <a:cubicBezTo>
                  <a:pt x="3016039" y="1430009"/>
                  <a:pt x="3010710" y="1429061"/>
                  <a:pt x="3005399" y="1428050"/>
                </a:cubicBezTo>
                <a:lnTo>
                  <a:pt x="3005283" y="1426902"/>
                </a:lnTo>
                <a:cubicBezTo>
                  <a:pt x="2646432" y="1367503"/>
                  <a:pt x="2365393" y="1086726"/>
                  <a:pt x="2315117" y="733861"/>
                </a:cubicBezTo>
                <a:cubicBezTo>
                  <a:pt x="2314950" y="733808"/>
                  <a:pt x="2314781" y="733803"/>
                  <a:pt x="2314612" y="733798"/>
                </a:cubicBezTo>
                <a:lnTo>
                  <a:pt x="2314074" y="727122"/>
                </a:lnTo>
                <a:cubicBezTo>
                  <a:pt x="2309015" y="696872"/>
                  <a:pt x="2306564" y="665981"/>
                  <a:pt x="2306606" y="634646"/>
                </a:cubicBezTo>
                <a:cubicBezTo>
                  <a:pt x="2305294" y="629018"/>
                  <a:pt x="2305236" y="623351"/>
                  <a:pt x="2305236" y="617670"/>
                </a:cubicBezTo>
                <a:lnTo>
                  <a:pt x="2305830" y="606230"/>
                </a:lnTo>
                <a:lnTo>
                  <a:pt x="2306328" y="606263"/>
                </a:lnTo>
                <a:close/>
                <a:moveTo>
                  <a:pt x="2283603" y="605769"/>
                </a:moveTo>
                <a:lnTo>
                  <a:pt x="2283629" y="606263"/>
                </a:lnTo>
                <a:lnTo>
                  <a:pt x="2284127" y="606230"/>
                </a:lnTo>
                <a:lnTo>
                  <a:pt x="2284721" y="617670"/>
                </a:lnTo>
                <a:cubicBezTo>
                  <a:pt x="2284721" y="623351"/>
                  <a:pt x="2284662" y="629018"/>
                  <a:pt x="2283350" y="634646"/>
                </a:cubicBezTo>
                <a:cubicBezTo>
                  <a:pt x="2283392" y="665981"/>
                  <a:pt x="2280942" y="696872"/>
                  <a:pt x="2275883" y="727122"/>
                </a:cubicBezTo>
                <a:lnTo>
                  <a:pt x="2275345" y="733798"/>
                </a:lnTo>
                <a:cubicBezTo>
                  <a:pt x="2275175" y="733803"/>
                  <a:pt x="2275007" y="733808"/>
                  <a:pt x="2274839" y="733861"/>
                </a:cubicBezTo>
                <a:cubicBezTo>
                  <a:pt x="2224564" y="1086726"/>
                  <a:pt x="1943525" y="1367503"/>
                  <a:pt x="1584673" y="1426902"/>
                </a:cubicBezTo>
                <a:lnTo>
                  <a:pt x="1584557" y="1428050"/>
                </a:lnTo>
                <a:cubicBezTo>
                  <a:pt x="1579247" y="1429061"/>
                  <a:pt x="1573918" y="1430009"/>
                  <a:pt x="1568341" y="1429590"/>
                </a:cubicBezTo>
                <a:cubicBezTo>
                  <a:pt x="1537169" y="1435144"/>
                  <a:pt x="1505289" y="1438125"/>
                  <a:pt x="1472914" y="1438652"/>
                </a:cubicBezTo>
                <a:lnTo>
                  <a:pt x="1455796" y="1440278"/>
                </a:lnTo>
                <a:lnTo>
                  <a:pt x="1455770" y="1439783"/>
                </a:lnTo>
                <a:lnTo>
                  <a:pt x="1455271" y="1439816"/>
                </a:lnTo>
                <a:cubicBezTo>
                  <a:pt x="1454705" y="1436014"/>
                  <a:pt x="1454678" y="1432198"/>
                  <a:pt x="1454678" y="1428376"/>
                </a:cubicBezTo>
                <a:cubicBezTo>
                  <a:pt x="1454678" y="1422694"/>
                  <a:pt x="1454736" y="1417025"/>
                  <a:pt x="1456048" y="1411395"/>
                </a:cubicBezTo>
                <a:cubicBezTo>
                  <a:pt x="1456006" y="1380067"/>
                  <a:pt x="1458456" y="1349182"/>
                  <a:pt x="1463513" y="1318938"/>
                </a:cubicBezTo>
                <a:lnTo>
                  <a:pt x="1464053" y="1312248"/>
                </a:lnTo>
                <a:cubicBezTo>
                  <a:pt x="1464221" y="1312243"/>
                  <a:pt x="1464391" y="1312238"/>
                  <a:pt x="1464558" y="1312185"/>
                </a:cubicBezTo>
                <a:cubicBezTo>
                  <a:pt x="1514835" y="959319"/>
                  <a:pt x="1795874" y="678542"/>
                  <a:pt x="2154724" y="619144"/>
                </a:cubicBezTo>
                <a:lnTo>
                  <a:pt x="2154841" y="617996"/>
                </a:lnTo>
                <a:cubicBezTo>
                  <a:pt x="2160150" y="616986"/>
                  <a:pt x="2165478" y="616038"/>
                  <a:pt x="2171054" y="616457"/>
                </a:cubicBezTo>
                <a:cubicBezTo>
                  <a:pt x="2202237" y="610900"/>
                  <a:pt x="2234130" y="607919"/>
                  <a:pt x="2266515" y="607392"/>
                </a:cubicBezTo>
                <a:close/>
                <a:moveTo>
                  <a:pt x="614203" y="605769"/>
                </a:moveTo>
                <a:lnTo>
                  <a:pt x="631290" y="607392"/>
                </a:lnTo>
                <a:cubicBezTo>
                  <a:pt x="663676" y="607919"/>
                  <a:pt x="695568" y="610900"/>
                  <a:pt x="726752" y="616457"/>
                </a:cubicBezTo>
                <a:cubicBezTo>
                  <a:pt x="732328" y="616038"/>
                  <a:pt x="737656" y="616986"/>
                  <a:pt x="742964" y="617996"/>
                </a:cubicBezTo>
                <a:lnTo>
                  <a:pt x="743081" y="619144"/>
                </a:lnTo>
                <a:cubicBezTo>
                  <a:pt x="1101932" y="678542"/>
                  <a:pt x="1382971" y="959319"/>
                  <a:pt x="1433247" y="1312185"/>
                </a:cubicBezTo>
                <a:cubicBezTo>
                  <a:pt x="1433415" y="1312238"/>
                  <a:pt x="1433584" y="1312243"/>
                  <a:pt x="1433753" y="1312248"/>
                </a:cubicBezTo>
                <a:lnTo>
                  <a:pt x="1434293" y="1318938"/>
                </a:lnTo>
                <a:cubicBezTo>
                  <a:pt x="1439350" y="1349182"/>
                  <a:pt x="1441799" y="1380067"/>
                  <a:pt x="1441757" y="1411395"/>
                </a:cubicBezTo>
                <a:cubicBezTo>
                  <a:pt x="1443069" y="1417025"/>
                  <a:pt x="1443128" y="1422694"/>
                  <a:pt x="1443128" y="1428376"/>
                </a:cubicBezTo>
                <a:cubicBezTo>
                  <a:pt x="1443128" y="1432198"/>
                  <a:pt x="1443101" y="1436014"/>
                  <a:pt x="1442535" y="1439816"/>
                </a:cubicBezTo>
                <a:lnTo>
                  <a:pt x="1442036" y="1439783"/>
                </a:lnTo>
                <a:lnTo>
                  <a:pt x="1442010" y="1440278"/>
                </a:lnTo>
                <a:lnTo>
                  <a:pt x="1424891" y="1438652"/>
                </a:lnTo>
                <a:cubicBezTo>
                  <a:pt x="1392517" y="1438125"/>
                  <a:pt x="1360637" y="1435144"/>
                  <a:pt x="1329465" y="1429590"/>
                </a:cubicBezTo>
                <a:cubicBezTo>
                  <a:pt x="1323888" y="1430009"/>
                  <a:pt x="1318559" y="1429061"/>
                  <a:pt x="1313248" y="1428050"/>
                </a:cubicBezTo>
                <a:lnTo>
                  <a:pt x="1313132" y="1426902"/>
                </a:lnTo>
                <a:cubicBezTo>
                  <a:pt x="954281" y="1367503"/>
                  <a:pt x="673242" y="1086726"/>
                  <a:pt x="622966" y="733861"/>
                </a:cubicBezTo>
                <a:cubicBezTo>
                  <a:pt x="622799" y="733808"/>
                  <a:pt x="622630" y="733803"/>
                  <a:pt x="622461" y="733798"/>
                </a:cubicBezTo>
                <a:lnTo>
                  <a:pt x="621923" y="727122"/>
                </a:lnTo>
                <a:cubicBezTo>
                  <a:pt x="616864" y="696872"/>
                  <a:pt x="614413" y="665981"/>
                  <a:pt x="614455" y="634646"/>
                </a:cubicBezTo>
                <a:cubicBezTo>
                  <a:pt x="613143" y="629018"/>
                  <a:pt x="613085" y="623351"/>
                  <a:pt x="613085" y="617670"/>
                </a:cubicBezTo>
                <a:lnTo>
                  <a:pt x="613679" y="606230"/>
                </a:lnTo>
                <a:lnTo>
                  <a:pt x="614177" y="606263"/>
                </a:lnTo>
                <a:close/>
                <a:moveTo>
                  <a:pt x="7360056" y="605769"/>
                </a:moveTo>
                <a:lnTo>
                  <a:pt x="7360082" y="606263"/>
                </a:lnTo>
                <a:lnTo>
                  <a:pt x="7360580" y="606230"/>
                </a:lnTo>
                <a:lnTo>
                  <a:pt x="7361174" y="617670"/>
                </a:lnTo>
                <a:cubicBezTo>
                  <a:pt x="7361174" y="623351"/>
                  <a:pt x="7361116" y="629018"/>
                  <a:pt x="7359804" y="634646"/>
                </a:cubicBezTo>
                <a:cubicBezTo>
                  <a:pt x="7359846" y="665981"/>
                  <a:pt x="7357395" y="696872"/>
                  <a:pt x="7352337" y="727122"/>
                </a:cubicBezTo>
                <a:lnTo>
                  <a:pt x="7351798" y="733798"/>
                </a:lnTo>
                <a:cubicBezTo>
                  <a:pt x="7351629" y="733803"/>
                  <a:pt x="7351460" y="733808"/>
                  <a:pt x="7351293" y="733861"/>
                </a:cubicBezTo>
                <a:cubicBezTo>
                  <a:pt x="7301017" y="1086726"/>
                  <a:pt x="7019978" y="1367503"/>
                  <a:pt x="6661127" y="1426902"/>
                </a:cubicBezTo>
                <a:lnTo>
                  <a:pt x="6661011" y="1428050"/>
                </a:lnTo>
                <a:cubicBezTo>
                  <a:pt x="6655700" y="1429061"/>
                  <a:pt x="6650371" y="1430009"/>
                  <a:pt x="6644794" y="1429590"/>
                </a:cubicBezTo>
                <a:cubicBezTo>
                  <a:pt x="6613622" y="1435144"/>
                  <a:pt x="6581742" y="1438125"/>
                  <a:pt x="6549368" y="1438652"/>
                </a:cubicBezTo>
                <a:lnTo>
                  <a:pt x="6532249" y="1440278"/>
                </a:lnTo>
                <a:lnTo>
                  <a:pt x="6532223" y="1439783"/>
                </a:lnTo>
                <a:lnTo>
                  <a:pt x="6531724" y="1439816"/>
                </a:lnTo>
                <a:cubicBezTo>
                  <a:pt x="6531158" y="1436014"/>
                  <a:pt x="6531131" y="1432198"/>
                  <a:pt x="6531131" y="1428376"/>
                </a:cubicBezTo>
                <a:cubicBezTo>
                  <a:pt x="6531131" y="1422694"/>
                  <a:pt x="6531190" y="1417025"/>
                  <a:pt x="6532502" y="1411395"/>
                </a:cubicBezTo>
                <a:cubicBezTo>
                  <a:pt x="6532460" y="1380067"/>
                  <a:pt x="6534909" y="1349182"/>
                  <a:pt x="6539966" y="1318938"/>
                </a:cubicBezTo>
                <a:lnTo>
                  <a:pt x="6540506" y="1312248"/>
                </a:lnTo>
                <a:cubicBezTo>
                  <a:pt x="6540675" y="1312243"/>
                  <a:pt x="6540844" y="1312238"/>
                  <a:pt x="6541012" y="1312185"/>
                </a:cubicBezTo>
                <a:cubicBezTo>
                  <a:pt x="6591288" y="959319"/>
                  <a:pt x="6872327" y="678542"/>
                  <a:pt x="7231178" y="619144"/>
                </a:cubicBezTo>
                <a:lnTo>
                  <a:pt x="7231295" y="617996"/>
                </a:lnTo>
                <a:cubicBezTo>
                  <a:pt x="7236603" y="616986"/>
                  <a:pt x="7241931" y="616038"/>
                  <a:pt x="7247507" y="616457"/>
                </a:cubicBezTo>
                <a:cubicBezTo>
                  <a:pt x="7278691" y="610900"/>
                  <a:pt x="7310583" y="607919"/>
                  <a:pt x="7342969" y="607392"/>
                </a:cubicBezTo>
                <a:close/>
                <a:moveTo>
                  <a:pt x="591452" y="605769"/>
                </a:moveTo>
                <a:lnTo>
                  <a:pt x="591478" y="606263"/>
                </a:lnTo>
                <a:lnTo>
                  <a:pt x="591976" y="606230"/>
                </a:lnTo>
                <a:lnTo>
                  <a:pt x="592570" y="617670"/>
                </a:lnTo>
                <a:cubicBezTo>
                  <a:pt x="592570" y="623351"/>
                  <a:pt x="592511" y="629018"/>
                  <a:pt x="591199" y="634646"/>
                </a:cubicBezTo>
                <a:cubicBezTo>
                  <a:pt x="591242" y="665981"/>
                  <a:pt x="588791" y="696872"/>
                  <a:pt x="583732" y="727122"/>
                </a:cubicBezTo>
                <a:lnTo>
                  <a:pt x="583194" y="733798"/>
                </a:lnTo>
                <a:cubicBezTo>
                  <a:pt x="583024" y="733803"/>
                  <a:pt x="582856" y="733808"/>
                  <a:pt x="582689" y="733861"/>
                </a:cubicBezTo>
                <a:cubicBezTo>
                  <a:pt x="537576" y="1050490"/>
                  <a:pt x="306662" y="1309076"/>
                  <a:pt x="0" y="1400276"/>
                </a:cubicBezTo>
                <a:lnTo>
                  <a:pt x="0" y="1267938"/>
                </a:lnTo>
                <a:cubicBezTo>
                  <a:pt x="229298" y="1185101"/>
                  <a:pt x="402181" y="989705"/>
                  <a:pt x="449203" y="750600"/>
                </a:cubicBezTo>
                <a:cubicBezTo>
                  <a:pt x="258971" y="791484"/>
                  <a:pt x="97576" y="906749"/>
                  <a:pt x="0" y="1064489"/>
                </a:cubicBezTo>
                <a:lnTo>
                  <a:pt x="0" y="857695"/>
                </a:lnTo>
                <a:cubicBezTo>
                  <a:pt x="121484" y="734788"/>
                  <a:pt x="282199" y="649000"/>
                  <a:pt x="462573" y="619144"/>
                </a:cubicBezTo>
                <a:lnTo>
                  <a:pt x="462690" y="617996"/>
                </a:lnTo>
                <a:cubicBezTo>
                  <a:pt x="467999" y="616986"/>
                  <a:pt x="473327" y="616038"/>
                  <a:pt x="478903" y="616457"/>
                </a:cubicBezTo>
                <a:cubicBezTo>
                  <a:pt x="510086" y="610900"/>
                  <a:pt x="541979" y="607919"/>
                  <a:pt x="574365" y="607392"/>
                </a:cubicBezTo>
                <a:close/>
                <a:moveTo>
                  <a:pt x="11969013" y="0"/>
                </a:moveTo>
                <a:lnTo>
                  <a:pt x="12180097" y="0"/>
                </a:lnTo>
                <a:cubicBezTo>
                  <a:pt x="12184579" y="2797"/>
                  <a:pt x="12188307" y="6390"/>
                  <a:pt x="12192000" y="10016"/>
                </a:cubicBezTo>
                <a:lnTo>
                  <a:pt x="12192000" y="210008"/>
                </a:lnTo>
                <a:cubicBezTo>
                  <a:pt x="12135666" y="124006"/>
                  <a:pt x="12059786" y="51396"/>
                  <a:pt x="11969013" y="0"/>
                </a:cubicBezTo>
                <a:close/>
                <a:moveTo>
                  <a:pt x="11640695" y="0"/>
                </a:moveTo>
                <a:lnTo>
                  <a:pt x="11775234" y="0"/>
                </a:lnTo>
                <a:cubicBezTo>
                  <a:pt x="11842228" y="193636"/>
                  <a:pt x="11995970" y="348667"/>
                  <a:pt x="12192000" y="421829"/>
                </a:cubicBezTo>
                <a:lnTo>
                  <a:pt x="12192000" y="553832"/>
                </a:lnTo>
                <a:cubicBezTo>
                  <a:pt x="11924422" y="471599"/>
                  <a:pt x="11715712" y="262771"/>
                  <a:pt x="11640695" y="0"/>
                </a:cubicBezTo>
                <a:close/>
                <a:moveTo>
                  <a:pt x="11023379" y="0"/>
                </a:moveTo>
                <a:lnTo>
                  <a:pt x="11232088" y="0"/>
                </a:lnTo>
                <a:cubicBezTo>
                  <a:pt x="11066618" y="98005"/>
                  <a:pt x="10947209" y="260867"/>
                  <a:pt x="10909358" y="451830"/>
                </a:cubicBezTo>
                <a:cubicBezTo>
                  <a:pt x="11153410" y="399791"/>
                  <a:pt x="11350000" y="226290"/>
                  <a:pt x="11427896" y="0"/>
                </a:cubicBezTo>
                <a:lnTo>
                  <a:pt x="11561912" y="0"/>
                </a:lnTo>
                <a:cubicBezTo>
                  <a:pt x="11477134" y="299826"/>
                  <a:pt x="11217862" y="529393"/>
                  <a:pt x="10895987" y="582253"/>
                </a:cubicBezTo>
                <a:lnTo>
                  <a:pt x="10895871" y="583392"/>
                </a:lnTo>
                <a:cubicBezTo>
                  <a:pt x="10890560" y="584395"/>
                  <a:pt x="10885231" y="585336"/>
                  <a:pt x="10879654" y="584920"/>
                </a:cubicBezTo>
                <a:cubicBezTo>
                  <a:pt x="10848482" y="590430"/>
                  <a:pt x="10816602" y="593388"/>
                  <a:pt x="10784227" y="593911"/>
                </a:cubicBezTo>
                <a:lnTo>
                  <a:pt x="10767109" y="595524"/>
                </a:lnTo>
                <a:lnTo>
                  <a:pt x="10767083" y="595033"/>
                </a:lnTo>
                <a:lnTo>
                  <a:pt x="10766584" y="595066"/>
                </a:lnTo>
                <a:cubicBezTo>
                  <a:pt x="10766018" y="591293"/>
                  <a:pt x="10765991" y="587507"/>
                  <a:pt x="10765991" y="583715"/>
                </a:cubicBezTo>
                <a:cubicBezTo>
                  <a:pt x="10765991" y="578078"/>
                  <a:pt x="10766050" y="572454"/>
                  <a:pt x="10767362" y="566868"/>
                </a:cubicBezTo>
                <a:cubicBezTo>
                  <a:pt x="10767319" y="535786"/>
                  <a:pt x="10769769" y="505143"/>
                  <a:pt x="10774826" y="475137"/>
                </a:cubicBezTo>
                <a:lnTo>
                  <a:pt x="10775366" y="468500"/>
                </a:lnTo>
                <a:cubicBezTo>
                  <a:pt x="10775535" y="468495"/>
                  <a:pt x="10775704" y="468490"/>
                  <a:pt x="10775872" y="468437"/>
                </a:cubicBezTo>
                <a:cubicBezTo>
                  <a:pt x="10802174" y="285283"/>
                  <a:pt x="10891635" y="121704"/>
                  <a:pt x="11023379" y="0"/>
                </a:cubicBezTo>
                <a:close/>
                <a:moveTo>
                  <a:pt x="9949555" y="0"/>
                </a:moveTo>
                <a:lnTo>
                  <a:pt x="10083571" y="0"/>
                </a:lnTo>
                <a:cubicBezTo>
                  <a:pt x="10161467" y="226290"/>
                  <a:pt x="10358057" y="399791"/>
                  <a:pt x="10602109" y="451830"/>
                </a:cubicBezTo>
                <a:cubicBezTo>
                  <a:pt x="10564258" y="260867"/>
                  <a:pt x="10444849" y="98005"/>
                  <a:pt x="10279379" y="0"/>
                </a:cubicBezTo>
                <a:lnTo>
                  <a:pt x="10488089" y="0"/>
                </a:lnTo>
                <a:cubicBezTo>
                  <a:pt x="10619833" y="121704"/>
                  <a:pt x="10709293" y="285283"/>
                  <a:pt x="10735596" y="468437"/>
                </a:cubicBezTo>
                <a:cubicBezTo>
                  <a:pt x="10735763" y="468490"/>
                  <a:pt x="10735932" y="468495"/>
                  <a:pt x="10736101" y="468500"/>
                </a:cubicBezTo>
                <a:lnTo>
                  <a:pt x="10736641" y="475137"/>
                </a:lnTo>
                <a:cubicBezTo>
                  <a:pt x="10741698" y="505143"/>
                  <a:pt x="10744148" y="535786"/>
                  <a:pt x="10744105" y="566868"/>
                </a:cubicBezTo>
                <a:cubicBezTo>
                  <a:pt x="10745417" y="572454"/>
                  <a:pt x="10745476" y="578078"/>
                  <a:pt x="10745476" y="583715"/>
                </a:cubicBezTo>
                <a:cubicBezTo>
                  <a:pt x="10745476" y="587507"/>
                  <a:pt x="10745449" y="591293"/>
                  <a:pt x="10744883" y="595066"/>
                </a:cubicBezTo>
                <a:lnTo>
                  <a:pt x="10744384" y="595033"/>
                </a:lnTo>
                <a:lnTo>
                  <a:pt x="10744358" y="595524"/>
                </a:lnTo>
                <a:lnTo>
                  <a:pt x="10727240" y="593911"/>
                </a:lnTo>
                <a:cubicBezTo>
                  <a:pt x="10694865" y="593388"/>
                  <a:pt x="10662985" y="590430"/>
                  <a:pt x="10631813" y="584920"/>
                </a:cubicBezTo>
                <a:cubicBezTo>
                  <a:pt x="10626236" y="585336"/>
                  <a:pt x="10620907" y="584395"/>
                  <a:pt x="10615596" y="583392"/>
                </a:cubicBezTo>
                <a:lnTo>
                  <a:pt x="10615480" y="582253"/>
                </a:lnTo>
                <a:cubicBezTo>
                  <a:pt x="10293605" y="529393"/>
                  <a:pt x="10034333" y="299826"/>
                  <a:pt x="9949555" y="0"/>
                </a:cubicBezTo>
                <a:close/>
                <a:moveTo>
                  <a:pt x="9331225" y="0"/>
                </a:moveTo>
                <a:lnTo>
                  <a:pt x="9539935" y="0"/>
                </a:lnTo>
                <a:cubicBezTo>
                  <a:pt x="9374465" y="98005"/>
                  <a:pt x="9255056" y="260867"/>
                  <a:pt x="9217205" y="451830"/>
                </a:cubicBezTo>
                <a:cubicBezTo>
                  <a:pt x="9461257" y="399791"/>
                  <a:pt x="9657847" y="226290"/>
                  <a:pt x="9735743" y="0"/>
                </a:cubicBezTo>
                <a:lnTo>
                  <a:pt x="9869759" y="0"/>
                </a:lnTo>
                <a:cubicBezTo>
                  <a:pt x="9784981" y="299826"/>
                  <a:pt x="9525709" y="529393"/>
                  <a:pt x="9203834" y="582253"/>
                </a:cubicBezTo>
                <a:lnTo>
                  <a:pt x="9203718" y="583392"/>
                </a:lnTo>
                <a:cubicBezTo>
                  <a:pt x="9198407" y="584395"/>
                  <a:pt x="9193078" y="585336"/>
                  <a:pt x="9187501" y="584920"/>
                </a:cubicBezTo>
                <a:cubicBezTo>
                  <a:pt x="9156329" y="590430"/>
                  <a:pt x="9124449" y="593388"/>
                  <a:pt x="9092074" y="593911"/>
                </a:cubicBezTo>
                <a:lnTo>
                  <a:pt x="9074956" y="595524"/>
                </a:lnTo>
                <a:lnTo>
                  <a:pt x="9074930" y="595033"/>
                </a:lnTo>
                <a:lnTo>
                  <a:pt x="9074431" y="595066"/>
                </a:lnTo>
                <a:cubicBezTo>
                  <a:pt x="9073865" y="591293"/>
                  <a:pt x="9073838" y="587507"/>
                  <a:pt x="9073838" y="583715"/>
                </a:cubicBezTo>
                <a:cubicBezTo>
                  <a:pt x="9073838" y="578078"/>
                  <a:pt x="9073897" y="572454"/>
                  <a:pt x="9075209" y="566868"/>
                </a:cubicBezTo>
                <a:cubicBezTo>
                  <a:pt x="9075166" y="535786"/>
                  <a:pt x="9077616" y="505143"/>
                  <a:pt x="9082673" y="475137"/>
                </a:cubicBezTo>
                <a:lnTo>
                  <a:pt x="9083213" y="468500"/>
                </a:lnTo>
                <a:cubicBezTo>
                  <a:pt x="9083382" y="468495"/>
                  <a:pt x="9083551" y="468490"/>
                  <a:pt x="9083718" y="468437"/>
                </a:cubicBezTo>
                <a:cubicBezTo>
                  <a:pt x="9110021" y="285283"/>
                  <a:pt x="9199481" y="121704"/>
                  <a:pt x="9331225" y="0"/>
                </a:cubicBezTo>
                <a:close/>
                <a:moveTo>
                  <a:pt x="8257405" y="0"/>
                </a:moveTo>
                <a:lnTo>
                  <a:pt x="8391420" y="0"/>
                </a:lnTo>
                <a:cubicBezTo>
                  <a:pt x="8469316" y="226290"/>
                  <a:pt x="8665906" y="399791"/>
                  <a:pt x="8909958" y="451830"/>
                </a:cubicBezTo>
                <a:cubicBezTo>
                  <a:pt x="8872107" y="260867"/>
                  <a:pt x="8752698" y="98005"/>
                  <a:pt x="8587228" y="0"/>
                </a:cubicBezTo>
                <a:lnTo>
                  <a:pt x="8795937" y="0"/>
                </a:lnTo>
                <a:cubicBezTo>
                  <a:pt x="8927681" y="121704"/>
                  <a:pt x="9017142" y="285283"/>
                  <a:pt x="9043444" y="468437"/>
                </a:cubicBezTo>
                <a:cubicBezTo>
                  <a:pt x="9043612" y="468490"/>
                  <a:pt x="9043781" y="468495"/>
                  <a:pt x="9043950" y="468500"/>
                </a:cubicBezTo>
                <a:lnTo>
                  <a:pt x="9044490" y="475137"/>
                </a:lnTo>
                <a:cubicBezTo>
                  <a:pt x="9049547" y="505143"/>
                  <a:pt x="9051997" y="535786"/>
                  <a:pt x="9051954" y="566868"/>
                </a:cubicBezTo>
                <a:cubicBezTo>
                  <a:pt x="9053266" y="572454"/>
                  <a:pt x="9053325" y="578078"/>
                  <a:pt x="9053325" y="583715"/>
                </a:cubicBezTo>
                <a:cubicBezTo>
                  <a:pt x="9053325" y="587507"/>
                  <a:pt x="9053298" y="591293"/>
                  <a:pt x="9052732" y="595066"/>
                </a:cubicBezTo>
                <a:lnTo>
                  <a:pt x="9052233" y="595033"/>
                </a:lnTo>
                <a:lnTo>
                  <a:pt x="9052207" y="595524"/>
                </a:lnTo>
                <a:lnTo>
                  <a:pt x="9035089" y="593911"/>
                </a:lnTo>
                <a:cubicBezTo>
                  <a:pt x="9002714" y="593388"/>
                  <a:pt x="8970834" y="590430"/>
                  <a:pt x="8939662" y="584920"/>
                </a:cubicBezTo>
                <a:cubicBezTo>
                  <a:pt x="8934085" y="585336"/>
                  <a:pt x="8928756" y="584395"/>
                  <a:pt x="8923445" y="583392"/>
                </a:cubicBezTo>
                <a:lnTo>
                  <a:pt x="8923329" y="582253"/>
                </a:lnTo>
                <a:cubicBezTo>
                  <a:pt x="8601454" y="529393"/>
                  <a:pt x="8342182" y="299826"/>
                  <a:pt x="8257405" y="0"/>
                </a:cubicBezTo>
                <a:close/>
                <a:moveTo>
                  <a:pt x="7639075" y="0"/>
                </a:moveTo>
                <a:lnTo>
                  <a:pt x="7847784" y="0"/>
                </a:lnTo>
                <a:cubicBezTo>
                  <a:pt x="7682314" y="98005"/>
                  <a:pt x="7562905" y="260867"/>
                  <a:pt x="7525054" y="451830"/>
                </a:cubicBezTo>
                <a:cubicBezTo>
                  <a:pt x="7769107" y="399791"/>
                  <a:pt x="7965696" y="226290"/>
                  <a:pt x="8043592" y="0"/>
                </a:cubicBezTo>
                <a:lnTo>
                  <a:pt x="8177609" y="0"/>
                </a:lnTo>
                <a:cubicBezTo>
                  <a:pt x="8092830" y="299826"/>
                  <a:pt x="7833558" y="529393"/>
                  <a:pt x="7511683" y="582253"/>
                </a:cubicBezTo>
                <a:lnTo>
                  <a:pt x="7511567" y="583392"/>
                </a:lnTo>
                <a:cubicBezTo>
                  <a:pt x="7506256" y="584395"/>
                  <a:pt x="7500927" y="585336"/>
                  <a:pt x="7495350" y="584920"/>
                </a:cubicBezTo>
                <a:cubicBezTo>
                  <a:pt x="7464178" y="590430"/>
                  <a:pt x="7432298" y="593388"/>
                  <a:pt x="7399924" y="593911"/>
                </a:cubicBezTo>
                <a:lnTo>
                  <a:pt x="7382805" y="595524"/>
                </a:lnTo>
                <a:lnTo>
                  <a:pt x="7382779" y="595033"/>
                </a:lnTo>
                <a:lnTo>
                  <a:pt x="7382280" y="595066"/>
                </a:lnTo>
                <a:cubicBezTo>
                  <a:pt x="7381714" y="591293"/>
                  <a:pt x="7381687" y="587507"/>
                  <a:pt x="7381687" y="583715"/>
                </a:cubicBezTo>
                <a:cubicBezTo>
                  <a:pt x="7381687" y="578078"/>
                  <a:pt x="7381746" y="572454"/>
                  <a:pt x="7383058" y="566868"/>
                </a:cubicBezTo>
                <a:cubicBezTo>
                  <a:pt x="7383016" y="535786"/>
                  <a:pt x="7385465" y="505143"/>
                  <a:pt x="7390522" y="475137"/>
                </a:cubicBezTo>
                <a:lnTo>
                  <a:pt x="7391062" y="468500"/>
                </a:lnTo>
                <a:cubicBezTo>
                  <a:pt x="7391231" y="468495"/>
                  <a:pt x="7391400" y="468490"/>
                  <a:pt x="7391568" y="468437"/>
                </a:cubicBezTo>
                <a:cubicBezTo>
                  <a:pt x="7417870" y="285283"/>
                  <a:pt x="7507331" y="121703"/>
                  <a:pt x="7639075" y="0"/>
                </a:cubicBezTo>
                <a:close/>
                <a:moveTo>
                  <a:pt x="6565254" y="0"/>
                </a:moveTo>
                <a:lnTo>
                  <a:pt x="6699270" y="0"/>
                </a:lnTo>
                <a:cubicBezTo>
                  <a:pt x="6777166" y="226290"/>
                  <a:pt x="6973755" y="399791"/>
                  <a:pt x="7217807" y="451830"/>
                </a:cubicBezTo>
                <a:cubicBezTo>
                  <a:pt x="7179956" y="260867"/>
                  <a:pt x="7060547" y="98005"/>
                  <a:pt x="6895077" y="0"/>
                </a:cubicBezTo>
                <a:lnTo>
                  <a:pt x="7103787" y="0"/>
                </a:lnTo>
                <a:cubicBezTo>
                  <a:pt x="7235531" y="121704"/>
                  <a:pt x="7324992" y="285283"/>
                  <a:pt x="7351294" y="468437"/>
                </a:cubicBezTo>
                <a:cubicBezTo>
                  <a:pt x="7351461" y="468490"/>
                  <a:pt x="7351631" y="468495"/>
                  <a:pt x="7351799" y="468500"/>
                </a:cubicBezTo>
                <a:lnTo>
                  <a:pt x="7352340" y="475137"/>
                </a:lnTo>
                <a:cubicBezTo>
                  <a:pt x="7357396" y="505143"/>
                  <a:pt x="7359846" y="535786"/>
                  <a:pt x="7359804" y="566868"/>
                </a:cubicBezTo>
                <a:cubicBezTo>
                  <a:pt x="7361116" y="572454"/>
                  <a:pt x="7361174" y="578078"/>
                  <a:pt x="7361174" y="583715"/>
                </a:cubicBezTo>
                <a:cubicBezTo>
                  <a:pt x="7361174" y="587507"/>
                  <a:pt x="7361147" y="591293"/>
                  <a:pt x="7360581" y="595066"/>
                </a:cubicBezTo>
                <a:lnTo>
                  <a:pt x="7360082" y="595033"/>
                </a:lnTo>
                <a:lnTo>
                  <a:pt x="7360056" y="595524"/>
                </a:lnTo>
                <a:lnTo>
                  <a:pt x="7342938" y="593911"/>
                </a:lnTo>
                <a:cubicBezTo>
                  <a:pt x="7310564" y="593388"/>
                  <a:pt x="7278683" y="590430"/>
                  <a:pt x="7247511" y="584920"/>
                </a:cubicBezTo>
                <a:cubicBezTo>
                  <a:pt x="7241934" y="585336"/>
                  <a:pt x="7236605" y="584395"/>
                  <a:pt x="7231295" y="583392"/>
                </a:cubicBezTo>
                <a:lnTo>
                  <a:pt x="7231179" y="582253"/>
                </a:lnTo>
                <a:cubicBezTo>
                  <a:pt x="6909304" y="529393"/>
                  <a:pt x="6650032" y="299826"/>
                  <a:pt x="6565254" y="0"/>
                </a:cubicBezTo>
                <a:close/>
                <a:moveTo>
                  <a:pt x="5946924" y="0"/>
                </a:moveTo>
                <a:lnTo>
                  <a:pt x="6155633" y="0"/>
                </a:lnTo>
                <a:cubicBezTo>
                  <a:pt x="5990163" y="98005"/>
                  <a:pt x="5870754" y="260867"/>
                  <a:pt x="5832903" y="451830"/>
                </a:cubicBezTo>
                <a:cubicBezTo>
                  <a:pt x="6076956" y="399791"/>
                  <a:pt x="6273545" y="226290"/>
                  <a:pt x="6351441" y="0"/>
                </a:cubicBezTo>
                <a:lnTo>
                  <a:pt x="6485457" y="0"/>
                </a:lnTo>
                <a:cubicBezTo>
                  <a:pt x="6400679" y="299826"/>
                  <a:pt x="6141407" y="529393"/>
                  <a:pt x="5819531" y="582253"/>
                </a:cubicBezTo>
                <a:lnTo>
                  <a:pt x="5819415" y="583392"/>
                </a:lnTo>
                <a:cubicBezTo>
                  <a:pt x="5814105" y="584395"/>
                  <a:pt x="5808776" y="585336"/>
                  <a:pt x="5803199" y="584920"/>
                </a:cubicBezTo>
                <a:cubicBezTo>
                  <a:pt x="5772027" y="590430"/>
                  <a:pt x="5740146" y="593388"/>
                  <a:pt x="5707772" y="593911"/>
                </a:cubicBezTo>
                <a:lnTo>
                  <a:pt x="5690654" y="595524"/>
                </a:lnTo>
                <a:lnTo>
                  <a:pt x="5690628" y="595033"/>
                </a:lnTo>
                <a:lnTo>
                  <a:pt x="5690129" y="595066"/>
                </a:lnTo>
                <a:cubicBezTo>
                  <a:pt x="5689563" y="591293"/>
                  <a:pt x="5689536" y="587507"/>
                  <a:pt x="5689536" y="583715"/>
                </a:cubicBezTo>
                <a:cubicBezTo>
                  <a:pt x="5689536" y="578078"/>
                  <a:pt x="5689594" y="572454"/>
                  <a:pt x="5690906" y="566868"/>
                </a:cubicBezTo>
                <a:cubicBezTo>
                  <a:pt x="5690864" y="535786"/>
                  <a:pt x="5693314" y="505143"/>
                  <a:pt x="5698370" y="475137"/>
                </a:cubicBezTo>
                <a:lnTo>
                  <a:pt x="5698911" y="468500"/>
                </a:lnTo>
                <a:cubicBezTo>
                  <a:pt x="5699079" y="468495"/>
                  <a:pt x="5699249" y="468490"/>
                  <a:pt x="5699416" y="468437"/>
                </a:cubicBezTo>
                <a:cubicBezTo>
                  <a:pt x="5725719" y="285283"/>
                  <a:pt x="5815180" y="121704"/>
                  <a:pt x="5946924" y="0"/>
                </a:cubicBezTo>
                <a:close/>
                <a:moveTo>
                  <a:pt x="4873102" y="0"/>
                </a:moveTo>
                <a:lnTo>
                  <a:pt x="5007119" y="0"/>
                </a:lnTo>
                <a:cubicBezTo>
                  <a:pt x="5085015" y="226291"/>
                  <a:pt x="5281604" y="399791"/>
                  <a:pt x="5525656" y="451830"/>
                </a:cubicBezTo>
                <a:cubicBezTo>
                  <a:pt x="5487805" y="260867"/>
                  <a:pt x="5368397" y="98005"/>
                  <a:pt x="5202927" y="0"/>
                </a:cubicBezTo>
                <a:lnTo>
                  <a:pt x="5411635" y="0"/>
                </a:lnTo>
                <a:cubicBezTo>
                  <a:pt x="5543380" y="121703"/>
                  <a:pt x="5632840" y="285283"/>
                  <a:pt x="5659142" y="468437"/>
                </a:cubicBezTo>
                <a:cubicBezTo>
                  <a:pt x="5659310" y="468490"/>
                  <a:pt x="5659479" y="468495"/>
                  <a:pt x="5659648" y="468499"/>
                </a:cubicBezTo>
                <a:lnTo>
                  <a:pt x="5660188" y="475137"/>
                </a:lnTo>
                <a:cubicBezTo>
                  <a:pt x="5665245" y="505143"/>
                  <a:pt x="5667694" y="535786"/>
                  <a:pt x="5667652" y="566868"/>
                </a:cubicBezTo>
                <a:cubicBezTo>
                  <a:pt x="5668964" y="572454"/>
                  <a:pt x="5669023" y="578078"/>
                  <a:pt x="5669023" y="583715"/>
                </a:cubicBezTo>
                <a:cubicBezTo>
                  <a:pt x="5669023" y="587508"/>
                  <a:pt x="5668996" y="591293"/>
                  <a:pt x="5668430" y="595066"/>
                </a:cubicBezTo>
                <a:lnTo>
                  <a:pt x="5667931" y="595033"/>
                </a:lnTo>
                <a:lnTo>
                  <a:pt x="5667905" y="595524"/>
                </a:lnTo>
                <a:lnTo>
                  <a:pt x="5650786" y="593911"/>
                </a:lnTo>
                <a:cubicBezTo>
                  <a:pt x="5618412" y="593388"/>
                  <a:pt x="5586532" y="590430"/>
                  <a:pt x="5555360" y="584920"/>
                </a:cubicBezTo>
                <a:cubicBezTo>
                  <a:pt x="5549783" y="585336"/>
                  <a:pt x="5544454" y="584395"/>
                  <a:pt x="5539143" y="583392"/>
                </a:cubicBezTo>
                <a:lnTo>
                  <a:pt x="5539027" y="582253"/>
                </a:lnTo>
                <a:cubicBezTo>
                  <a:pt x="5217153" y="529393"/>
                  <a:pt x="4957881" y="299826"/>
                  <a:pt x="4873102" y="0"/>
                </a:cubicBezTo>
                <a:close/>
                <a:moveTo>
                  <a:pt x="4254773" y="0"/>
                </a:moveTo>
                <a:lnTo>
                  <a:pt x="4463482" y="0"/>
                </a:lnTo>
                <a:cubicBezTo>
                  <a:pt x="4298012" y="98005"/>
                  <a:pt x="4178603" y="260867"/>
                  <a:pt x="4140752" y="451830"/>
                </a:cubicBezTo>
                <a:cubicBezTo>
                  <a:pt x="4384804" y="399791"/>
                  <a:pt x="4581394" y="226291"/>
                  <a:pt x="4659290" y="0"/>
                </a:cubicBezTo>
                <a:lnTo>
                  <a:pt x="4793306" y="0"/>
                </a:lnTo>
                <a:cubicBezTo>
                  <a:pt x="4708528" y="299826"/>
                  <a:pt x="4449256" y="529393"/>
                  <a:pt x="4127381" y="582253"/>
                </a:cubicBezTo>
                <a:lnTo>
                  <a:pt x="4127264" y="583392"/>
                </a:lnTo>
                <a:cubicBezTo>
                  <a:pt x="4121954" y="584395"/>
                  <a:pt x="4116625" y="585336"/>
                  <a:pt x="4111048" y="584920"/>
                </a:cubicBezTo>
                <a:cubicBezTo>
                  <a:pt x="4079876" y="590430"/>
                  <a:pt x="4047996" y="593388"/>
                  <a:pt x="4015621" y="593911"/>
                </a:cubicBezTo>
                <a:lnTo>
                  <a:pt x="3998503" y="595524"/>
                </a:lnTo>
                <a:lnTo>
                  <a:pt x="3998477" y="595033"/>
                </a:lnTo>
                <a:lnTo>
                  <a:pt x="3997978" y="595066"/>
                </a:lnTo>
                <a:cubicBezTo>
                  <a:pt x="3997412" y="591293"/>
                  <a:pt x="3997385" y="587507"/>
                  <a:pt x="3997385" y="583715"/>
                </a:cubicBezTo>
                <a:cubicBezTo>
                  <a:pt x="3997385" y="578078"/>
                  <a:pt x="3997443" y="572454"/>
                  <a:pt x="3998755" y="566868"/>
                </a:cubicBezTo>
                <a:cubicBezTo>
                  <a:pt x="3998713" y="535786"/>
                  <a:pt x="4001163" y="505143"/>
                  <a:pt x="4006219" y="475137"/>
                </a:cubicBezTo>
                <a:lnTo>
                  <a:pt x="4006760" y="468499"/>
                </a:lnTo>
                <a:cubicBezTo>
                  <a:pt x="4006928" y="468495"/>
                  <a:pt x="4007098" y="468490"/>
                  <a:pt x="4007265" y="468437"/>
                </a:cubicBezTo>
                <a:cubicBezTo>
                  <a:pt x="4033568" y="285283"/>
                  <a:pt x="4123028" y="121703"/>
                  <a:pt x="4254773" y="0"/>
                </a:cubicBezTo>
                <a:close/>
                <a:moveTo>
                  <a:pt x="3180951" y="0"/>
                </a:moveTo>
                <a:lnTo>
                  <a:pt x="3314968" y="0"/>
                </a:lnTo>
                <a:cubicBezTo>
                  <a:pt x="3392864" y="226291"/>
                  <a:pt x="3589453" y="399791"/>
                  <a:pt x="3833505" y="451830"/>
                </a:cubicBezTo>
                <a:cubicBezTo>
                  <a:pt x="3795654" y="260867"/>
                  <a:pt x="3676245" y="98005"/>
                  <a:pt x="3510776" y="0"/>
                </a:cubicBezTo>
                <a:lnTo>
                  <a:pt x="3719484" y="0"/>
                </a:lnTo>
                <a:cubicBezTo>
                  <a:pt x="3851229" y="121703"/>
                  <a:pt x="3940689" y="285283"/>
                  <a:pt x="3966991" y="468437"/>
                </a:cubicBezTo>
                <a:cubicBezTo>
                  <a:pt x="3967159" y="468490"/>
                  <a:pt x="3967328" y="468495"/>
                  <a:pt x="3967497" y="468499"/>
                </a:cubicBezTo>
                <a:lnTo>
                  <a:pt x="3968037" y="475137"/>
                </a:lnTo>
                <a:cubicBezTo>
                  <a:pt x="3973094" y="505143"/>
                  <a:pt x="3975543" y="535786"/>
                  <a:pt x="3975501" y="566868"/>
                </a:cubicBezTo>
                <a:cubicBezTo>
                  <a:pt x="3976813" y="572454"/>
                  <a:pt x="3976872" y="578078"/>
                  <a:pt x="3976872" y="583715"/>
                </a:cubicBezTo>
                <a:cubicBezTo>
                  <a:pt x="3976872" y="587508"/>
                  <a:pt x="3976845" y="591293"/>
                  <a:pt x="3976279" y="595066"/>
                </a:cubicBezTo>
                <a:lnTo>
                  <a:pt x="3975780" y="595033"/>
                </a:lnTo>
                <a:lnTo>
                  <a:pt x="3975754" y="595524"/>
                </a:lnTo>
                <a:lnTo>
                  <a:pt x="3958635" y="593911"/>
                </a:lnTo>
                <a:cubicBezTo>
                  <a:pt x="3926261" y="593388"/>
                  <a:pt x="3894381" y="590430"/>
                  <a:pt x="3863209" y="584920"/>
                </a:cubicBezTo>
                <a:cubicBezTo>
                  <a:pt x="3857632" y="585336"/>
                  <a:pt x="3852303" y="584395"/>
                  <a:pt x="3846992" y="583392"/>
                </a:cubicBezTo>
                <a:lnTo>
                  <a:pt x="3846876" y="582253"/>
                </a:lnTo>
                <a:cubicBezTo>
                  <a:pt x="3525002" y="529393"/>
                  <a:pt x="3265729" y="299826"/>
                  <a:pt x="3180951" y="0"/>
                </a:cubicBezTo>
                <a:close/>
                <a:moveTo>
                  <a:pt x="2562622" y="0"/>
                </a:moveTo>
                <a:lnTo>
                  <a:pt x="2771330" y="0"/>
                </a:lnTo>
                <a:cubicBezTo>
                  <a:pt x="2605861" y="98005"/>
                  <a:pt x="2486452" y="260867"/>
                  <a:pt x="2448601" y="451830"/>
                </a:cubicBezTo>
                <a:cubicBezTo>
                  <a:pt x="2692653" y="399791"/>
                  <a:pt x="2889242" y="226291"/>
                  <a:pt x="2967139" y="0"/>
                </a:cubicBezTo>
                <a:lnTo>
                  <a:pt x="3101155" y="0"/>
                </a:lnTo>
                <a:cubicBezTo>
                  <a:pt x="3016377" y="299826"/>
                  <a:pt x="2757105" y="529393"/>
                  <a:pt x="2435230" y="582253"/>
                </a:cubicBezTo>
                <a:lnTo>
                  <a:pt x="2435113" y="583392"/>
                </a:lnTo>
                <a:cubicBezTo>
                  <a:pt x="2429803" y="584395"/>
                  <a:pt x="2424474" y="585336"/>
                  <a:pt x="2418897" y="584920"/>
                </a:cubicBezTo>
                <a:cubicBezTo>
                  <a:pt x="2387725" y="590430"/>
                  <a:pt x="2355845" y="593388"/>
                  <a:pt x="2323470" y="593911"/>
                </a:cubicBezTo>
                <a:lnTo>
                  <a:pt x="2306352" y="595524"/>
                </a:lnTo>
                <a:lnTo>
                  <a:pt x="2306326" y="595033"/>
                </a:lnTo>
                <a:lnTo>
                  <a:pt x="2305827" y="595066"/>
                </a:lnTo>
                <a:cubicBezTo>
                  <a:pt x="2305261" y="591293"/>
                  <a:pt x="2305234" y="587507"/>
                  <a:pt x="2305234" y="583715"/>
                </a:cubicBezTo>
                <a:cubicBezTo>
                  <a:pt x="2305234" y="578078"/>
                  <a:pt x="2305292" y="572454"/>
                  <a:pt x="2306604" y="566868"/>
                </a:cubicBezTo>
                <a:cubicBezTo>
                  <a:pt x="2306562" y="535786"/>
                  <a:pt x="2309012" y="505143"/>
                  <a:pt x="2314068" y="475137"/>
                </a:cubicBezTo>
                <a:lnTo>
                  <a:pt x="2314609" y="468499"/>
                </a:lnTo>
                <a:cubicBezTo>
                  <a:pt x="2314777" y="468495"/>
                  <a:pt x="2314947" y="468490"/>
                  <a:pt x="2315114" y="468437"/>
                </a:cubicBezTo>
                <a:cubicBezTo>
                  <a:pt x="2341417" y="285283"/>
                  <a:pt x="2430877" y="121704"/>
                  <a:pt x="2562622" y="0"/>
                </a:cubicBezTo>
                <a:close/>
                <a:moveTo>
                  <a:pt x="1488800" y="0"/>
                </a:moveTo>
                <a:lnTo>
                  <a:pt x="1622816" y="0"/>
                </a:lnTo>
                <a:cubicBezTo>
                  <a:pt x="1700712" y="226290"/>
                  <a:pt x="1897302" y="399791"/>
                  <a:pt x="2141354" y="451830"/>
                </a:cubicBezTo>
                <a:cubicBezTo>
                  <a:pt x="2103503" y="260867"/>
                  <a:pt x="1984094" y="98005"/>
                  <a:pt x="1818624" y="0"/>
                </a:cubicBezTo>
                <a:lnTo>
                  <a:pt x="2027333" y="0"/>
                </a:lnTo>
                <a:cubicBezTo>
                  <a:pt x="2159078" y="121703"/>
                  <a:pt x="2248538" y="285283"/>
                  <a:pt x="2274840" y="468437"/>
                </a:cubicBezTo>
                <a:cubicBezTo>
                  <a:pt x="2275008" y="468490"/>
                  <a:pt x="2275177" y="468495"/>
                  <a:pt x="2275346" y="468500"/>
                </a:cubicBezTo>
                <a:lnTo>
                  <a:pt x="2275886" y="475137"/>
                </a:lnTo>
                <a:cubicBezTo>
                  <a:pt x="2280943" y="505143"/>
                  <a:pt x="2283392" y="535786"/>
                  <a:pt x="2283350" y="566868"/>
                </a:cubicBezTo>
                <a:cubicBezTo>
                  <a:pt x="2284662" y="572454"/>
                  <a:pt x="2284721" y="578078"/>
                  <a:pt x="2284721" y="583715"/>
                </a:cubicBezTo>
                <a:cubicBezTo>
                  <a:pt x="2284721" y="587508"/>
                  <a:pt x="2284694" y="591293"/>
                  <a:pt x="2284128" y="595066"/>
                </a:cubicBezTo>
                <a:lnTo>
                  <a:pt x="2283629" y="595033"/>
                </a:lnTo>
                <a:lnTo>
                  <a:pt x="2283603" y="595524"/>
                </a:lnTo>
                <a:lnTo>
                  <a:pt x="2266484" y="593911"/>
                </a:lnTo>
                <a:cubicBezTo>
                  <a:pt x="2234110" y="593388"/>
                  <a:pt x="2202230" y="590430"/>
                  <a:pt x="2171058" y="584920"/>
                </a:cubicBezTo>
                <a:cubicBezTo>
                  <a:pt x="2165481" y="585336"/>
                  <a:pt x="2160152" y="584395"/>
                  <a:pt x="2154841" y="583392"/>
                </a:cubicBezTo>
                <a:lnTo>
                  <a:pt x="2154725" y="582253"/>
                </a:lnTo>
                <a:cubicBezTo>
                  <a:pt x="1832850" y="529393"/>
                  <a:pt x="1573578" y="299826"/>
                  <a:pt x="1488800" y="0"/>
                </a:cubicBezTo>
                <a:close/>
                <a:moveTo>
                  <a:pt x="870471" y="0"/>
                </a:moveTo>
                <a:lnTo>
                  <a:pt x="1079179" y="0"/>
                </a:lnTo>
                <a:cubicBezTo>
                  <a:pt x="913710" y="98005"/>
                  <a:pt x="794301" y="260867"/>
                  <a:pt x="756450" y="451830"/>
                </a:cubicBezTo>
                <a:cubicBezTo>
                  <a:pt x="1000502" y="399791"/>
                  <a:pt x="1197091" y="226291"/>
                  <a:pt x="1274988" y="0"/>
                </a:cubicBezTo>
                <a:lnTo>
                  <a:pt x="1409004" y="0"/>
                </a:lnTo>
                <a:cubicBezTo>
                  <a:pt x="1324226" y="299826"/>
                  <a:pt x="1064954" y="529393"/>
                  <a:pt x="743078" y="582253"/>
                </a:cubicBezTo>
                <a:lnTo>
                  <a:pt x="742962" y="583392"/>
                </a:lnTo>
                <a:cubicBezTo>
                  <a:pt x="737652" y="584395"/>
                  <a:pt x="732323" y="585336"/>
                  <a:pt x="726746" y="584920"/>
                </a:cubicBezTo>
                <a:cubicBezTo>
                  <a:pt x="695574" y="590430"/>
                  <a:pt x="663693" y="593388"/>
                  <a:pt x="631319" y="593911"/>
                </a:cubicBezTo>
                <a:lnTo>
                  <a:pt x="614201" y="595524"/>
                </a:lnTo>
                <a:lnTo>
                  <a:pt x="614175" y="595033"/>
                </a:lnTo>
                <a:lnTo>
                  <a:pt x="613676" y="595066"/>
                </a:lnTo>
                <a:cubicBezTo>
                  <a:pt x="613110" y="591293"/>
                  <a:pt x="613083" y="587507"/>
                  <a:pt x="613083" y="583715"/>
                </a:cubicBezTo>
                <a:cubicBezTo>
                  <a:pt x="613083" y="578078"/>
                  <a:pt x="613141" y="572454"/>
                  <a:pt x="614453" y="566868"/>
                </a:cubicBezTo>
                <a:cubicBezTo>
                  <a:pt x="614411" y="535786"/>
                  <a:pt x="616861" y="505143"/>
                  <a:pt x="621918" y="475137"/>
                </a:cubicBezTo>
                <a:lnTo>
                  <a:pt x="622458" y="468499"/>
                </a:lnTo>
                <a:cubicBezTo>
                  <a:pt x="622626" y="468495"/>
                  <a:pt x="622796" y="468490"/>
                  <a:pt x="622963" y="468437"/>
                </a:cubicBezTo>
                <a:cubicBezTo>
                  <a:pt x="649266" y="285283"/>
                  <a:pt x="738726" y="121703"/>
                  <a:pt x="870471" y="0"/>
                </a:cubicBezTo>
                <a:close/>
                <a:moveTo>
                  <a:pt x="126374" y="0"/>
                </a:moveTo>
                <a:lnTo>
                  <a:pt x="334376" y="0"/>
                </a:lnTo>
                <a:cubicBezTo>
                  <a:pt x="466684" y="121261"/>
                  <a:pt x="556352" y="285035"/>
                  <a:pt x="582690" y="468437"/>
                </a:cubicBezTo>
                <a:cubicBezTo>
                  <a:pt x="582857" y="468490"/>
                  <a:pt x="583026" y="468495"/>
                  <a:pt x="583195" y="468499"/>
                </a:cubicBezTo>
                <a:lnTo>
                  <a:pt x="583735" y="475137"/>
                </a:lnTo>
                <a:cubicBezTo>
                  <a:pt x="588792" y="505143"/>
                  <a:pt x="591242" y="535786"/>
                  <a:pt x="591199" y="566868"/>
                </a:cubicBezTo>
                <a:cubicBezTo>
                  <a:pt x="592511" y="572454"/>
                  <a:pt x="592570" y="578078"/>
                  <a:pt x="592570" y="583715"/>
                </a:cubicBezTo>
                <a:cubicBezTo>
                  <a:pt x="592570" y="587507"/>
                  <a:pt x="592543" y="591293"/>
                  <a:pt x="591977" y="595066"/>
                </a:cubicBezTo>
                <a:lnTo>
                  <a:pt x="591478" y="595033"/>
                </a:lnTo>
                <a:lnTo>
                  <a:pt x="591452" y="595524"/>
                </a:lnTo>
                <a:lnTo>
                  <a:pt x="574334" y="593911"/>
                </a:lnTo>
                <a:cubicBezTo>
                  <a:pt x="541959" y="593388"/>
                  <a:pt x="510079" y="590430"/>
                  <a:pt x="478907" y="584920"/>
                </a:cubicBezTo>
                <a:cubicBezTo>
                  <a:pt x="473330" y="585336"/>
                  <a:pt x="468001" y="584395"/>
                  <a:pt x="462690" y="583392"/>
                </a:cubicBezTo>
                <a:lnTo>
                  <a:pt x="462574" y="582253"/>
                </a:lnTo>
                <a:cubicBezTo>
                  <a:pt x="282200" y="552631"/>
                  <a:pt x="121485" y="467518"/>
                  <a:pt x="0" y="345575"/>
                </a:cubicBezTo>
                <a:lnTo>
                  <a:pt x="0" y="140406"/>
                </a:lnTo>
                <a:cubicBezTo>
                  <a:pt x="97584" y="296912"/>
                  <a:pt x="258975" y="411268"/>
                  <a:pt x="449203" y="451830"/>
                </a:cubicBezTo>
                <a:cubicBezTo>
                  <a:pt x="411344" y="260824"/>
                  <a:pt x="291889" y="97931"/>
                  <a:pt x="1263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457200" y="4960137"/>
            <a:ext cx="7772400" cy="1463040"/>
          </a:xfrm>
        </p:spPr>
        <p:txBody>
          <a:bodyPr anchor="ctr">
            <a:normAutofit/>
          </a:bodyPr>
          <a:lstStyle>
            <a:lvl1pPr algn="r">
              <a:defRPr sz="5000" spc="200" baseline="0"/>
            </a:lvl1pPr>
          </a:lstStyle>
          <a:p>
            <a:r>
              <a:rPr lang="ru-RU" smtClean="0"/>
              <a:t>Образец заголовка</a:t>
            </a:r>
            <a:endParaRPr lang="en-US" dirty="0"/>
          </a:p>
        </p:txBody>
      </p:sp>
      <p:sp>
        <p:nvSpPr>
          <p:cNvPr id="3" name="Subtitle 2"/>
          <p:cNvSpPr>
            <a:spLocks noGrp="1"/>
          </p:cNvSpPr>
          <p:nvPr>
            <p:ph type="subTitle" idx="1"/>
          </p:nvPr>
        </p:nvSpPr>
        <p:spPr>
          <a:xfrm>
            <a:off x="8610600" y="4960137"/>
            <a:ext cx="3200400" cy="1463040"/>
          </a:xfrm>
        </p:spPr>
        <p:txBody>
          <a:bodyPr lIns="91440" rIns="91440" anchor="ctr">
            <a:normAutofit/>
          </a:bodyPr>
          <a:lstStyle>
            <a:lvl1pPr marL="0" indent="0" algn="l">
              <a:lnSpc>
                <a:spcPct val="100000"/>
              </a:lnSpc>
              <a:spcBef>
                <a:spcPts val="0"/>
              </a:spcBef>
              <a:buNone/>
              <a:defRPr sz="1800">
                <a:solidFill>
                  <a:schemeClr val="tx1">
                    <a:lumMod val="95000"/>
                    <a:lumOff val="5000"/>
                  </a:schemeClr>
                </a:solidFill>
              </a:defRPr>
            </a:lvl1pPr>
            <a:lvl2pPr marL="457200" indent="0" algn="ctr">
              <a:buNone/>
              <a:defRPr sz="1800"/>
            </a:lvl2pPr>
            <a:lvl3pPr marL="914400" indent="0" algn="ctr">
              <a:buNone/>
              <a:defRPr sz="1800"/>
            </a:lvl3pPr>
            <a:lvl4pPr marL="1371600" indent="0" algn="ctr">
              <a:buNone/>
              <a:defRPr sz="1800"/>
            </a:lvl4pPr>
            <a:lvl5pPr marL="1828800" indent="0" algn="ctr">
              <a:buNone/>
              <a:defRPr sz="1800"/>
            </a:lvl5pPr>
            <a:lvl6pPr marL="2286000" indent="0" algn="ctr">
              <a:buNone/>
              <a:defRPr sz="1800"/>
            </a:lvl6pPr>
            <a:lvl7pPr marL="2743200" indent="0" algn="ctr">
              <a:buNone/>
              <a:defRPr sz="1800"/>
            </a:lvl7pPr>
            <a:lvl8pPr marL="3200400" indent="0" algn="ctr">
              <a:buNone/>
              <a:defRPr sz="1800"/>
            </a:lvl8pPr>
            <a:lvl9pPr marL="3657600" indent="0" algn="ctr">
              <a:buNone/>
              <a:defRPr sz="1800"/>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lvl1pPr algn="l">
              <a:defRPr/>
            </a:lvl1pPr>
          </a:lstStyle>
          <a:p>
            <a:fld id="{6AD6EE87-EBD5-4F12-A48A-63ACA297AC8F}" type="datetimeFigureOut">
              <a:rPr lang="en-US" dirty="0"/>
              <a:t>1/10/2018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cxnSp>
        <p:nvCxnSpPr>
          <p:cNvPr id="8" name="Straight Connector 7"/>
          <p:cNvCxnSpPr/>
          <p:nvPr/>
        </p:nvCxnSpPr>
        <p:spPr>
          <a:xfrm flipV="1">
            <a:off x="8386843"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4CD73815-2707-4475-8F1A-B873CB631BB4}" type="datetimeFigureOut">
              <a:rPr lang="en-US" dirty="0"/>
              <a:t>1/10/2018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762000"/>
            <a:ext cx="2628900" cy="5410200"/>
          </a:xfrm>
        </p:spPr>
        <p:txBody>
          <a:bodyPr vert="eaVert" lIns="45720" tIns="91440" rIns="45720" bIns="91440"/>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990601" y="762000"/>
            <a:ext cx="7581900" cy="54102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2A4AFB99-0EAB-4182-AFF8-E214C82A68F6}" type="datetimeFigureOut">
              <a:rPr lang="en-US" dirty="0"/>
              <a:t>1/10/2018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cxnSp>
        <p:nvCxnSpPr>
          <p:cNvPr id="7" name="Straight Connector 6"/>
          <p:cNvCxnSpPr/>
          <p:nvPr/>
        </p:nvCxnSpPr>
        <p:spPr>
          <a:xfrm rot="5400000" flipV="1">
            <a:off x="10058400" y="59263"/>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A5D3794B-289A-4A80-97D7-111025398D45}" type="datetimeFigureOut">
              <a:rPr lang="en-US" dirty="0"/>
              <a:t>1/10/2018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9" name="Rectangle 8"/>
          <p:cNvSpPr/>
          <p:nvPr/>
        </p:nvSpPr>
        <p:spPr>
          <a:xfrm>
            <a:off x="0" y="0"/>
            <a:ext cx="12192000" cy="4572001"/>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5"/>
          <p:cNvSpPr/>
          <p:nvPr/>
        </p:nvSpPr>
        <p:spPr>
          <a:xfrm>
            <a:off x="-1" y="0"/>
            <a:ext cx="12192000" cy="4572001"/>
          </a:xfrm>
          <a:custGeom>
            <a:avLst/>
            <a:gdLst/>
            <a:ahLst/>
            <a:cxnLst/>
            <a:rect l="l" t="t" r="r" b="b"/>
            <a:pathLst>
              <a:path w="12192000" h="4572001">
                <a:moveTo>
                  <a:pt x="12192000" y="4387986"/>
                </a:moveTo>
                <a:lnTo>
                  <a:pt x="12192000" y="4572001"/>
                </a:lnTo>
                <a:lnTo>
                  <a:pt x="12013927" y="4572001"/>
                </a:lnTo>
                <a:cubicBezTo>
                  <a:pt x="12084901" y="4522707"/>
                  <a:pt x="12145198" y="4460004"/>
                  <a:pt x="12192000" y="4387986"/>
                </a:cubicBezTo>
                <a:close/>
                <a:moveTo>
                  <a:pt x="12192000" y="4041440"/>
                </a:moveTo>
                <a:lnTo>
                  <a:pt x="12192000" y="4174488"/>
                </a:lnTo>
                <a:cubicBezTo>
                  <a:pt x="12005469" y="4244657"/>
                  <a:pt x="11857227" y="4389538"/>
                  <a:pt x="11786673" y="4572001"/>
                </a:cubicBezTo>
                <a:lnTo>
                  <a:pt x="11649784" y="4572001"/>
                </a:lnTo>
                <a:cubicBezTo>
                  <a:pt x="11730542" y="4320085"/>
                  <a:pt x="11933879" y="4121396"/>
                  <a:pt x="12192000" y="4041440"/>
                </a:cubicBezTo>
                <a:close/>
                <a:moveTo>
                  <a:pt x="10767111" y="3999419"/>
                </a:moveTo>
                <a:lnTo>
                  <a:pt x="10784198" y="4001042"/>
                </a:lnTo>
                <a:cubicBezTo>
                  <a:pt x="10816584" y="4001569"/>
                  <a:pt x="10848477" y="4004550"/>
                  <a:pt x="10879660" y="4010107"/>
                </a:cubicBezTo>
                <a:cubicBezTo>
                  <a:pt x="10885236" y="4009688"/>
                  <a:pt x="10890564" y="4010636"/>
                  <a:pt x="10895873" y="4011646"/>
                </a:cubicBezTo>
                <a:lnTo>
                  <a:pt x="10895990" y="4012794"/>
                </a:lnTo>
                <a:cubicBezTo>
                  <a:pt x="11208069" y="4064450"/>
                  <a:pt x="11461298" y="4283539"/>
                  <a:pt x="11554662" y="4572001"/>
                </a:cubicBezTo>
                <a:lnTo>
                  <a:pt x="11417114" y="4572001"/>
                </a:lnTo>
                <a:cubicBezTo>
                  <a:pt x="11333731" y="4357380"/>
                  <a:pt x="11143362" y="4194541"/>
                  <a:pt x="10909360" y="4144250"/>
                </a:cubicBezTo>
                <a:cubicBezTo>
                  <a:pt x="10943854" y="4319651"/>
                  <a:pt x="11046077" y="4471530"/>
                  <a:pt x="11189175" y="4572001"/>
                </a:cubicBezTo>
                <a:lnTo>
                  <a:pt x="10994934" y="4572001"/>
                </a:lnTo>
                <a:cubicBezTo>
                  <a:pt x="10878802" y="4452596"/>
                  <a:pt x="10800240" y="4298519"/>
                  <a:pt x="10775875" y="4127511"/>
                </a:cubicBezTo>
                <a:cubicBezTo>
                  <a:pt x="10775707" y="4127458"/>
                  <a:pt x="10775539" y="4127453"/>
                  <a:pt x="10775369" y="4127448"/>
                </a:cubicBezTo>
                <a:lnTo>
                  <a:pt x="10774831" y="4120772"/>
                </a:lnTo>
                <a:cubicBezTo>
                  <a:pt x="10769772" y="4090522"/>
                  <a:pt x="10767321" y="4059631"/>
                  <a:pt x="10767364" y="4028296"/>
                </a:cubicBezTo>
                <a:cubicBezTo>
                  <a:pt x="10766052" y="4022668"/>
                  <a:pt x="10765993" y="4017001"/>
                  <a:pt x="10765993" y="4011320"/>
                </a:cubicBezTo>
                <a:lnTo>
                  <a:pt x="10766587" y="3999880"/>
                </a:lnTo>
                <a:lnTo>
                  <a:pt x="10767085" y="3999913"/>
                </a:lnTo>
                <a:close/>
                <a:moveTo>
                  <a:pt x="10744358" y="3999419"/>
                </a:moveTo>
                <a:lnTo>
                  <a:pt x="10744384" y="3999913"/>
                </a:lnTo>
                <a:lnTo>
                  <a:pt x="10744882" y="3999880"/>
                </a:lnTo>
                <a:lnTo>
                  <a:pt x="10745476" y="4011320"/>
                </a:lnTo>
                <a:cubicBezTo>
                  <a:pt x="10745476" y="4017001"/>
                  <a:pt x="10745417" y="4022668"/>
                  <a:pt x="10744105" y="4028296"/>
                </a:cubicBezTo>
                <a:cubicBezTo>
                  <a:pt x="10744148" y="4059631"/>
                  <a:pt x="10741697" y="4090522"/>
                  <a:pt x="10736638" y="4120772"/>
                </a:cubicBezTo>
                <a:lnTo>
                  <a:pt x="10736100" y="4127448"/>
                </a:lnTo>
                <a:cubicBezTo>
                  <a:pt x="10735930" y="4127453"/>
                  <a:pt x="10735762" y="4127458"/>
                  <a:pt x="10735594" y="4127511"/>
                </a:cubicBezTo>
                <a:cubicBezTo>
                  <a:pt x="10711229" y="4298519"/>
                  <a:pt x="10632667" y="4452596"/>
                  <a:pt x="10516535" y="4572001"/>
                </a:cubicBezTo>
                <a:lnTo>
                  <a:pt x="10322294" y="4572001"/>
                </a:lnTo>
                <a:cubicBezTo>
                  <a:pt x="10465392" y="4471530"/>
                  <a:pt x="10567615" y="4319650"/>
                  <a:pt x="10602109" y="4144250"/>
                </a:cubicBezTo>
                <a:cubicBezTo>
                  <a:pt x="10368107" y="4194541"/>
                  <a:pt x="10177738" y="4357380"/>
                  <a:pt x="10094355" y="4572001"/>
                </a:cubicBezTo>
                <a:lnTo>
                  <a:pt x="9956808" y="4572001"/>
                </a:lnTo>
                <a:cubicBezTo>
                  <a:pt x="10050171" y="4283539"/>
                  <a:pt x="10303400" y="4064450"/>
                  <a:pt x="10615479" y="4012794"/>
                </a:cubicBezTo>
                <a:lnTo>
                  <a:pt x="10615596" y="4011646"/>
                </a:lnTo>
                <a:cubicBezTo>
                  <a:pt x="10620905" y="4010636"/>
                  <a:pt x="10626233" y="4009688"/>
                  <a:pt x="10631809" y="4010107"/>
                </a:cubicBezTo>
                <a:cubicBezTo>
                  <a:pt x="10662992" y="4004550"/>
                  <a:pt x="10694885" y="4001569"/>
                  <a:pt x="10727271" y="4001042"/>
                </a:cubicBezTo>
                <a:close/>
                <a:moveTo>
                  <a:pt x="9074958" y="3999419"/>
                </a:moveTo>
                <a:lnTo>
                  <a:pt x="9092045" y="4001042"/>
                </a:lnTo>
                <a:cubicBezTo>
                  <a:pt x="9124431" y="4001569"/>
                  <a:pt x="9156324" y="4004550"/>
                  <a:pt x="9187507" y="4010107"/>
                </a:cubicBezTo>
                <a:cubicBezTo>
                  <a:pt x="9193083" y="4009688"/>
                  <a:pt x="9198411" y="4010636"/>
                  <a:pt x="9203720" y="4011646"/>
                </a:cubicBezTo>
                <a:lnTo>
                  <a:pt x="9203837" y="4012794"/>
                </a:lnTo>
                <a:cubicBezTo>
                  <a:pt x="9515916" y="4064450"/>
                  <a:pt x="9769145" y="4283539"/>
                  <a:pt x="9862508" y="4572001"/>
                </a:cubicBezTo>
                <a:lnTo>
                  <a:pt x="9724961" y="4572001"/>
                </a:lnTo>
                <a:cubicBezTo>
                  <a:pt x="9641578" y="4357380"/>
                  <a:pt x="9451209" y="4194541"/>
                  <a:pt x="9217207" y="4144250"/>
                </a:cubicBezTo>
                <a:cubicBezTo>
                  <a:pt x="9251701" y="4319651"/>
                  <a:pt x="9353924" y="4471530"/>
                  <a:pt x="9497022" y="4572001"/>
                </a:cubicBezTo>
                <a:lnTo>
                  <a:pt x="9302781" y="4572001"/>
                </a:lnTo>
                <a:cubicBezTo>
                  <a:pt x="9186649" y="4452596"/>
                  <a:pt x="9108087" y="4298519"/>
                  <a:pt x="9083722" y="4127511"/>
                </a:cubicBezTo>
                <a:cubicBezTo>
                  <a:pt x="9083554" y="4127458"/>
                  <a:pt x="9083386" y="4127453"/>
                  <a:pt x="9083216" y="4127448"/>
                </a:cubicBezTo>
                <a:lnTo>
                  <a:pt x="9082678" y="4120772"/>
                </a:lnTo>
                <a:cubicBezTo>
                  <a:pt x="9077619" y="4090522"/>
                  <a:pt x="9075168" y="4059631"/>
                  <a:pt x="9075211" y="4028296"/>
                </a:cubicBezTo>
                <a:cubicBezTo>
                  <a:pt x="9073899" y="4022668"/>
                  <a:pt x="9073840" y="4017001"/>
                  <a:pt x="9073840" y="4011320"/>
                </a:cubicBezTo>
                <a:lnTo>
                  <a:pt x="9074434" y="3999880"/>
                </a:lnTo>
                <a:lnTo>
                  <a:pt x="9074932" y="3999913"/>
                </a:lnTo>
                <a:close/>
                <a:moveTo>
                  <a:pt x="9052207" y="3999419"/>
                </a:moveTo>
                <a:lnTo>
                  <a:pt x="9052233" y="3999913"/>
                </a:lnTo>
                <a:lnTo>
                  <a:pt x="9052731" y="3999880"/>
                </a:lnTo>
                <a:lnTo>
                  <a:pt x="9053325" y="4011320"/>
                </a:lnTo>
                <a:cubicBezTo>
                  <a:pt x="9053325" y="4017001"/>
                  <a:pt x="9053266" y="4022668"/>
                  <a:pt x="9051954" y="4028296"/>
                </a:cubicBezTo>
                <a:cubicBezTo>
                  <a:pt x="9051997" y="4059631"/>
                  <a:pt x="9049546" y="4090522"/>
                  <a:pt x="9044487" y="4120772"/>
                </a:cubicBezTo>
                <a:lnTo>
                  <a:pt x="9043949" y="4127448"/>
                </a:lnTo>
                <a:cubicBezTo>
                  <a:pt x="9043779" y="4127453"/>
                  <a:pt x="9043611" y="4127458"/>
                  <a:pt x="9043443" y="4127511"/>
                </a:cubicBezTo>
                <a:cubicBezTo>
                  <a:pt x="9019078" y="4298519"/>
                  <a:pt x="8940516" y="4452596"/>
                  <a:pt x="8824384" y="4572001"/>
                </a:cubicBezTo>
                <a:lnTo>
                  <a:pt x="8630143" y="4572001"/>
                </a:lnTo>
                <a:cubicBezTo>
                  <a:pt x="8773241" y="4471530"/>
                  <a:pt x="8875464" y="4319651"/>
                  <a:pt x="8909958" y="4144250"/>
                </a:cubicBezTo>
                <a:cubicBezTo>
                  <a:pt x="8675956" y="4194541"/>
                  <a:pt x="8485587" y="4357380"/>
                  <a:pt x="8402204" y="4572001"/>
                </a:cubicBezTo>
                <a:lnTo>
                  <a:pt x="8264656" y="4572001"/>
                </a:lnTo>
                <a:cubicBezTo>
                  <a:pt x="8358019" y="4283539"/>
                  <a:pt x="8611249" y="4064450"/>
                  <a:pt x="8923328" y="4012794"/>
                </a:cubicBezTo>
                <a:lnTo>
                  <a:pt x="8923445" y="4011646"/>
                </a:lnTo>
                <a:cubicBezTo>
                  <a:pt x="8928754" y="4010636"/>
                  <a:pt x="8934082" y="4009688"/>
                  <a:pt x="8939658" y="4010107"/>
                </a:cubicBezTo>
                <a:cubicBezTo>
                  <a:pt x="8970841" y="4004550"/>
                  <a:pt x="9002734" y="4001569"/>
                  <a:pt x="9035120" y="4001042"/>
                </a:cubicBezTo>
                <a:close/>
                <a:moveTo>
                  <a:pt x="7382807" y="3999419"/>
                </a:moveTo>
                <a:lnTo>
                  <a:pt x="7399895" y="4001042"/>
                </a:lnTo>
                <a:cubicBezTo>
                  <a:pt x="7432280" y="4001569"/>
                  <a:pt x="7464173" y="4004550"/>
                  <a:pt x="7495356" y="4010107"/>
                </a:cubicBezTo>
                <a:cubicBezTo>
                  <a:pt x="7500932" y="4009688"/>
                  <a:pt x="7506260" y="4010636"/>
                  <a:pt x="7511569" y="4011646"/>
                </a:cubicBezTo>
                <a:lnTo>
                  <a:pt x="7511686" y="4012794"/>
                </a:lnTo>
                <a:cubicBezTo>
                  <a:pt x="7823765" y="4064450"/>
                  <a:pt x="8076994" y="4283539"/>
                  <a:pt x="8170358" y="4572001"/>
                </a:cubicBezTo>
                <a:lnTo>
                  <a:pt x="8032809" y="4572001"/>
                </a:lnTo>
                <a:cubicBezTo>
                  <a:pt x="7949426" y="4357380"/>
                  <a:pt x="7759058" y="4194541"/>
                  <a:pt x="7525056" y="4144250"/>
                </a:cubicBezTo>
                <a:cubicBezTo>
                  <a:pt x="7559550" y="4319650"/>
                  <a:pt x="7661773" y="4471530"/>
                  <a:pt x="7804870" y="4572001"/>
                </a:cubicBezTo>
                <a:lnTo>
                  <a:pt x="7610630" y="4572001"/>
                </a:lnTo>
                <a:cubicBezTo>
                  <a:pt x="7494498" y="4452596"/>
                  <a:pt x="7415935" y="4298519"/>
                  <a:pt x="7391571" y="4127511"/>
                </a:cubicBezTo>
                <a:cubicBezTo>
                  <a:pt x="7391403" y="4127458"/>
                  <a:pt x="7391235" y="4127453"/>
                  <a:pt x="7391065" y="4127448"/>
                </a:cubicBezTo>
                <a:lnTo>
                  <a:pt x="7390527" y="4120772"/>
                </a:lnTo>
                <a:cubicBezTo>
                  <a:pt x="7385468" y="4090522"/>
                  <a:pt x="7383018" y="4059631"/>
                  <a:pt x="7383060" y="4028296"/>
                </a:cubicBezTo>
                <a:cubicBezTo>
                  <a:pt x="7381748" y="4022668"/>
                  <a:pt x="7381689" y="4017001"/>
                  <a:pt x="7381689" y="4011320"/>
                </a:cubicBezTo>
                <a:lnTo>
                  <a:pt x="7382283" y="3999880"/>
                </a:lnTo>
                <a:lnTo>
                  <a:pt x="7382781" y="3999913"/>
                </a:lnTo>
                <a:close/>
                <a:moveTo>
                  <a:pt x="7360056" y="3999419"/>
                </a:moveTo>
                <a:lnTo>
                  <a:pt x="7360082" y="3999913"/>
                </a:lnTo>
                <a:lnTo>
                  <a:pt x="7360580" y="3999880"/>
                </a:lnTo>
                <a:lnTo>
                  <a:pt x="7361174" y="4011320"/>
                </a:lnTo>
                <a:cubicBezTo>
                  <a:pt x="7361174" y="4017001"/>
                  <a:pt x="7361115" y="4022668"/>
                  <a:pt x="7359803" y="4028296"/>
                </a:cubicBezTo>
                <a:cubicBezTo>
                  <a:pt x="7359845" y="4059631"/>
                  <a:pt x="7357395" y="4090522"/>
                  <a:pt x="7352336" y="4120772"/>
                </a:cubicBezTo>
                <a:lnTo>
                  <a:pt x="7351798" y="4127448"/>
                </a:lnTo>
                <a:cubicBezTo>
                  <a:pt x="7351628" y="4127453"/>
                  <a:pt x="7351460" y="4127458"/>
                  <a:pt x="7351292" y="4127511"/>
                </a:cubicBezTo>
                <a:cubicBezTo>
                  <a:pt x="7326927" y="4298519"/>
                  <a:pt x="7248364" y="4452596"/>
                  <a:pt x="7132233" y="4572001"/>
                </a:cubicBezTo>
                <a:lnTo>
                  <a:pt x="6937992" y="4572001"/>
                </a:lnTo>
                <a:cubicBezTo>
                  <a:pt x="7081090" y="4471530"/>
                  <a:pt x="7183313" y="4319650"/>
                  <a:pt x="7217807" y="4144250"/>
                </a:cubicBezTo>
                <a:cubicBezTo>
                  <a:pt x="6983804" y="4194541"/>
                  <a:pt x="6793436" y="4357380"/>
                  <a:pt x="6710053" y="4572001"/>
                </a:cubicBezTo>
                <a:lnTo>
                  <a:pt x="6572505" y="4572001"/>
                </a:lnTo>
                <a:cubicBezTo>
                  <a:pt x="6665868" y="4283539"/>
                  <a:pt x="6919098" y="4064450"/>
                  <a:pt x="7231177" y="4012794"/>
                </a:cubicBezTo>
                <a:lnTo>
                  <a:pt x="7231294" y="4011646"/>
                </a:lnTo>
                <a:cubicBezTo>
                  <a:pt x="7236603" y="4010636"/>
                  <a:pt x="7241931" y="4009688"/>
                  <a:pt x="7247507" y="4010107"/>
                </a:cubicBezTo>
                <a:cubicBezTo>
                  <a:pt x="7278690" y="4004550"/>
                  <a:pt x="7310583" y="4001569"/>
                  <a:pt x="7342968" y="4001042"/>
                </a:cubicBezTo>
                <a:close/>
                <a:moveTo>
                  <a:pt x="5690656" y="3999419"/>
                </a:moveTo>
                <a:lnTo>
                  <a:pt x="5707743" y="4001042"/>
                </a:lnTo>
                <a:cubicBezTo>
                  <a:pt x="5740129" y="4001569"/>
                  <a:pt x="5772021" y="4004550"/>
                  <a:pt x="5803205" y="4010107"/>
                </a:cubicBezTo>
                <a:cubicBezTo>
                  <a:pt x="5808781" y="4009688"/>
                  <a:pt x="5814109" y="4010636"/>
                  <a:pt x="5819417" y="4011646"/>
                </a:cubicBezTo>
                <a:lnTo>
                  <a:pt x="5819534" y="4012794"/>
                </a:lnTo>
                <a:cubicBezTo>
                  <a:pt x="6131614" y="4064450"/>
                  <a:pt x="6384843" y="4283539"/>
                  <a:pt x="6478206" y="4572001"/>
                </a:cubicBezTo>
                <a:lnTo>
                  <a:pt x="6340658" y="4572001"/>
                </a:lnTo>
                <a:cubicBezTo>
                  <a:pt x="6257275" y="4357380"/>
                  <a:pt x="6066907" y="4194541"/>
                  <a:pt x="5832905" y="4144250"/>
                </a:cubicBezTo>
                <a:cubicBezTo>
                  <a:pt x="5867399" y="4319651"/>
                  <a:pt x="5969622" y="4471530"/>
                  <a:pt x="6112719" y="4572001"/>
                </a:cubicBezTo>
                <a:lnTo>
                  <a:pt x="5918478" y="4572001"/>
                </a:lnTo>
                <a:cubicBezTo>
                  <a:pt x="5802347" y="4452596"/>
                  <a:pt x="5723784" y="4298519"/>
                  <a:pt x="5699419" y="4127511"/>
                </a:cubicBezTo>
                <a:cubicBezTo>
                  <a:pt x="5699252" y="4127458"/>
                  <a:pt x="5699083" y="4127453"/>
                  <a:pt x="5698914" y="4127448"/>
                </a:cubicBezTo>
                <a:lnTo>
                  <a:pt x="5698375" y="4120772"/>
                </a:lnTo>
                <a:cubicBezTo>
                  <a:pt x="5693317" y="4090522"/>
                  <a:pt x="5690866" y="4059631"/>
                  <a:pt x="5690908" y="4028296"/>
                </a:cubicBezTo>
                <a:cubicBezTo>
                  <a:pt x="5689596" y="4022668"/>
                  <a:pt x="5689538" y="4017001"/>
                  <a:pt x="5689538" y="4011320"/>
                </a:cubicBezTo>
                <a:lnTo>
                  <a:pt x="5690132" y="3999880"/>
                </a:lnTo>
                <a:lnTo>
                  <a:pt x="5690630" y="3999913"/>
                </a:lnTo>
                <a:close/>
                <a:moveTo>
                  <a:pt x="5667905" y="3999419"/>
                </a:moveTo>
                <a:lnTo>
                  <a:pt x="5667931" y="3999913"/>
                </a:lnTo>
                <a:lnTo>
                  <a:pt x="5668429" y="3999880"/>
                </a:lnTo>
                <a:lnTo>
                  <a:pt x="5669023" y="4011320"/>
                </a:lnTo>
                <a:cubicBezTo>
                  <a:pt x="5669023" y="4017001"/>
                  <a:pt x="5668964" y="4022668"/>
                  <a:pt x="5667652" y="4028296"/>
                </a:cubicBezTo>
                <a:cubicBezTo>
                  <a:pt x="5667694" y="4059631"/>
                  <a:pt x="5665244" y="4090522"/>
                  <a:pt x="5660185" y="4120772"/>
                </a:cubicBezTo>
                <a:lnTo>
                  <a:pt x="5659647" y="4127448"/>
                </a:lnTo>
                <a:cubicBezTo>
                  <a:pt x="5659477" y="4127453"/>
                  <a:pt x="5659309" y="4127458"/>
                  <a:pt x="5659141" y="4127511"/>
                </a:cubicBezTo>
                <a:cubicBezTo>
                  <a:pt x="5634776" y="4298519"/>
                  <a:pt x="5556213" y="4452596"/>
                  <a:pt x="5440082" y="4572001"/>
                </a:cubicBezTo>
                <a:lnTo>
                  <a:pt x="5245841" y="4572001"/>
                </a:lnTo>
                <a:cubicBezTo>
                  <a:pt x="5388939" y="4471530"/>
                  <a:pt x="5491162" y="4319651"/>
                  <a:pt x="5525656" y="4144250"/>
                </a:cubicBezTo>
                <a:cubicBezTo>
                  <a:pt x="5291653" y="4194541"/>
                  <a:pt x="5101285" y="4357380"/>
                  <a:pt x="5017902" y="4572001"/>
                </a:cubicBezTo>
                <a:lnTo>
                  <a:pt x="4880354" y="4572001"/>
                </a:lnTo>
                <a:cubicBezTo>
                  <a:pt x="4973717" y="4283539"/>
                  <a:pt x="5226947" y="4064450"/>
                  <a:pt x="5539026" y="4012794"/>
                </a:cubicBezTo>
                <a:lnTo>
                  <a:pt x="5539143" y="4011646"/>
                </a:lnTo>
                <a:cubicBezTo>
                  <a:pt x="5544452" y="4010636"/>
                  <a:pt x="5549780" y="4009688"/>
                  <a:pt x="5555356" y="4010107"/>
                </a:cubicBezTo>
                <a:cubicBezTo>
                  <a:pt x="5586539" y="4004550"/>
                  <a:pt x="5618432" y="4001569"/>
                  <a:pt x="5650817" y="4001042"/>
                </a:cubicBezTo>
                <a:close/>
                <a:moveTo>
                  <a:pt x="3998505" y="3999419"/>
                </a:moveTo>
                <a:lnTo>
                  <a:pt x="4015592" y="4001042"/>
                </a:lnTo>
                <a:cubicBezTo>
                  <a:pt x="4047978" y="4001569"/>
                  <a:pt x="4079870" y="4004550"/>
                  <a:pt x="4111054" y="4010107"/>
                </a:cubicBezTo>
                <a:cubicBezTo>
                  <a:pt x="4116630" y="4009688"/>
                  <a:pt x="4121958" y="4010636"/>
                  <a:pt x="4127266" y="4011646"/>
                </a:cubicBezTo>
                <a:lnTo>
                  <a:pt x="4127384" y="4012794"/>
                </a:lnTo>
                <a:cubicBezTo>
                  <a:pt x="4439463" y="4064450"/>
                  <a:pt x="4692692" y="4283539"/>
                  <a:pt x="4786055" y="4572001"/>
                </a:cubicBezTo>
                <a:lnTo>
                  <a:pt x="4648508" y="4572001"/>
                </a:lnTo>
                <a:cubicBezTo>
                  <a:pt x="4565124" y="4357380"/>
                  <a:pt x="4374756" y="4194541"/>
                  <a:pt x="4140754" y="4144250"/>
                </a:cubicBezTo>
                <a:cubicBezTo>
                  <a:pt x="4175248" y="4319650"/>
                  <a:pt x="4277471" y="4471530"/>
                  <a:pt x="4420568" y="4572001"/>
                </a:cubicBezTo>
                <a:lnTo>
                  <a:pt x="4226327" y="4572001"/>
                </a:lnTo>
                <a:cubicBezTo>
                  <a:pt x="4110196" y="4452596"/>
                  <a:pt x="4031633" y="4298519"/>
                  <a:pt x="4007268" y="4127511"/>
                </a:cubicBezTo>
                <a:cubicBezTo>
                  <a:pt x="4007101" y="4127458"/>
                  <a:pt x="4006932" y="4127453"/>
                  <a:pt x="4006763" y="4127448"/>
                </a:cubicBezTo>
                <a:lnTo>
                  <a:pt x="4006225" y="4120772"/>
                </a:lnTo>
                <a:cubicBezTo>
                  <a:pt x="4001166" y="4090522"/>
                  <a:pt x="3998715" y="4059631"/>
                  <a:pt x="3998757" y="4028296"/>
                </a:cubicBezTo>
                <a:cubicBezTo>
                  <a:pt x="3997445" y="4022668"/>
                  <a:pt x="3997387" y="4017001"/>
                  <a:pt x="3997387" y="4011320"/>
                </a:cubicBezTo>
                <a:lnTo>
                  <a:pt x="3997981" y="3999880"/>
                </a:lnTo>
                <a:lnTo>
                  <a:pt x="3998479" y="3999913"/>
                </a:lnTo>
                <a:close/>
                <a:moveTo>
                  <a:pt x="3975754" y="3999419"/>
                </a:moveTo>
                <a:lnTo>
                  <a:pt x="3975780" y="3999913"/>
                </a:lnTo>
                <a:lnTo>
                  <a:pt x="3976278" y="3999880"/>
                </a:lnTo>
                <a:lnTo>
                  <a:pt x="3976872" y="4011320"/>
                </a:lnTo>
                <a:cubicBezTo>
                  <a:pt x="3976872" y="4017001"/>
                  <a:pt x="3976813" y="4022668"/>
                  <a:pt x="3975501" y="4028296"/>
                </a:cubicBezTo>
                <a:cubicBezTo>
                  <a:pt x="3975543" y="4059631"/>
                  <a:pt x="3973093" y="4090522"/>
                  <a:pt x="3968034" y="4120772"/>
                </a:cubicBezTo>
                <a:lnTo>
                  <a:pt x="3967496" y="4127448"/>
                </a:lnTo>
                <a:cubicBezTo>
                  <a:pt x="3967326" y="4127453"/>
                  <a:pt x="3967158" y="4127458"/>
                  <a:pt x="3966990" y="4127511"/>
                </a:cubicBezTo>
                <a:cubicBezTo>
                  <a:pt x="3942625" y="4298519"/>
                  <a:pt x="3864063" y="4452596"/>
                  <a:pt x="3747931" y="4572001"/>
                </a:cubicBezTo>
                <a:lnTo>
                  <a:pt x="3553690" y="4572001"/>
                </a:lnTo>
                <a:cubicBezTo>
                  <a:pt x="3696788" y="4471530"/>
                  <a:pt x="3799011" y="4319651"/>
                  <a:pt x="3833505" y="4144250"/>
                </a:cubicBezTo>
                <a:cubicBezTo>
                  <a:pt x="3599503" y="4194541"/>
                  <a:pt x="3409134" y="4357380"/>
                  <a:pt x="3325751" y="4572001"/>
                </a:cubicBezTo>
                <a:lnTo>
                  <a:pt x="3188203" y="4572001"/>
                </a:lnTo>
                <a:cubicBezTo>
                  <a:pt x="3281566" y="4283539"/>
                  <a:pt x="3534796" y="4064450"/>
                  <a:pt x="3846875" y="4012794"/>
                </a:cubicBezTo>
                <a:lnTo>
                  <a:pt x="3846992" y="4011646"/>
                </a:lnTo>
                <a:cubicBezTo>
                  <a:pt x="3852301" y="4010636"/>
                  <a:pt x="3857629" y="4009688"/>
                  <a:pt x="3863205" y="4010107"/>
                </a:cubicBezTo>
                <a:cubicBezTo>
                  <a:pt x="3894388" y="4004550"/>
                  <a:pt x="3926281" y="4001569"/>
                  <a:pt x="3958666" y="4001042"/>
                </a:cubicBezTo>
                <a:close/>
                <a:moveTo>
                  <a:pt x="2306354" y="3999419"/>
                </a:moveTo>
                <a:lnTo>
                  <a:pt x="2323441" y="4001042"/>
                </a:lnTo>
                <a:cubicBezTo>
                  <a:pt x="2355827" y="4001569"/>
                  <a:pt x="2387719" y="4004550"/>
                  <a:pt x="2418903" y="4010107"/>
                </a:cubicBezTo>
                <a:cubicBezTo>
                  <a:pt x="2424479" y="4009688"/>
                  <a:pt x="2429807" y="4010636"/>
                  <a:pt x="2435115" y="4011646"/>
                </a:cubicBezTo>
                <a:lnTo>
                  <a:pt x="2435233" y="4012794"/>
                </a:lnTo>
                <a:cubicBezTo>
                  <a:pt x="2747312" y="4064450"/>
                  <a:pt x="3000542" y="4283539"/>
                  <a:pt x="3093904" y="4572001"/>
                </a:cubicBezTo>
                <a:lnTo>
                  <a:pt x="2956357" y="4572001"/>
                </a:lnTo>
                <a:cubicBezTo>
                  <a:pt x="2872974" y="4357380"/>
                  <a:pt x="2682605" y="4194541"/>
                  <a:pt x="2448603" y="4144250"/>
                </a:cubicBezTo>
                <a:cubicBezTo>
                  <a:pt x="2483097" y="4319651"/>
                  <a:pt x="2585320" y="4471530"/>
                  <a:pt x="2728418" y="4572001"/>
                </a:cubicBezTo>
                <a:lnTo>
                  <a:pt x="2534177" y="4572001"/>
                </a:lnTo>
                <a:cubicBezTo>
                  <a:pt x="2418045" y="4452596"/>
                  <a:pt x="2339482" y="4298519"/>
                  <a:pt x="2315117" y="4127511"/>
                </a:cubicBezTo>
                <a:cubicBezTo>
                  <a:pt x="2314950" y="4127458"/>
                  <a:pt x="2314781" y="4127453"/>
                  <a:pt x="2314612" y="4127448"/>
                </a:cubicBezTo>
                <a:lnTo>
                  <a:pt x="2314074" y="4120772"/>
                </a:lnTo>
                <a:cubicBezTo>
                  <a:pt x="2309015" y="4090522"/>
                  <a:pt x="2306564" y="4059631"/>
                  <a:pt x="2306606" y="4028296"/>
                </a:cubicBezTo>
                <a:cubicBezTo>
                  <a:pt x="2305294" y="4022668"/>
                  <a:pt x="2305236" y="4017001"/>
                  <a:pt x="2305236" y="4011320"/>
                </a:cubicBezTo>
                <a:lnTo>
                  <a:pt x="2305830" y="3999880"/>
                </a:lnTo>
                <a:lnTo>
                  <a:pt x="2306328" y="3999913"/>
                </a:lnTo>
                <a:close/>
                <a:moveTo>
                  <a:pt x="2283603" y="3999419"/>
                </a:moveTo>
                <a:lnTo>
                  <a:pt x="2283629" y="3999913"/>
                </a:lnTo>
                <a:lnTo>
                  <a:pt x="2284127" y="3999880"/>
                </a:lnTo>
                <a:lnTo>
                  <a:pt x="2284721" y="4011320"/>
                </a:lnTo>
                <a:cubicBezTo>
                  <a:pt x="2284721" y="4017001"/>
                  <a:pt x="2284662" y="4022668"/>
                  <a:pt x="2283350" y="4028296"/>
                </a:cubicBezTo>
                <a:cubicBezTo>
                  <a:pt x="2283392" y="4059631"/>
                  <a:pt x="2280942" y="4090522"/>
                  <a:pt x="2275883" y="4120772"/>
                </a:cubicBezTo>
                <a:lnTo>
                  <a:pt x="2275345" y="4127448"/>
                </a:lnTo>
                <a:cubicBezTo>
                  <a:pt x="2275175" y="4127453"/>
                  <a:pt x="2275007" y="4127458"/>
                  <a:pt x="2274839" y="4127511"/>
                </a:cubicBezTo>
                <a:cubicBezTo>
                  <a:pt x="2250474" y="4298519"/>
                  <a:pt x="2171912" y="4452596"/>
                  <a:pt x="2055780" y="4572001"/>
                </a:cubicBezTo>
                <a:lnTo>
                  <a:pt x="1861539" y="4572001"/>
                </a:lnTo>
                <a:cubicBezTo>
                  <a:pt x="2004637" y="4471530"/>
                  <a:pt x="2106860" y="4319650"/>
                  <a:pt x="2141354" y="4144250"/>
                </a:cubicBezTo>
                <a:cubicBezTo>
                  <a:pt x="1907352" y="4194541"/>
                  <a:pt x="1716983" y="4357380"/>
                  <a:pt x="1633600" y="4572001"/>
                </a:cubicBezTo>
                <a:lnTo>
                  <a:pt x="1496052" y="4572001"/>
                </a:lnTo>
                <a:cubicBezTo>
                  <a:pt x="1589416" y="4283539"/>
                  <a:pt x="1842645" y="4064450"/>
                  <a:pt x="2154724" y="4012794"/>
                </a:cubicBezTo>
                <a:lnTo>
                  <a:pt x="2154841" y="4011646"/>
                </a:lnTo>
                <a:cubicBezTo>
                  <a:pt x="2160150" y="4010636"/>
                  <a:pt x="2165478" y="4009688"/>
                  <a:pt x="2171054" y="4010107"/>
                </a:cubicBezTo>
                <a:cubicBezTo>
                  <a:pt x="2202237" y="4004550"/>
                  <a:pt x="2234130" y="4001569"/>
                  <a:pt x="2266515" y="4001042"/>
                </a:cubicBezTo>
                <a:close/>
                <a:moveTo>
                  <a:pt x="614203" y="3999419"/>
                </a:moveTo>
                <a:lnTo>
                  <a:pt x="631290" y="4001042"/>
                </a:lnTo>
                <a:cubicBezTo>
                  <a:pt x="663676" y="4001569"/>
                  <a:pt x="695568" y="4004550"/>
                  <a:pt x="726752" y="4010107"/>
                </a:cubicBezTo>
                <a:cubicBezTo>
                  <a:pt x="732328" y="4009688"/>
                  <a:pt x="737656" y="4010636"/>
                  <a:pt x="742964" y="4011646"/>
                </a:cubicBezTo>
                <a:lnTo>
                  <a:pt x="743081" y="4012794"/>
                </a:lnTo>
                <a:cubicBezTo>
                  <a:pt x="1055161" y="4064450"/>
                  <a:pt x="1308390" y="4283539"/>
                  <a:pt x="1401754" y="4572001"/>
                </a:cubicBezTo>
                <a:lnTo>
                  <a:pt x="1264205" y="4572001"/>
                </a:lnTo>
                <a:cubicBezTo>
                  <a:pt x="1180823" y="4357380"/>
                  <a:pt x="990454" y="4194541"/>
                  <a:pt x="756452" y="4144250"/>
                </a:cubicBezTo>
                <a:cubicBezTo>
                  <a:pt x="790946" y="4319651"/>
                  <a:pt x="893169" y="4471530"/>
                  <a:pt x="1036266" y="4572001"/>
                </a:cubicBezTo>
                <a:lnTo>
                  <a:pt x="842026" y="4572001"/>
                </a:lnTo>
                <a:cubicBezTo>
                  <a:pt x="725894" y="4452596"/>
                  <a:pt x="647331" y="4298519"/>
                  <a:pt x="622966" y="4127511"/>
                </a:cubicBezTo>
                <a:cubicBezTo>
                  <a:pt x="622799" y="4127458"/>
                  <a:pt x="622630" y="4127453"/>
                  <a:pt x="622461" y="4127448"/>
                </a:cubicBezTo>
                <a:lnTo>
                  <a:pt x="621923" y="4120772"/>
                </a:lnTo>
                <a:cubicBezTo>
                  <a:pt x="616864" y="4090522"/>
                  <a:pt x="614413" y="4059631"/>
                  <a:pt x="614455" y="4028296"/>
                </a:cubicBezTo>
                <a:cubicBezTo>
                  <a:pt x="613143" y="4022668"/>
                  <a:pt x="613085" y="4017001"/>
                  <a:pt x="613085" y="4011320"/>
                </a:cubicBezTo>
                <a:lnTo>
                  <a:pt x="613679" y="3999880"/>
                </a:lnTo>
                <a:lnTo>
                  <a:pt x="614177" y="3999913"/>
                </a:lnTo>
                <a:close/>
                <a:moveTo>
                  <a:pt x="591452" y="3999419"/>
                </a:moveTo>
                <a:lnTo>
                  <a:pt x="591478" y="3999913"/>
                </a:lnTo>
                <a:lnTo>
                  <a:pt x="591976" y="3999880"/>
                </a:lnTo>
                <a:lnTo>
                  <a:pt x="592570" y="4011320"/>
                </a:lnTo>
                <a:cubicBezTo>
                  <a:pt x="592570" y="4017001"/>
                  <a:pt x="592511" y="4022668"/>
                  <a:pt x="591199" y="4028296"/>
                </a:cubicBezTo>
                <a:cubicBezTo>
                  <a:pt x="591242" y="4059631"/>
                  <a:pt x="588791" y="4090522"/>
                  <a:pt x="583732" y="4120772"/>
                </a:cubicBezTo>
                <a:lnTo>
                  <a:pt x="583194" y="4127448"/>
                </a:lnTo>
                <a:cubicBezTo>
                  <a:pt x="583024" y="4127453"/>
                  <a:pt x="582856" y="4127458"/>
                  <a:pt x="582689" y="4127511"/>
                </a:cubicBezTo>
                <a:cubicBezTo>
                  <a:pt x="558275" y="4298863"/>
                  <a:pt x="479445" y="4453216"/>
                  <a:pt x="362360" y="4572001"/>
                </a:cubicBezTo>
                <a:lnTo>
                  <a:pt x="169811" y="4572001"/>
                </a:lnTo>
                <a:cubicBezTo>
                  <a:pt x="312603" y="4471357"/>
                  <a:pt x="414729" y="4319551"/>
                  <a:pt x="449203" y="4144250"/>
                </a:cubicBezTo>
                <a:cubicBezTo>
                  <a:pt x="258971" y="4185134"/>
                  <a:pt x="97576" y="4300399"/>
                  <a:pt x="0" y="4458139"/>
                </a:cubicBezTo>
                <a:lnTo>
                  <a:pt x="0" y="4251345"/>
                </a:lnTo>
                <a:cubicBezTo>
                  <a:pt x="121484" y="4128438"/>
                  <a:pt x="282199" y="4042650"/>
                  <a:pt x="462573" y="4012794"/>
                </a:cubicBezTo>
                <a:lnTo>
                  <a:pt x="462690" y="4011646"/>
                </a:lnTo>
                <a:cubicBezTo>
                  <a:pt x="467999" y="4010636"/>
                  <a:pt x="473327" y="4009688"/>
                  <a:pt x="478903" y="4010107"/>
                </a:cubicBezTo>
                <a:cubicBezTo>
                  <a:pt x="510086" y="4004550"/>
                  <a:pt x="541979" y="4001569"/>
                  <a:pt x="574365" y="4001042"/>
                </a:cubicBezTo>
                <a:close/>
                <a:moveTo>
                  <a:pt x="11452667" y="3304913"/>
                </a:moveTo>
                <a:cubicBezTo>
                  <a:pt x="11177477" y="3363591"/>
                  <a:pt x="10962633" y="3576701"/>
                  <a:pt x="10909358" y="3845480"/>
                </a:cubicBezTo>
                <a:cubicBezTo>
                  <a:pt x="11184548" y="3786801"/>
                  <a:pt x="11399391" y="3573691"/>
                  <a:pt x="11452667" y="3304913"/>
                </a:cubicBezTo>
                <a:close/>
                <a:moveTo>
                  <a:pt x="10058800" y="3304913"/>
                </a:moveTo>
                <a:cubicBezTo>
                  <a:pt x="10112076" y="3573691"/>
                  <a:pt x="10326919" y="3786801"/>
                  <a:pt x="10602109" y="3845480"/>
                </a:cubicBezTo>
                <a:cubicBezTo>
                  <a:pt x="10548834" y="3576701"/>
                  <a:pt x="10333990" y="3363591"/>
                  <a:pt x="10058800" y="3304913"/>
                </a:cubicBezTo>
                <a:close/>
                <a:moveTo>
                  <a:pt x="9760514" y="3304913"/>
                </a:moveTo>
                <a:cubicBezTo>
                  <a:pt x="9485324" y="3363591"/>
                  <a:pt x="9270480" y="3576701"/>
                  <a:pt x="9217205" y="3845480"/>
                </a:cubicBezTo>
                <a:cubicBezTo>
                  <a:pt x="9492395" y="3786801"/>
                  <a:pt x="9707238" y="3573691"/>
                  <a:pt x="9760514" y="3304913"/>
                </a:cubicBezTo>
                <a:close/>
                <a:moveTo>
                  <a:pt x="8366649" y="3304913"/>
                </a:moveTo>
                <a:cubicBezTo>
                  <a:pt x="8419925" y="3573691"/>
                  <a:pt x="8634768" y="3786801"/>
                  <a:pt x="8909958" y="3845480"/>
                </a:cubicBezTo>
                <a:cubicBezTo>
                  <a:pt x="8856683" y="3576701"/>
                  <a:pt x="8641839" y="3363591"/>
                  <a:pt x="8366649" y="3304913"/>
                </a:cubicBezTo>
                <a:close/>
                <a:moveTo>
                  <a:pt x="8068363" y="3304913"/>
                </a:moveTo>
                <a:cubicBezTo>
                  <a:pt x="7793173" y="3363591"/>
                  <a:pt x="7578329" y="3576701"/>
                  <a:pt x="7525054" y="3845480"/>
                </a:cubicBezTo>
                <a:cubicBezTo>
                  <a:pt x="7800244" y="3786801"/>
                  <a:pt x="8015087" y="3573691"/>
                  <a:pt x="8068363" y="3304913"/>
                </a:cubicBezTo>
                <a:close/>
                <a:moveTo>
                  <a:pt x="6674498" y="3304913"/>
                </a:moveTo>
                <a:cubicBezTo>
                  <a:pt x="6727774" y="3573691"/>
                  <a:pt x="6942617" y="3786801"/>
                  <a:pt x="7217807" y="3845480"/>
                </a:cubicBezTo>
                <a:cubicBezTo>
                  <a:pt x="7164532" y="3576701"/>
                  <a:pt x="6949688" y="3363591"/>
                  <a:pt x="6674498" y="3304913"/>
                </a:cubicBezTo>
                <a:close/>
                <a:moveTo>
                  <a:pt x="6376212" y="3304913"/>
                </a:moveTo>
                <a:cubicBezTo>
                  <a:pt x="6101022" y="3363591"/>
                  <a:pt x="5886178" y="3576701"/>
                  <a:pt x="5832903" y="3845480"/>
                </a:cubicBezTo>
                <a:cubicBezTo>
                  <a:pt x="6108093" y="3786801"/>
                  <a:pt x="6322936" y="3573691"/>
                  <a:pt x="6376212" y="3304913"/>
                </a:cubicBezTo>
                <a:close/>
                <a:moveTo>
                  <a:pt x="4982347" y="3304913"/>
                </a:moveTo>
                <a:cubicBezTo>
                  <a:pt x="5035623" y="3573691"/>
                  <a:pt x="5250466" y="3786801"/>
                  <a:pt x="5525656" y="3845480"/>
                </a:cubicBezTo>
                <a:cubicBezTo>
                  <a:pt x="5472381" y="3576701"/>
                  <a:pt x="5257537" y="3363591"/>
                  <a:pt x="4982347" y="3304913"/>
                </a:cubicBezTo>
                <a:close/>
                <a:moveTo>
                  <a:pt x="4684061" y="3304913"/>
                </a:moveTo>
                <a:cubicBezTo>
                  <a:pt x="4408871" y="3363591"/>
                  <a:pt x="4194027" y="3576701"/>
                  <a:pt x="4140752" y="3845480"/>
                </a:cubicBezTo>
                <a:cubicBezTo>
                  <a:pt x="4415942" y="3786801"/>
                  <a:pt x="4630785" y="3573691"/>
                  <a:pt x="4684061" y="3304913"/>
                </a:cubicBezTo>
                <a:close/>
                <a:moveTo>
                  <a:pt x="3290196" y="3304913"/>
                </a:moveTo>
                <a:cubicBezTo>
                  <a:pt x="3343472" y="3573691"/>
                  <a:pt x="3558315" y="3786801"/>
                  <a:pt x="3833505" y="3845480"/>
                </a:cubicBezTo>
                <a:cubicBezTo>
                  <a:pt x="3780230" y="3576701"/>
                  <a:pt x="3565386" y="3363591"/>
                  <a:pt x="3290196" y="3304913"/>
                </a:cubicBezTo>
                <a:close/>
                <a:moveTo>
                  <a:pt x="2991910" y="3304913"/>
                </a:moveTo>
                <a:cubicBezTo>
                  <a:pt x="2716720" y="3363591"/>
                  <a:pt x="2501876" y="3576701"/>
                  <a:pt x="2448601" y="3845480"/>
                </a:cubicBezTo>
                <a:cubicBezTo>
                  <a:pt x="2723791" y="3786801"/>
                  <a:pt x="2938634" y="3573691"/>
                  <a:pt x="2991910" y="3304913"/>
                </a:cubicBezTo>
                <a:close/>
                <a:moveTo>
                  <a:pt x="1598045" y="3304913"/>
                </a:moveTo>
                <a:cubicBezTo>
                  <a:pt x="1651321" y="3573691"/>
                  <a:pt x="1866164" y="3786801"/>
                  <a:pt x="2141354" y="3845480"/>
                </a:cubicBezTo>
                <a:cubicBezTo>
                  <a:pt x="2088079" y="3576701"/>
                  <a:pt x="1873235" y="3363591"/>
                  <a:pt x="1598045" y="3304913"/>
                </a:cubicBezTo>
                <a:close/>
                <a:moveTo>
                  <a:pt x="1299759" y="3304913"/>
                </a:moveTo>
                <a:cubicBezTo>
                  <a:pt x="1024569" y="3363591"/>
                  <a:pt x="809725" y="3576701"/>
                  <a:pt x="756450" y="3845480"/>
                </a:cubicBezTo>
                <a:cubicBezTo>
                  <a:pt x="1031640" y="3786801"/>
                  <a:pt x="1246483" y="3573691"/>
                  <a:pt x="1299759" y="3304913"/>
                </a:cubicBezTo>
                <a:close/>
                <a:moveTo>
                  <a:pt x="0" y="3200906"/>
                </a:moveTo>
                <a:cubicBezTo>
                  <a:pt x="306658" y="3291386"/>
                  <a:pt x="537576" y="3547942"/>
                  <a:pt x="582690" y="3862087"/>
                </a:cubicBezTo>
                <a:cubicBezTo>
                  <a:pt x="582857" y="3862140"/>
                  <a:pt x="583026" y="3862145"/>
                  <a:pt x="583195" y="3862150"/>
                </a:cubicBezTo>
                <a:lnTo>
                  <a:pt x="583735" y="3868787"/>
                </a:lnTo>
                <a:cubicBezTo>
                  <a:pt x="588792" y="3898794"/>
                  <a:pt x="591242" y="3929436"/>
                  <a:pt x="591199" y="3960518"/>
                </a:cubicBezTo>
                <a:cubicBezTo>
                  <a:pt x="592511" y="3966104"/>
                  <a:pt x="592570" y="3971728"/>
                  <a:pt x="592570" y="3977366"/>
                </a:cubicBezTo>
                <a:cubicBezTo>
                  <a:pt x="592570" y="3981158"/>
                  <a:pt x="592543" y="3984944"/>
                  <a:pt x="591977" y="3988716"/>
                </a:cubicBezTo>
                <a:lnTo>
                  <a:pt x="591478" y="3988683"/>
                </a:lnTo>
                <a:lnTo>
                  <a:pt x="591452" y="3989174"/>
                </a:lnTo>
                <a:lnTo>
                  <a:pt x="574334" y="3987561"/>
                </a:lnTo>
                <a:cubicBezTo>
                  <a:pt x="541959" y="3987038"/>
                  <a:pt x="510079" y="3984080"/>
                  <a:pt x="478907" y="3978570"/>
                </a:cubicBezTo>
                <a:cubicBezTo>
                  <a:pt x="473330" y="3978986"/>
                  <a:pt x="468001" y="3978045"/>
                  <a:pt x="462690" y="3977042"/>
                </a:cubicBezTo>
                <a:lnTo>
                  <a:pt x="462574" y="3975903"/>
                </a:lnTo>
                <a:cubicBezTo>
                  <a:pt x="282200" y="3946281"/>
                  <a:pt x="121485" y="3861168"/>
                  <a:pt x="0" y="3739225"/>
                </a:cubicBezTo>
                <a:lnTo>
                  <a:pt x="0" y="3534056"/>
                </a:lnTo>
                <a:cubicBezTo>
                  <a:pt x="97584" y="3690562"/>
                  <a:pt x="258975" y="3804918"/>
                  <a:pt x="449203" y="3845480"/>
                </a:cubicBezTo>
                <a:cubicBezTo>
                  <a:pt x="402182" y="3608252"/>
                  <a:pt x="229297" y="3414390"/>
                  <a:pt x="0" y="3332205"/>
                </a:cubicBezTo>
                <a:close/>
                <a:moveTo>
                  <a:pt x="11608704" y="3161219"/>
                </a:moveTo>
                <a:lnTo>
                  <a:pt x="11625791" y="3162829"/>
                </a:lnTo>
                <a:cubicBezTo>
                  <a:pt x="11658177" y="3163352"/>
                  <a:pt x="11690070" y="3166310"/>
                  <a:pt x="11721253" y="3171823"/>
                </a:cubicBezTo>
                <a:cubicBezTo>
                  <a:pt x="11726829" y="3171407"/>
                  <a:pt x="11732157" y="3172348"/>
                  <a:pt x="11737466" y="3173350"/>
                </a:cubicBezTo>
                <a:lnTo>
                  <a:pt x="11737583" y="3174489"/>
                </a:lnTo>
                <a:cubicBezTo>
                  <a:pt x="11914088" y="3203476"/>
                  <a:pt x="12071767" y="3285599"/>
                  <a:pt x="12192000" y="3403667"/>
                </a:cubicBezTo>
                <a:lnTo>
                  <a:pt x="12192000" y="3603658"/>
                </a:lnTo>
                <a:cubicBezTo>
                  <a:pt x="12093732" y="3453636"/>
                  <a:pt x="11935983" y="3344367"/>
                  <a:pt x="11750953" y="3304913"/>
                </a:cubicBezTo>
                <a:cubicBezTo>
                  <a:pt x="11797422" y="3539349"/>
                  <a:pt x="11966808" y="3731433"/>
                  <a:pt x="12192000" y="3815480"/>
                </a:cubicBezTo>
                <a:lnTo>
                  <a:pt x="12192000" y="3947482"/>
                </a:lnTo>
                <a:cubicBezTo>
                  <a:pt x="11889465" y="3854506"/>
                  <a:pt x="11662185" y="3599697"/>
                  <a:pt x="11617468" y="3288305"/>
                </a:cubicBezTo>
                <a:cubicBezTo>
                  <a:pt x="11617300" y="3288253"/>
                  <a:pt x="11617132" y="3288248"/>
                  <a:pt x="11616962" y="3288243"/>
                </a:cubicBezTo>
                <a:lnTo>
                  <a:pt x="11616424" y="3281619"/>
                </a:lnTo>
                <a:cubicBezTo>
                  <a:pt x="11611365" y="3251607"/>
                  <a:pt x="11608914" y="3220958"/>
                  <a:pt x="11608957" y="3189869"/>
                </a:cubicBezTo>
                <a:cubicBezTo>
                  <a:pt x="11607645" y="3184286"/>
                  <a:pt x="11607586" y="3178663"/>
                  <a:pt x="11607586" y="3173027"/>
                </a:cubicBezTo>
                <a:lnTo>
                  <a:pt x="11608180" y="3161677"/>
                </a:lnTo>
                <a:lnTo>
                  <a:pt x="11608678" y="3161709"/>
                </a:lnTo>
                <a:close/>
                <a:moveTo>
                  <a:pt x="11594916" y="3161219"/>
                </a:moveTo>
                <a:lnTo>
                  <a:pt x="11594942" y="3161709"/>
                </a:lnTo>
                <a:lnTo>
                  <a:pt x="11595440" y="3161677"/>
                </a:lnTo>
                <a:lnTo>
                  <a:pt x="11596034" y="3173027"/>
                </a:lnTo>
                <a:cubicBezTo>
                  <a:pt x="11596034" y="3178663"/>
                  <a:pt x="11595975" y="3184286"/>
                  <a:pt x="11594663" y="3189869"/>
                </a:cubicBezTo>
                <a:cubicBezTo>
                  <a:pt x="11594706" y="3220958"/>
                  <a:pt x="11592255" y="3251607"/>
                  <a:pt x="11587196" y="3281619"/>
                </a:cubicBezTo>
                <a:lnTo>
                  <a:pt x="11586658" y="3288243"/>
                </a:lnTo>
                <a:cubicBezTo>
                  <a:pt x="11586488" y="3288248"/>
                  <a:pt x="11586320" y="3288253"/>
                  <a:pt x="11586152" y="3288305"/>
                </a:cubicBezTo>
                <a:cubicBezTo>
                  <a:pt x="11535877" y="3638399"/>
                  <a:pt x="11254838" y="3916971"/>
                  <a:pt x="10895987" y="3975903"/>
                </a:cubicBezTo>
                <a:lnTo>
                  <a:pt x="10895871" y="3977042"/>
                </a:lnTo>
                <a:cubicBezTo>
                  <a:pt x="10890560" y="3978045"/>
                  <a:pt x="10885231" y="3978986"/>
                  <a:pt x="10879654" y="3978570"/>
                </a:cubicBezTo>
                <a:cubicBezTo>
                  <a:pt x="10848482" y="3984080"/>
                  <a:pt x="10816602" y="3987038"/>
                  <a:pt x="10784227" y="3987561"/>
                </a:cubicBezTo>
                <a:lnTo>
                  <a:pt x="10767109" y="3989174"/>
                </a:lnTo>
                <a:lnTo>
                  <a:pt x="10767083" y="3988683"/>
                </a:lnTo>
                <a:lnTo>
                  <a:pt x="10766584" y="3988716"/>
                </a:lnTo>
                <a:cubicBezTo>
                  <a:pt x="10766018" y="3984944"/>
                  <a:pt x="10765991" y="3981158"/>
                  <a:pt x="10765991" y="3977366"/>
                </a:cubicBezTo>
                <a:cubicBezTo>
                  <a:pt x="10765991" y="3971728"/>
                  <a:pt x="10766050" y="3966104"/>
                  <a:pt x="10767362" y="3960518"/>
                </a:cubicBezTo>
                <a:cubicBezTo>
                  <a:pt x="10767319" y="3929436"/>
                  <a:pt x="10769769" y="3898794"/>
                  <a:pt x="10774826" y="3868787"/>
                </a:cubicBezTo>
                <a:lnTo>
                  <a:pt x="10775366" y="3862150"/>
                </a:lnTo>
                <a:cubicBezTo>
                  <a:pt x="10775535" y="3862145"/>
                  <a:pt x="10775704" y="3862140"/>
                  <a:pt x="10775872" y="3862087"/>
                </a:cubicBezTo>
                <a:cubicBezTo>
                  <a:pt x="10826148" y="3511992"/>
                  <a:pt x="11107187" y="3233421"/>
                  <a:pt x="11466037" y="3174489"/>
                </a:cubicBezTo>
                <a:lnTo>
                  <a:pt x="11466154" y="3173350"/>
                </a:lnTo>
                <a:cubicBezTo>
                  <a:pt x="11471463" y="3172348"/>
                  <a:pt x="11476791" y="3171407"/>
                  <a:pt x="11482367" y="3171823"/>
                </a:cubicBezTo>
                <a:cubicBezTo>
                  <a:pt x="11513550" y="3166310"/>
                  <a:pt x="11545443" y="3163352"/>
                  <a:pt x="11577829" y="3162829"/>
                </a:cubicBezTo>
                <a:close/>
                <a:moveTo>
                  <a:pt x="9916551" y="3161219"/>
                </a:moveTo>
                <a:lnTo>
                  <a:pt x="9933638" y="3162829"/>
                </a:lnTo>
                <a:cubicBezTo>
                  <a:pt x="9966024" y="3163352"/>
                  <a:pt x="9997917" y="3166310"/>
                  <a:pt x="10029100" y="3171823"/>
                </a:cubicBezTo>
                <a:cubicBezTo>
                  <a:pt x="10034676" y="3171407"/>
                  <a:pt x="10040004" y="3172348"/>
                  <a:pt x="10045313" y="3173350"/>
                </a:cubicBezTo>
                <a:lnTo>
                  <a:pt x="10045430" y="3174489"/>
                </a:lnTo>
                <a:cubicBezTo>
                  <a:pt x="10404280" y="3233421"/>
                  <a:pt x="10685319" y="3511992"/>
                  <a:pt x="10735596" y="3862087"/>
                </a:cubicBezTo>
                <a:cubicBezTo>
                  <a:pt x="10735763" y="3862140"/>
                  <a:pt x="10735932" y="3862145"/>
                  <a:pt x="10736101" y="3862150"/>
                </a:cubicBezTo>
                <a:lnTo>
                  <a:pt x="10736641" y="3868787"/>
                </a:lnTo>
                <a:cubicBezTo>
                  <a:pt x="10741698" y="3898794"/>
                  <a:pt x="10744148" y="3929436"/>
                  <a:pt x="10744105" y="3960518"/>
                </a:cubicBezTo>
                <a:cubicBezTo>
                  <a:pt x="10745417" y="3966104"/>
                  <a:pt x="10745476" y="3971728"/>
                  <a:pt x="10745476" y="3977366"/>
                </a:cubicBezTo>
                <a:cubicBezTo>
                  <a:pt x="10745476" y="3981158"/>
                  <a:pt x="10745449" y="3984944"/>
                  <a:pt x="10744883" y="3988716"/>
                </a:cubicBezTo>
                <a:lnTo>
                  <a:pt x="10744384" y="3988683"/>
                </a:lnTo>
                <a:lnTo>
                  <a:pt x="10744358" y="3989174"/>
                </a:lnTo>
                <a:lnTo>
                  <a:pt x="10727240" y="3987561"/>
                </a:lnTo>
                <a:cubicBezTo>
                  <a:pt x="10694865" y="3987038"/>
                  <a:pt x="10662985" y="3984080"/>
                  <a:pt x="10631813" y="3978570"/>
                </a:cubicBezTo>
                <a:cubicBezTo>
                  <a:pt x="10626236" y="3978986"/>
                  <a:pt x="10620907" y="3978045"/>
                  <a:pt x="10615596" y="3977042"/>
                </a:cubicBezTo>
                <a:lnTo>
                  <a:pt x="10615480" y="3975903"/>
                </a:lnTo>
                <a:cubicBezTo>
                  <a:pt x="10256629" y="3916971"/>
                  <a:pt x="9975590" y="3638399"/>
                  <a:pt x="9925315" y="3288305"/>
                </a:cubicBezTo>
                <a:cubicBezTo>
                  <a:pt x="9925147" y="3288253"/>
                  <a:pt x="9924979" y="3288248"/>
                  <a:pt x="9924809" y="3288243"/>
                </a:cubicBezTo>
                <a:lnTo>
                  <a:pt x="9924271" y="3281619"/>
                </a:lnTo>
                <a:cubicBezTo>
                  <a:pt x="9919212" y="3251607"/>
                  <a:pt x="9916761" y="3220958"/>
                  <a:pt x="9916804" y="3189869"/>
                </a:cubicBezTo>
                <a:cubicBezTo>
                  <a:pt x="9915492" y="3184286"/>
                  <a:pt x="9915433" y="3178663"/>
                  <a:pt x="9915433" y="3173027"/>
                </a:cubicBezTo>
                <a:lnTo>
                  <a:pt x="9916027" y="3161677"/>
                </a:lnTo>
                <a:lnTo>
                  <a:pt x="9916525" y="3161709"/>
                </a:lnTo>
                <a:close/>
                <a:moveTo>
                  <a:pt x="9902763" y="3161219"/>
                </a:moveTo>
                <a:lnTo>
                  <a:pt x="9902789" y="3161709"/>
                </a:lnTo>
                <a:lnTo>
                  <a:pt x="9903287" y="3161677"/>
                </a:lnTo>
                <a:lnTo>
                  <a:pt x="9903881" y="3173027"/>
                </a:lnTo>
                <a:cubicBezTo>
                  <a:pt x="9903881" y="3178663"/>
                  <a:pt x="9903822" y="3184286"/>
                  <a:pt x="9902510" y="3189869"/>
                </a:cubicBezTo>
                <a:cubicBezTo>
                  <a:pt x="9902553" y="3220958"/>
                  <a:pt x="9900102" y="3251607"/>
                  <a:pt x="9895043" y="3281619"/>
                </a:cubicBezTo>
                <a:lnTo>
                  <a:pt x="9894505" y="3288243"/>
                </a:lnTo>
                <a:cubicBezTo>
                  <a:pt x="9894335" y="3288248"/>
                  <a:pt x="9894167" y="3288253"/>
                  <a:pt x="9893999" y="3288305"/>
                </a:cubicBezTo>
                <a:cubicBezTo>
                  <a:pt x="9843724" y="3638399"/>
                  <a:pt x="9562685" y="3916971"/>
                  <a:pt x="9203834" y="3975903"/>
                </a:cubicBezTo>
                <a:lnTo>
                  <a:pt x="9203718" y="3977042"/>
                </a:lnTo>
                <a:cubicBezTo>
                  <a:pt x="9198407" y="3978045"/>
                  <a:pt x="9193078" y="3978986"/>
                  <a:pt x="9187501" y="3978570"/>
                </a:cubicBezTo>
                <a:cubicBezTo>
                  <a:pt x="9156329" y="3984080"/>
                  <a:pt x="9124449" y="3987038"/>
                  <a:pt x="9092074" y="3987561"/>
                </a:cubicBezTo>
                <a:lnTo>
                  <a:pt x="9074956" y="3989174"/>
                </a:lnTo>
                <a:lnTo>
                  <a:pt x="9074930" y="3988683"/>
                </a:lnTo>
                <a:lnTo>
                  <a:pt x="9074431" y="3988716"/>
                </a:lnTo>
                <a:cubicBezTo>
                  <a:pt x="9073865" y="3984944"/>
                  <a:pt x="9073838" y="3981158"/>
                  <a:pt x="9073838" y="3977366"/>
                </a:cubicBezTo>
                <a:cubicBezTo>
                  <a:pt x="9073838" y="3971728"/>
                  <a:pt x="9073897" y="3966104"/>
                  <a:pt x="9075209" y="3960518"/>
                </a:cubicBezTo>
                <a:cubicBezTo>
                  <a:pt x="9075166" y="3929436"/>
                  <a:pt x="9077616" y="3898794"/>
                  <a:pt x="9082673" y="3868787"/>
                </a:cubicBezTo>
                <a:lnTo>
                  <a:pt x="9083213" y="3862150"/>
                </a:lnTo>
                <a:cubicBezTo>
                  <a:pt x="9083382" y="3862145"/>
                  <a:pt x="9083551" y="3862140"/>
                  <a:pt x="9083718" y="3862087"/>
                </a:cubicBezTo>
                <a:cubicBezTo>
                  <a:pt x="9133995" y="3511992"/>
                  <a:pt x="9415034" y="3233421"/>
                  <a:pt x="9773884" y="3174489"/>
                </a:cubicBezTo>
                <a:lnTo>
                  <a:pt x="9774001" y="3173350"/>
                </a:lnTo>
                <a:cubicBezTo>
                  <a:pt x="9779310" y="3172348"/>
                  <a:pt x="9784638" y="3171407"/>
                  <a:pt x="9790214" y="3171823"/>
                </a:cubicBezTo>
                <a:cubicBezTo>
                  <a:pt x="9821397" y="3166310"/>
                  <a:pt x="9853290" y="3163352"/>
                  <a:pt x="9885676" y="3162829"/>
                </a:cubicBezTo>
                <a:close/>
                <a:moveTo>
                  <a:pt x="8224400" y="3161219"/>
                </a:moveTo>
                <a:lnTo>
                  <a:pt x="8241488" y="3162829"/>
                </a:lnTo>
                <a:cubicBezTo>
                  <a:pt x="8273873" y="3163352"/>
                  <a:pt x="8305766" y="3166310"/>
                  <a:pt x="8336949" y="3171823"/>
                </a:cubicBezTo>
                <a:cubicBezTo>
                  <a:pt x="8342525" y="3171407"/>
                  <a:pt x="8347853" y="3172348"/>
                  <a:pt x="8353162" y="3173350"/>
                </a:cubicBezTo>
                <a:lnTo>
                  <a:pt x="8353279" y="3174489"/>
                </a:lnTo>
                <a:cubicBezTo>
                  <a:pt x="8712129" y="3233421"/>
                  <a:pt x="8993168" y="3511992"/>
                  <a:pt x="9043444" y="3862087"/>
                </a:cubicBezTo>
                <a:cubicBezTo>
                  <a:pt x="9043612" y="3862140"/>
                  <a:pt x="9043781" y="3862145"/>
                  <a:pt x="9043950" y="3862150"/>
                </a:cubicBezTo>
                <a:lnTo>
                  <a:pt x="9044490" y="3868787"/>
                </a:lnTo>
                <a:cubicBezTo>
                  <a:pt x="9049547" y="3898794"/>
                  <a:pt x="9051997" y="3929436"/>
                  <a:pt x="9051954" y="3960518"/>
                </a:cubicBezTo>
                <a:cubicBezTo>
                  <a:pt x="9053266" y="3966104"/>
                  <a:pt x="9053325" y="3971728"/>
                  <a:pt x="9053325" y="3977366"/>
                </a:cubicBezTo>
                <a:cubicBezTo>
                  <a:pt x="9053325" y="3981158"/>
                  <a:pt x="9053298" y="3984944"/>
                  <a:pt x="9052732" y="3988716"/>
                </a:cubicBezTo>
                <a:lnTo>
                  <a:pt x="9052233" y="3988683"/>
                </a:lnTo>
                <a:lnTo>
                  <a:pt x="9052207" y="3989174"/>
                </a:lnTo>
                <a:lnTo>
                  <a:pt x="9035089" y="3987561"/>
                </a:lnTo>
                <a:cubicBezTo>
                  <a:pt x="9002714" y="3987038"/>
                  <a:pt x="8970834" y="3984080"/>
                  <a:pt x="8939662" y="3978570"/>
                </a:cubicBezTo>
                <a:cubicBezTo>
                  <a:pt x="8934085" y="3978986"/>
                  <a:pt x="8928756" y="3978045"/>
                  <a:pt x="8923445" y="3977042"/>
                </a:cubicBezTo>
                <a:lnTo>
                  <a:pt x="8923329" y="3975903"/>
                </a:lnTo>
                <a:cubicBezTo>
                  <a:pt x="8564478" y="3916971"/>
                  <a:pt x="8283439" y="3638399"/>
                  <a:pt x="8233164" y="3288305"/>
                </a:cubicBezTo>
                <a:cubicBezTo>
                  <a:pt x="8232996" y="3288253"/>
                  <a:pt x="8232828" y="3288248"/>
                  <a:pt x="8232658" y="3288243"/>
                </a:cubicBezTo>
                <a:lnTo>
                  <a:pt x="8232120" y="3281619"/>
                </a:lnTo>
                <a:cubicBezTo>
                  <a:pt x="8227061" y="3251607"/>
                  <a:pt x="8224611" y="3220958"/>
                  <a:pt x="8224653" y="3189869"/>
                </a:cubicBezTo>
                <a:cubicBezTo>
                  <a:pt x="8223341" y="3184286"/>
                  <a:pt x="8223282" y="3178663"/>
                  <a:pt x="8223282" y="3173027"/>
                </a:cubicBezTo>
                <a:lnTo>
                  <a:pt x="8223876" y="3161677"/>
                </a:lnTo>
                <a:lnTo>
                  <a:pt x="8224374" y="3161709"/>
                </a:lnTo>
                <a:close/>
                <a:moveTo>
                  <a:pt x="8210612" y="3161219"/>
                </a:moveTo>
                <a:lnTo>
                  <a:pt x="8210638" y="3161709"/>
                </a:lnTo>
                <a:lnTo>
                  <a:pt x="8211136" y="3161677"/>
                </a:lnTo>
                <a:lnTo>
                  <a:pt x="8211730" y="3173027"/>
                </a:lnTo>
                <a:cubicBezTo>
                  <a:pt x="8211730" y="3178663"/>
                  <a:pt x="8211672" y="3184286"/>
                  <a:pt x="8210360" y="3189869"/>
                </a:cubicBezTo>
                <a:cubicBezTo>
                  <a:pt x="8210402" y="3220958"/>
                  <a:pt x="8207951" y="3251607"/>
                  <a:pt x="8202893" y="3281619"/>
                </a:cubicBezTo>
                <a:lnTo>
                  <a:pt x="8202354" y="3288243"/>
                </a:lnTo>
                <a:cubicBezTo>
                  <a:pt x="8202185" y="3288248"/>
                  <a:pt x="8202016" y="3288253"/>
                  <a:pt x="8201849" y="3288305"/>
                </a:cubicBezTo>
                <a:cubicBezTo>
                  <a:pt x="8151573" y="3638399"/>
                  <a:pt x="7870534" y="3916971"/>
                  <a:pt x="7511683" y="3975903"/>
                </a:cubicBezTo>
                <a:lnTo>
                  <a:pt x="7511567" y="3977042"/>
                </a:lnTo>
                <a:cubicBezTo>
                  <a:pt x="7506256" y="3978045"/>
                  <a:pt x="7500927" y="3978986"/>
                  <a:pt x="7495350" y="3978570"/>
                </a:cubicBezTo>
                <a:cubicBezTo>
                  <a:pt x="7464178" y="3984080"/>
                  <a:pt x="7432298" y="3987038"/>
                  <a:pt x="7399924" y="3987561"/>
                </a:cubicBezTo>
                <a:lnTo>
                  <a:pt x="7382805" y="3989174"/>
                </a:lnTo>
                <a:lnTo>
                  <a:pt x="7382779" y="3988683"/>
                </a:lnTo>
                <a:lnTo>
                  <a:pt x="7382280" y="3988716"/>
                </a:lnTo>
                <a:cubicBezTo>
                  <a:pt x="7381714" y="3984944"/>
                  <a:pt x="7381687" y="3981158"/>
                  <a:pt x="7381687" y="3977366"/>
                </a:cubicBezTo>
                <a:cubicBezTo>
                  <a:pt x="7381687" y="3971728"/>
                  <a:pt x="7381746" y="3966104"/>
                  <a:pt x="7383058" y="3960518"/>
                </a:cubicBezTo>
                <a:cubicBezTo>
                  <a:pt x="7383016" y="3929436"/>
                  <a:pt x="7385465" y="3898794"/>
                  <a:pt x="7390522" y="3868787"/>
                </a:cubicBezTo>
                <a:lnTo>
                  <a:pt x="7391062" y="3862150"/>
                </a:lnTo>
                <a:cubicBezTo>
                  <a:pt x="7391231" y="3862145"/>
                  <a:pt x="7391400" y="3862140"/>
                  <a:pt x="7391568" y="3862087"/>
                </a:cubicBezTo>
                <a:cubicBezTo>
                  <a:pt x="7441844" y="3511992"/>
                  <a:pt x="7722883" y="3233421"/>
                  <a:pt x="8081734" y="3174489"/>
                </a:cubicBezTo>
                <a:lnTo>
                  <a:pt x="8081851" y="3173350"/>
                </a:lnTo>
                <a:cubicBezTo>
                  <a:pt x="8087159" y="3172348"/>
                  <a:pt x="8092487" y="3171407"/>
                  <a:pt x="8098063" y="3171823"/>
                </a:cubicBezTo>
                <a:cubicBezTo>
                  <a:pt x="8129247" y="3166310"/>
                  <a:pt x="8161139" y="3163352"/>
                  <a:pt x="8193525" y="3162829"/>
                </a:cubicBezTo>
                <a:close/>
                <a:moveTo>
                  <a:pt x="6532249" y="3161219"/>
                </a:moveTo>
                <a:lnTo>
                  <a:pt x="6549337" y="3162829"/>
                </a:lnTo>
                <a:cubicBezTo>
                  <a:pt x="6581722" y="3163352"/>
                  <a:pt x="6613615" y="3166310"/>
                  <a:pt x="6644798" y="3171823"/>
                </a:cubicBezTo>
                <a:cubicBezTo>
                  <a:pt x="6650374" y="3171407"/>
                  <a:pt x="6655702" y="3172348"/>
                  <a:pt x="6661011" y="3173350"/>
                </a:cubicBezTo>
                <a:lnTo>
                  <a:pt x="6661128" y="3174489"/>
                </a:lnTo>
                <a:cubicBezTo>
                  <a:pt x="7019978" y="3233421"/>
                  <a:pt x="7301017" y="3511992"/>
                  <a:pt x="7351294" y="3862087"/>
                </a:cubicBezTo>
                <a:cubicBezTo>
                  <a:pt x="7351461" y="3862140"/>
                  <a:pt x="7351631" y="3862145"/>
                  <a:pt x="7351799" y="3862150"/>
                </a:cubicBezTo>
                <a:lnTo>
                  <a:pt x="7352340" y="3868787"/>
                </a:lnTo>
                <a:cubicBezTo>
                  <a:pt x="7357396" y="3898794"/>
                  <a:pt x="7359846" y="3929436"/>
                  <a:pt x="7359804" y="3960518"/>
                </a:cubicBezTo>
                <a:cubicBezTo>
                  <a:pt x="7361116" y="3966104"/>
                  <a:pt x="7361174" y="3971728"/>
                  <a:pt x="7361174" y="3977366"/>
                </a:cubicBezTo>
                <a:cubicBezTo>
                  <a:pt x="7361174" y="3981158"/>
                  <a:pt x="7361147" y="3984944"/>
                  <a:pt x="7360581" y="3988716"/>
                </a:cubicBezTo>
                <a:lnTo>
                  <a:pt x="7360082" y="3988683"/>
                </a:lnTo>
                <a:lnTo>
                  <a:pt x="7360056" y="3989174"/>
                </a:lnTo>
                <a:lnTo>
                  <a:pt x="7342938" y="3987561"/>
                </a:lnTo>
                <a:cubicBezTo>
                  <a:pt x="7310564" y="3987038"/>
                  <a:pt x="7278683" y="3984080"/>
                  <a:pt x="7247511" y="3978570"/>
                </a:cubicBezTo>
                <a:cubicBezTo>
                  <a:pt x="7241934" y="3978986"/>
                  <a:pt x="7236605" y="3978045"/>
                  <a:pt x="7231295" y="3977042"/>
                </a:cubicBezTo>
                <a:lnTo>
                  <a:pt x="7231179" y="3975903"/>
                </a:lnTo>
                <a:cubicBezTo>
                  <a:pt x="6872327" y="3916971"/>
                  <a:pt x="6591288" y="3638399"/>
                  <a:pt x="6541013" y="3288305"/>
                </a:cubicBezTo>
                <a:cubicBezTo>
                  <a:pt x="6540845" y="3288253"/>
                  <a:pt x="6540677" y="3288248"/>
                  <a:pt x="6540507" y="3288243"/>
                </a:cubicBezTo>
                <a:lnTo>
                  <a:pt x="6539969" y="3281619"/>
                </a:lnTo>
                <a:cubicBezTo>
                  <a:pt x="6534910" y="3251607"/>
                  <a:pt x="6532460" y="3220958"/>
                  <a:pt x="6532502" y="3189869"/>
                </a:cubicBezTo>
                <a:cubicBezTo>
                  <a:pt x="6531190" y="3184286"/>
                  <a:pt x="6531131" y="3178663"/>
                  <a:pt x="6531131" y="3173027"/>
                </a:cubicBezTo>
                <a:lnTo>
                  <a:pt x="6531725" y="3161677"/>
                </a:lnTo>
                <a:lnTo>
                  <a:pt x="6532223" y="3161709"/>
                </a:lnTo>
                <a:close/>
                <a:moveTo>
                  <a:pt x="6518461" y="3161219"/>
                </a:moveTo>
                <a:lnTo>
                  <a:pt x="6518487" y="3161709"/>
                </a:lnTo>
                <a:lnTo>
                  <a:pt x="6518985" y="3161677"/>
                </a:lnTo>
                <a:lnTo>
                  <a:pt x="6519579" y="3173027"/>
                </a:lnTo>
                <a:cubicBezTo>
                  <a:pt x="6519579" y="3178663"/>
                  <a:pt x="6519520" y="3184286"/>
                  <a:pt x="6518208" y="3189869"/>
                </a:cubicBezTo>
                <a:cubicBezTo>
                  <a:pt x="6518250" y="3220958"/>
                  <a:pt x="6515800" y="3251607"/>
                  <a:pt x="6510741" y="3281619"/>
                </a:cubicBezTo>
                <a:lnTo>
                  <a:pt x="6510203" y="3288243"/>
                </a:lnTo>
                <a:cubicBezTo>
                  <a:pt x="6510033" y="3288248"/>
                  <a:pt x="6509865" y="3288253"/>
                  <a:pt x="6509697" y="3288305"/>
                </a:cubicBezTo>
                <a:cubicBezTo>
                  <a:pt x="6459422" y="3638399"/>
                  <a:pt x="6178383" y="3916971"/>
                  <a:pt x="5819531" y="3975903"/>
                </a:cubicBezTo>
                <a:lnTo>
                  <a:pt x="5819415" y="3977042"/>
                </a:lnTo>
                <a:cubicBezTo>
                  <a:pt x="5814105" y="3978045"/>
                  <a:pt x="5808776" y="3978986"/>
                  <a:pt x="5803199" y="3978570"/>
                </a:cubicBezTo>
                <a:cubicBezTo>
                  <a:pt x="5772027" y="3984080"/>
                  <a:pt x="5740146" y="3987038"/>
                  <a:pt x="5707772" y="3987561"/>
                </a:cubicBezTo>
                <a:lnTo>
                  <a:pt x="5690654" y="3989174"/>
                </a:lnTo>
                <a:lnTo>
                  <a:pt x="5690628" y="3988683"/>
                </a:lnTo>
                <a:lnTo>
                  <a:pt x="5690129" y="3988716"/>
                </a:lnTo>
                <a:cubicBezTo>
                  <a:pt x="5689563" y="3984944"/>
                  <a:pt x="5689536" y="3981158"/>
                  <a:pt x="5689536" y="3977366"/>
                </a:cubicBezTo>
                <a:cubicBezTo>
                  <a:pt x="5689536" y="3971728"/>
                  <a:pt x="5689594" y="3966104"/>
                  <a:pt x="5690906" y="3960518"/>
                </a:cubicBezTo>
                <a:cubicBezTo>
                  <a:pt x="5690864" y="3929436"/>
                  <a:pt x="5693314" y="3898794"/>
                  <a:pt x="5698370" y="3868787"/>
                </a:cubicBezTo>
                <a:lnTo>
                  <a:pt x="5698911" y="3862150"/>
                </a:lnTo>
                <a:cubicBezTo>
                  <a:pt x="5699079" y="3862145"/>
                  <a:pt x="5699249" y="3862140"/>
                  <a:pt x="5699416" y="3862087"/>
                </a:cubicBezTo>
                <a:cubicBezTo>
                  <a:pt x="5749693" y="3511992"/>
                  <a:pt x="6030732" y="3233421"/>
                  <a:pt x="6389582" y="3174489"/>
                </a:cubicBezTo>
                <a:lnTo>
                  <a:pt x="6389699" y="3173350"/>
                </a:lnTo>
                <a:cubicBezTo>
                  <a:pt x="6395008" y="3172348"/>
                  <a:pt x="6400336" y="3171407"/>
                  <a:pt x="6405912" y="3171823"/>
                </a:cubicBezTo>
                <a:cubicBezTo>
                  <a:pt x="6437095" y="3166310"/>
                  <a:pt x="6468988" y="3163352"/>
                  <a:pt x="6501373" y="3162829"/>
                </a:cubicBezTo>
                <a:close/>
                <a:moveTo>
                  <a:pt x="4840098" y="3161219"/>
                </a:moveTo>
                <a:lnTo>
                  <a:pt x="4857185" y="3162829"/>
                </a:lnTo>
                <a:cubicBezTo>
                  <a:pt x="4889571" y="3163352"/>
                  <a:pt x="4921463" y="3166310"/>
                  <a:pt x="4952647" y="3171823"/>
                </a:cubicBezTo>
                <a:cubicBezTo>
                  <a:pt x="4958223" y="3171407"/>
                  <a:pt x="4963551" y="3172348"/>
                  <a:pt x="4968859" y="3173350"/>
                </a:cubicBezTo>
                <a:lnTo>
                  <a:pt x="4968976" y="3174489"/>
                </a:lnTo>
                <a:cubicBezTo>
                  <a:pt x="5327827" y="3233421"/>
                  <a:pt x="5608866" y="3511992"/>
                  <a:pt x="5659142" y="3862087"/>
                </a:cubicBezTo>
                <a:cubicBezTo>
                  <a:pt x="5659310" y="3862140"/>
                  <a:pt x="5659479" y="3862145"/>
                  <a:pt x="5659648" y="3862150"/>
                </a:cubicBezTo>
                <a:lnTo>
                  <a:pt x="5660188" y="3868787"/>
                </a:lnTo>
                <a:cubicBezTo>
                  <a:pt x="5665245" y="3898794"/>
                  <a:pt x="5667694" y="3929436"/>
                  <a:pt x="5667652" y="3960518"/>
                </a:cubicBezTo>
                <a:cubicBezTo>
                  <a:pt x="5668964" y="3966104"/>
                  <a:pt x="5669023" y="3971728"/>
                  <a:pt x="5669023" y="3977366"/>
                </a:cubicBezTo>
                <a:cubicBezTo>
                  <a:pt x="5669023" y="3981158"/>
                  <a:pt x="5668996" y="3984944"/>
                  <a:pt x="5668430" y="3988716"/>
                </a:cubicBezTo>
                <a:lnTo>
                  <a:pt x="5667931" y="3988683"/>
                </a:lnTo>
                <a:lnTo>
                  <a:pt x="5667905" y="3989174"/>
                </a:lnTo>
                <a:lnTo>
                  <a:pt x="5650786" y="3987561"/>
                </a:lnTo>
                <a:cubicBezTo>
                  <a:pt x="5618412" y="3987038"/>
                  <a:pt x="5586532" y="3984080"/>
                  <a:pt x="5555360" y="3978570"/>
                </a:cubicBezTo>
                <a:cubicBezTo>
                  <a:pt x="5549783" y="3978986"/>
                  <a:pt x="5544454" y="3978045"/>
                  <a:pt x="5539143" y="3977042"/>
                </a:cubicBezTo>
                <a:lnTo>
                  <a:pt x="5539027" y="3975903"/>
                </a:lnTo>
                <a:cubicBezTo>
                  <a:pt x="5180176" y="3916971"/>
                  <a:pt x="4899137" y="3638399"/>
                  <a:pt x="4848861" y="3288305"/>
                </a:cubicBezTo>
                <a:cubicBezTo>
                  <a:pt x="4848694" y="3288253"/>
                  <a:pt x="4848525" y="3288248"/>
                  <a:pt x="4848356" y="3288243"/>
                </a:cubicBezTo>
                <a:lnTo>
                  <a:pt x="4847817" y="3281619"/>
                </a:lnTo>
                <a:cubicBezTo>
                  <a:pt x="4842759" y="3251607"/>
                  <a:pt x="4840308" y="3220958"/>
                  <a:pt x="4840350" y="3189869"/>
                </a:cubicBezTo>
                <a:cubicBezTo>
                  <a:pt x="4839038" y="3184286"/>
                  <a:pt x="4838980" y="3178663"/>
                  <a:pt x="4838980" y="3173027"/>
                </a:cubicBezTo>
                <a:lnTo>
                  <a:pt x="4839574" y="3161677"/>
                </a:lnTo>
                <a:lnTo>
                  <a:pt x="4840072" y="3161709"/>
                </a:lnTo>
                <a:close/>
                <a:moveTo>
                  <a:pt x="4826310" y="3161219"/>
                </a:moveTo>
                <a:lnTo>
                  <a:pt x="4826336" y="3161709"/>
                </a:lnTo>
                <a:lnTo>
                  <a:pt x="4826834" y="3161677"/>
                </a:lnTo>
                <a:lnTo>
                  <a:pt x="4827428" y="3173027"/>
                </a:lnTo>
                <a:cubicBezTo>
                  <a:pt x="4827428" y="3178663"/>
                  <a:pt x="4827369" y="3184286"/>
                  <a:pt x="4826057" y="3189869"/>
                </a:cubicBezTo>
                <a:cubicBezTo>
                  <a:pt x="4826099" y="3220958"/>
                  <a:pt x="4823649" y="3251607"/>
                  <a:pt x="4818590" y="3281619"/>
                </a:cubicBezTo>
                <a:lnTo>
                  <a:pt x="4818052" y="3288243"/>
                </a:lnTo>
                <a:cubicBezTo>
                  <a:pt x="4817882" y="3288248"/>
                  <a:pt x="4817714" y="3288253"/>
                  <a:pt x="4817546" y="3288305"/>
                </a:cubicBezTo>
                <a:cubicBezTo>
                  <a:pt x="4767271" y="3638399"/>
                  <a:pt x="4486232" y="3916971"/>
                  <a:pt x="4127381" y="3975903"/>
                </a:cubicBezTo>
                <a:lnTo>
                  <a:pt x="4127264" y="3977042"/>
                </a:lnTo>
                <a:cubicBezTo>
                  <a:pt x="4121954" y="3978045"/>
                  <a:pt x="4116625" y="3978986"/>
                  <a:pt x="4111048" y="3978570"/>
                </a:cubicBezTo>
                <a:cubicBezTo>
                  <a:pt x="4079876" y="3984080"/>
                  <a:pt x="4047996" y="3987038"/>
                  <a:pt x="4015621" y="3987561"/>
                </a:cubicBezTo>
                <a:lnTo>
                  <a:pt x="3998503" y="3989174"/>
                </a:lnTo>
                <a:lnTo>
                  <a:pt x="3998477" y="3988683"/>
                </a:lnTo>
                <a:lnTo>
                  <a:pt x="3997978" y="3988716"/>
                </a:lnTo>
                <a:cubicBezTo>
                  <a:pt x="3997412" y="3984944"/>
                  <a:pt x="3997385" y="3981158"/>
                  <a:pt x="3997385" y="3977366"/>
                </a:cubicBezTo>
                <a:cubicBezTo>
                  <a:pt x="3997385" y="3971728"/>
                  <a:pt x="3997443" y="3966104"/>
                  <a:pt x="3998755" y="3960518"/>
                </a:cubicBezTo>
                <a:cubicBezTo>
                  <a:pt x="3998713" y="3929436"/>
                  <a:pt x="4001163" y="3898794"/>
                  <a:pt x="4006219" y="3868787"/>
                </a:cubicBezTo>
                <a:lnTo>
                  <a:pt x="4006760" y="3862150"/>
                </a:lnTo>
                <a:cubicBezTo>
                  <a:pt x="4006928" y="3862145"/>
                  <a:pt x="4007098" y="3862140"/>
                  <a:pt x="4007265" y="3862087"/>
                </a:cubicBezTo>
                <a:cubicBezTo>
                  <a:pt x="4057542" y="3511992"/>
                  <a:pt x="4338581" y="3233421"/>
                  <a:pt x="4697431" y="3174489"/>
                </a:cubicBezTo>
                <a:lnTo>
                  <a:pt x="4697548" y="3173350"/>
                </a:lnTo>
                <a:cubicBezTo>
                  <a:pt x="4702857" y="3172348"/>
                  <a:pt x="4708185" y="3171407"/>
                  <a:pt x="4713761" y="3171823"/>
                </a:cubicBezTo>
                <a:cubicBezTo>
                  <a:pt x="4744944" y="3166310"/>
                  <a:pt x="4776837" y="3163352"/>
                  <a:pt x="4809222" y="3162829"/>
                </a:cubicBezTo>
                <a:close/>
                <a:moveTo>
                  <a:pt x="3147947" y="3161219"/>
                </a:moveTo>
                <a:lnTo>
                  <a:pt x="3165034" y="3162829"/>
                </a:lnTo>
                <a:cubicBezTo>
                  <a:pt x="3197420" y="3163352"/>
                  <a:pt x="3229312" y="3166310"/>
                  <a:pt x="3260496" y="3171823"/>
                </a:cubicBezTo>
                <a:cubicBezTo>
                  <a:pt x="3266072" y="3171407"/>
                  <a:pt x="3271400" y="3172348"/>
                  <a:pt x="3276708" y="3173350"/>
                </a:cubicBezTo>
                <a:lnTo>
                  <a:pt x="3276826" y="3174489"/>
                </a:lnTo>
                <a:cubicBezTo>
                  <a:pt x="3635676" y="3233421"/>
                  <a:pt x="3916715" y="3511992"/>
                  <a:pt x="3966991" y="3862087"/>
                </a:cubicBezTo>
                <a:cubicBezTo>
                  <a:pt x="3967159" y="3862140"/>
                  <a:pt x="3967328" y="3862145"/>
                  <a:pt x="3967497" y="3862150"/>
                </a:cubicBezTo>
                <a:lnTo>
                  <a:pt x="3968037" y="3868787"/>
                </a:lnTo>
                <a:cubicBezTo>
                  <a:pt x="3973094" y="3898794"/>
                  <a:pt x="3975543" y="3929436"/>
                  <a:pt x="3975501" y="3960518"/>
                </a:cubicBezTo>
                <a:cubicBezTo>
                  <a:pt x="3976813" y="3966104"/>
                  <a:pt x="3976872" y="3971728"/>
                  <a:pt x="3976872" y="3977366"/>
                </a:cubicBezTo>
                <a:cubicBezTo>
                  <a:pt x="3976872" y="3981158"/>
                  <a:pt x="3976845" y="3984944"/>
                  <a:pt x="3976279" y="3988716"/>
                </a:cubicBezTo>
                <a:lnTo>
                  <a:pt x="3975780" y="3988683"/>
                </a:lnTo>
                <a:lnTo>
                  <a:pt x="3975754" y="3989174"/>
                </a:lnTo>
                <a:lnTo>
                  <a:pt x="3958635" y="3987561"/>
                </a:lnTo>
                <a:cubicBezTo>
                  <a:pt x="3926261" y="3987038"/>
                  <a:pt x="3894381" y="3984080"/>
                  <a:pt x="3863209" y="3978570"/>
                </a:cubicBezTo>
                <a:cubicBezTo>
                  <a:pt x="3857632" y="3978986"/>
                  <a:pt x="3852303" y="3978045"/>
                  <a:pt x="3846992" y="3977042"/>
                </a:cubicBezTo>
                <a:lnTo>
                  <a:pt x="3846876" y="3975903"/>
                </a:lnTo>
                <a:cubicBezTo>
                  <a:pt x="3488025" y="3916971"/>
                  <a:pt x="3206986" y="3638399"/>
                  <a:pt x="3156710" y="3288305"/>
                </a:cubicBezTo>
                <a:cubicBezTo>
                  <a:pt x="3156543" y="3288253"/>
                  <a:pt x="3156374" y="3288248"/>
                  <a:pt x="3156205" y="3288243"/>
                </a:cubicBezTo>
                <a:lnTo>
                  <a:pt x="3155667" y="3281619"/>
                </a:lnTo>
                <a:cubicBezTo>
                  <a:pt x="3150608" y="3251607"/>
                  <a:pt x="3148157" y="3220958"/>
                  <a:pt x="3148199" y="3189869"/>
                </a:cubicBezTo>
                <a:cubicBezTo>
                  <a:pt x="3146887" y="3184286"/>
                  <a:pt x="3146829" y="3178663"/>
                  <a:pt x="3146829" y="3173027"/>
                </a:cubicBezTo>
                <a:lnTo>
                  <a:pt x="3147423" y="3161677"/>
                </a:lnTo>
                <a:lnTo>
                  <a:pt x="3147921" y="3161709"/>
                </a:lnTo>
                <a:close/>
                <a:moveTo>
                  <a:pt x="3134159" y="3161219"/>
                </a:moveTo>
                <a:lnTo>
                  <a:pt x="3134185" y="3161709"/>
                </a:lnTo>
                <a:lnTo>
                  <a:pt x="3134683" y="3161677"/>
                </a:lnTo>
                <a:lnTo>
                  <a:pt x="3135277" y="3173027"/>
                </a:lnTo>
                <a:cubicBezTo>
                  <a:pt x="3135277" y="3178663"/>
                  <a:pt x="3135218" y="3184286"/>
                  <a:pt x="3133906" y="3189869"/>
                </a:cubicBezTo>
                <a:cubicBezTo>
                  <a:pt x="3133948" y="3220958"/>
                  <a:pt x="3131498" y="3251607"/>
                  <a:pt x="3126439" y="3281619"/>
                </a:cubicBezTo>
                <a:lnTo>
                  <a:pt x="3125901" y="3288243"/>
                </a:lnTo>
                <a:cubicBezTo>
                  <a:pt x="3125731" y="3288248"/>
                  <a:pt x="3125563" y="3288253"/>
                  <a:pt x="3125395" y="3288305"/>
                </a:cubicBezTo>
                <a:cubicBezTo>
                  <a:pt x="3075120" y="3638399"/>
                  <a:pt x="2794081" y="3916971"/>
                  <a:pt x="2435230" y="3975903"/>
                </a:cubicBezTo>
                <a:lnTo>
                  <a:pt x="2435113" y="3977042"/>
                </a:lnTo>
                <a:cubicBezTo>
                  <a:pt x="2429803" y="3978045"/>
                  <a:pt x="2424474" y="3978986"/>
                  <a:pt x="2418897" y="3978570"/>
                </a:cubicBezTo>
                <a:cubicBezTo>
                  <a:pt x="2387725" y="3984080"/>
                  <a:pt x="2355845" y="3987038"/>
                  <a:pt x="2323470" y="3987561"/>
                </a:cubicBezTo>
                <a:lnTo>
                  <a:pt x="2306352" y="3989174"/>
                </a:lnTo>
                <a:lnTo>
                  <a:pt x="2306326" y="3988683"/>
                </a:lnTo>
                <a:lnTo>
                  <a:pt x="2305827" y="3988716"/>
                </a:lnTo>
                <a:cubicBezTo>
                  <a:pt x="2305261" y="3984944"/>
                  <a:pt x="2305234" y="3981158"/>
                  <a:pt x="2305234" y="3977366"/>
                </a:cubicBezTo>
                <a:cubicBezTo>
                  <a:pt x="2305234" y="3971728"/>
                  <a:pt x="2305292" y="3966104"/>
                  <a:pt x="2306604" y="3960518"/>
                </a:cubicBezTo>
                <a:cubicBezTo>
                  <a:pt x="2306562" y="3929436"/>
                  <a:pt x="2309012" y="3898794"/>
                  <a:pt x="2314068" y="3868787"/>
                </a:cubicBezTo>
                <a:lnTo>
                  <a:pt x="2314609" y="3862150"/>
                </a:lnTo>
                <a:cubicBezTo>
                  <a:pt x="2314777" y="3862145"/>
                  <a:pt x="2314947" y="3862140"/>
                  <a:pt x="2315114" y="3862087"/>
                </a:cubicBezTo>
                <a:cubicBezTo>
                  <a:pt x="2365391" y="3511992"/>
                  <a:pt x="2646430" y="3233421"/>
                  <a:pt x="3005280" y="3174489"/>
                </a:cubicBezTo>
                <a:lnTo>
                  <a:pt x="3005397" y="3173350"/>
                </a:lnTo>
                <a:cubicBezTo>
                  <a:pt x="3010706" y="3172348"/>
                  <a:pt x="3016034" y="3171407"/>
                  <a:pt x="3021610" y="3171823"/>
                </a:cubicBezTo>
                <a:cubicBezTo>
                  <a:pt x="3052793" y="3166310"/>
                  <a:pt x="3084686" y="3163352"/>
                  <a:pt x="3117071" y="3162829"/>
                </a:cubicBezTo>
                <a:close/>
                <a:moveTo>
                  <a:pt x="1455796" y="3161219"/>
                </a:moveTo>
                <a:lnTo>
                  <a:pt x="1472883" y="3162829"/>
                </a:lnTo>
                <a:cubicBezTo>
                  <a:pt x="1505269" y="3163352"/>
                  <a:pt x="1537161" y="3166310"/>
                  <a:pt x="1568345" y="3171823"/>
                </a:cubicBezTo>
                <a:cubicBezTo>
                  <a:pt x="1573921" y="3171407"/>
                  <a:pt x="1579249" y="3172348"/>
                  <a:pt x="1584557" y="3173350"/>
                </a:cubicBezTo>
                <a:lnTo>
                  <a:pt x="1584675" y="3174489"/>
                </a:lnTo>
                <a:cubicBezTo>
                  <a:pt x="1943525" y="3233421"/>
                  <a:pt x="2224564" y="3511992"/>
                  <a:pt x="2274840" y="3862087"/>
                </a:cubicBezTo>
                <a:cubicBezTo>
                  <a:pt x="2275008" y="3862140"/>
                  <a:pt x="2275177" y="3862145"/>
                  <a:pt x="2275346" y="3862150"/>
                </a:cubicBezTo>
                <a:lnTo>
                  <a:pt x="2275886" y="3868787"/>
                </a:lnTo>
                <a:cubicBezTo>
                  <a:pt x="2280943" y="3898794"/>
                  <a:pt x="2283392" y="3929436"/>
                  <a:pt x="2283350" y="3960518"/>
                </a:cubicBezTo>
                <a:cubicBezTo>
                  <a:pt x="2284662" y="3966104"/>
                  <a:pt x="2284721" y="3971728"/>
                  <a:pt x="2284721" y="3977366"/>
                </a:cubicBezTo>
                <a:cubicBezTo>
                  <a:pt x="2284721" y="3981158"/>
                  <a:pt x="2284694" y="3984944"/>
                  <a:pt x="2284128" y="3988716"/>
                </a:cubicBezTo>
                <a:lnTo>
                  <a:pt x="2283629" y="3988683"/>
                </a:lnTo>
                <a:lnTo>
                  <a:pt x="2283603" y="3989174"/>
                </a:lnTo>
                <a:lnTo>
                  <a:pt x="2266484" y="3987561"/>
                </a:lnTo>
                <a:cubicBezTo>
                  <a:pt x="2234110" y="3987038"/>
                  <a:pt x="2202230" y="3984080"/>
                  <a:pt x="2171058" y="3978570"/>
                </a:cubicBezTo>
                <a:cubicBezTo>
                  <a:pt x="2165481" y="3978986"/>
                  <a:pt x="2160152" y="3978045"/>
                  <a:pt x="2154841" y="3977042"/>
                </a:cubicBezTo>
                <a:lnTo>
                  <a:pt x="2154725" y="3975903"/>
                </a:lnTo>
                <a:cubicBezTo>
                  <a:pt x="1795874" y="3916971"/>
                  <a:pt x="1514835" y="3638399"/>
                  <a:pt x="1464559" y="3288305"/>
                </a:cubicBezTo>
                <a:cubicBezTo>
                  <a:pt x="1464392" y="3288253"/>
                  <a:pt x="1464223" y="3288248"/>
                  <a:pt x="1464054" y="3288243"/>
                </a:cubicBezTo>
                <a:lnTo>
                  <a:pt x="1463515" y="3281619"/>
                </a:lnTo>
                <a:cubicBezTo>
                  <a:pt x="1458457" y="3251607"/>
                  <a:pt x="1456006" y="3220958"/>
                  <a:pt x="1456048" y="3189869"/>
                </a:cubicBezTo>
                <a:cubicBezTo>
                  <a:pt x="1454736" y="3184286"/>
                  <a:pt x="1454678" y="3178663"/>
                  <a:pt x="1454678" y="3173027"/>
                </a:cubicBezTo>
                <a:lnTo>
                  <a:pt x="1455272" y="3161677"/>
                </a:lnTo>
                <a:lnTo>
                  <a:pt x="1455770" y="3161709"/>
                </a:lnTo>
                <a:close/>
                <a:moveTo>
                  <a:pt x="1442008" y="3161219"/>
                </a:moveTo>
                <a:lnTo>
                  <a:pt x="1442034" y="3161709"/>
                </a:lnTo>
                <a:lnTo>
                  <a:pt x="1442532" y="3161677"/>
                </a:lnTo>
                <a:lnTo>
                  <a:pt x="1443126" y="3173027"/>
                </a:lnTo>
                <a:cubicBezTo>
                  <a:pt x="1443126" y="3178663"/>
                  <a:pt x="1443067" y="3184286"/>
                  <a:pt x="1441755" y="3189869"/>
                </a:cubicBezTo>
                <a:cubicBezTo>
                  <a:pt x="1441797" y="3220958"/>
                  <a:pt x="1439347" y="3251607"/>
                  <a:pt x="1434288" y="3281619"/>
                </a:cubicBezTo>
                <a:lnTo>
                  <a:pt x="1433750" y="3288243"/>
                </a:lnTo>
                <a:cubicBezTo>
                  <a:pt x="1433580" y="3288248"/>
                  <a:pt x="1433412" y="3288253"/>
                  <a:pt x="1433244" y="3288305"/>
                </a:cubicBezTo>
                <a:cubicBezTo>
                  <a:pt x="1382969" y="3638399"/>
                  <a:pt x="1101930" y="3916971"/>
                  <a:pt x="743079" y="3975903"/>
                </a:cubicBezTo>
                <a:lnTo>
                  <a:pt x="742962" y="3977042"/>
                </a:lnTo>
                <a:cubicBezTo>
                  <a:pt x="737652" y="3978045"/>
                  <a:pt x="732323" y="3978986"/>
                  <a:pt x="726746" y="3978570"/>
                </a:cubicBezTo>
                <a:cubicBezTo>
                  <a:pt x="695574" y="3984080"/>
                  <a:pt x="663693" y="3987038"/>
                  <a:pt x="631319" y="3987561"/>
                </a:cubicBezTo>
                <a:lnTo>
                  <a:pt x="614201" y="3989174"/>
                </a:lnTo>
                <a:lnTo>
                  <a:pt x="614175" y="3988683"/>
                </a:lnTo>
                <a:lnTo>
                  <a:pt x="613676" y="3988716"/>
                </a:lnTo>
                <a:cubicBezTo>
                  <a:pt x="613110" y="3984944"/>
                  <a:pt x="613083" y="3981158"/>
                  <a:pt x="613083" y="3977366"/>
                </a:cubicBezTo>
                <a:cubicBezTo>
                  <a:pt x="613083" y="3971728"/>
                  <a:pt x="613141" y="3966104"/>
                  <a:pt x="614453" y="3960518"/>
                </a:cubicBezTo>
                <a:cubicBezTo>
                  <a:pt x="614411" y="3929436"/>
                  <a:pt x="616861" y="3898794"/>
                  <a:pt x="621917" y="3868787"/>
                </a:cubicBezTo>
                <a:lnTo>
                  <a:pt x="622458" y="3862150"/>
                </a:lnTo>
                <a:cubicBezTo>
                  <a:pt x="622626" y="3862145"/>
                  <a:pt x="622796" y="3862140"/>
                  <a:pt x="622963" y="3862087"/>
                </a:cubicBezTo>
                <a:cubicBezTo>
                  <a:pt x="673240" y="3511992"/>
                  <a:pt x="954279" y="3233421"/>
                  <a:pt x="1313129" y="3174489"/>
                </a:cubicBezTo>
                <a:lnTo>
                  <a:pt x="1313246" y="3173350"/>
                </a:lnTo>
                <a:cubicBezTo>
                  <a:pt x="1318555" y="3172348"/>
                  <a:pt x="1323883" y="3171407"/>
                  <a:pt x="1329459" y="3171823"/>
                </a:cubicBezTo>
                <a:cubicBezTo>
                  <a:pt x="1360642" y="3166310"/>
                  <a:pt x="1392535" y="3163352"/>
                  <a:pt x="1424920" y="3162829"/>
                </a:cubicBezTo>
                <a:close/>
                <a:moveTo>
                  <a:pt x="10909360" y="2447425"/>
                </a:moveTo>
                <a:cubicBezTo>
                  <a:pt x="10962636" y="2718331"/>
                  <a:pt x="11177479" y="2933128"/>
                  <a:pt x="11452669" y="2992271"/>
                </a:cubicBezTo>
                <a:cubicBezTo>
                  <a:pt x="11399394" y="2721365"/>
                  <a:pt x="11184550" y="2506568"/>
                  <a:pt x="10909360" y="2447425"/>
                </a:cubicBezTo>
                <a:close/>
                <a:moveTo>
                  <a:pt x="10602109" y="2447425"/>
                </a:moveTo>
                <a:cubicBezTo>
                  <a:pt x="10326919" y="2506568"/>
                  <a:pt x="10112075" y="2721365"/>
                  <a:pt x="10058800" y="2992271"/>
                </a:cubicBezTo>
                <a:cubicBezTo>
                  <a:pt x="10333990" y="2933128"/>
                  <a:pt x="10548833" y="2718331"/>
                  <a:pt x="10602109" y="2447425"/>
                </a:cubicBezTo>
                <a:close/>
                <a:moveTo>
                  <a:pt x="9217207" y="2447425"/>
                </a:moveTo>
                <a:cubicBezTo>
                  <a:pt x="9270483" y="2718331"/>
                  <a:pt x="9485326" y="2933128"/>
                  <a:pt x="9760516" y="2992271"/>
                </a:cubicBezTo>
                <a:cubicBezTo>
                  <a:pt x="9707241" y="2721365"/>
                  <a:pt x="9492397" y="2506568"/>
                  <a:pt x="9217207" y="2447425"/>
                </a:cubicBezTo>
                <a:close/>
                <a:moveTo>
                  <a:pt x="8909958" y="2447425"/>
                </a:moveTo>
                <a:cubicBezTo>
                  <a:pt x="8634768" y="2506568"/>
                  <a:pt x="8419924" y="2721365"/>
                  <a:pt x="8366649" y="2992271"/>
                </a:cubicBezTo>
                <a:cubicBezTo>
                  <a:pt x="8641839" y="2933128"/>
                  <a:pt x="8856682" y="2718331"/>
                  <a:pt x="8909958" y="2447425"/>
                </a:cubicBezTo>
                <a:close/>
                <a:moveTo>
                  <a:pt x="7525056" y="2447425"/>
                </a:moveTo>
                <a:cubicBezTo>
                  <a:pt x="7578332" y="2718331"/>
                  <a:pt x="7793175" y="2933128"/>
                  <a:pt x="8068365" y="2992271"/>
                </a:cubicBezTo>
                <a:cubicBezTo>
                  <a:pt x="8015090" y="2721365"/>
                  <a:pt x="7800246" y="2506568"/>
                  <a:pt x="7525056" y="2447425"/>
                </a:cubicBezTo>
                <a:close/>
                <a:moveTo>
                  <a:pt x="7217807" y="2447425"/>
                </a:moveTo>
                <a:cubicBezTo>
                  <a:pt x="6942617" y="2506568"/>
                  <a:pt x="6727773" y="2721365"/>
                  <a:pt x="6674498" y="2992271"/>
                </a:cubicBezTo>
                <a:cubicBezTo>
                  <a:pt x="6949688" y="2933128"/>
                  <a:pt x="7164531" y="2718331"/>
                  <a:pt x="7217807" y="2447425"/>
                </a:cubicBezTo>
                <a:close/>
                <a:moveTo>
                  <a:pt x="5832905" y="2447425"/>
                </a:moveTo>
                <a:cubicBezTo>
                  <a:pt x="5886181" y="2718331"/>
                  <a:pt x="6101024" y="2933128"/>
                  <a:pt x="6376214" y="2992271"/>
                </a:cubicBezTo>
                <a:cubicBezTo>
                  <a:pt x="6322939" y="2721365"/>
                  <a:pt x="6108095" y="2506568"/>
                  <a:pt x="5832905" y="2447425"/>
                </a:cubicBezTo>
                <a:close/>
                <a:moveTo>
                  <a:pt x="5525656" y="2447425"/>
                </a:moveTo>
                <a:cubicBezTo>
                  <a:pt x="5250466" y="2506568"/>
                  <a:pt x="5035622" y="2721365"/>
                  <a:pt x="4982347" y="2992271"/>
                </a:cubicBezTo>
                <a:cubicBezTo>
                  <a:pt x="5257537" y="2933128"/>
                  <a:pt x="5472380" y="2718331"/>
                  <a:pt x="5525656" y="2447425"/>
                </a:cubicBezTo>
                <a:close/>
                <a:moveTo>
                  <a:pt x="4140754" y="2447425"/>
                </a:moveTo>
                <a:cubicBezTo>
                  <a:pt x="4194030" y="2718331"/>
                  <a:pt x="4408873" y="2933128"/>
                  <a:pt x="4684063" y="2992271"/>
                </a:cubicBezTo>
                <a:cubicBezTo>
                  <a:pt x="4630788" y="2721365"/>
                  <a:pt x="4415944" y="2506568"/>
                  <a:pt x="4140754" y="2447425"/>
                </a:cubicBezTo>
                <a:close/>
                <a:moveTo>
                  <a:pt x="3833505" y="2447425"/>
                </a:moveTo>
                <a:cubicBezTo>
                  <a:pt x="3558315" y="2506568"/>
                  <a:pt x="3343471" y="2721365"/>
                  <a:pt x="3290196" y="2992271"/>
                </a:cubicBezTo>
                <a:cubicBezTo>
                  <a:pt x="3565386" y="2933128"/>
                  <a:pt x="3780229" y="2718331"/>
                  <a:pt x="3833505" y="2447425"/>
                </a:cubicBezTo>
                <a:close/>
                <a:moveTo>
                  <a:pt x="2448603" y="2447425"/>
                </a:moveTo>
                <a:cubicBezTo>
                  <a:pt x="2501879" y="2718331"/>
                  <a:pt x="2716722" y="2933128"/>
                  <a:pt x="2991912" y="2992271"/>
                </a:cubicBezTo>
                <a:cubicBezTo>
                  <a:pt x="2938637" y="2721365"/>
                  <a:pt x="2723793" y="2506568"/>
                  <a:pt x="2448603" y="2447425"/>
                </a:cubicBezTo>
                <a:close/>
                <a:moveTo>
                  <a:pt x="2141354" y="2447425"/>
                </a:moveTo>
                <a:cubicBezTo>
                  <a:pt x="1866164" y="2506568"/>
                  <a:pt x="1651320" y="2721365"/>
                  <a:pt x="1598045" y="2992271"/>
                </a:cubicBezTo>
                <a:cubicBezTo>
                  <a:pt x="1873235" y="2933128"/>
                  <a:pt x="2088078" y="2718331"/>
                  <a:pt x="2141354" y="2447425"/>
                </a:cubicBezTo>
                <a:close/>
                <a:moveTo>
                  <a:pt x="756452" y="2447425"/>
                </a:moveTo>
                <a:cubicBezTo>
                  <a:pt x="809728" y="2718331"/>
                  <a:pt x="1024571" y="2933128"/>
                  <a:pt x="1299761" y="2992271"/>
                </a:cubicBezTo>
                <a:cubicBezTo>
                  <a:pt x="1246486" y="2721365"/>
                  <a:pt x="1031642" y="2506568"/>
                  <a:pt x="756452" y="2447425"/>
                </a:cubicBezTo>
                <a:close/>
                <a:moveTo>
                  <a:pt x="12192000" y="2344615"/>
                </a:moveTo>
                <a:lnTo>
                  <a:pt x="12192000" y="2477663"/>
                </a:lnTo>
                <a:cubicBezTo>
                  <a:pt x="11966807" y="2562375"/>
                  <a:pt x="11797421" y="2755980"/>
                  <a:pt x="11750953" y="2992271"/>
                </a:cubicBezTo>
                <a:cubicBezTo>
                  <a:pt x="11935988" y="2952504"/>
                  <a:pt x="12093739" y="2842365"/>
                  <a:pt x="12192000" y="2691161"/>
                </a:cubicBezTo>
                <a:lnTo>
                  <a:pt x="12192000" y="2892735"/>
                </a:lnTo>
                <a:cubicBezTo>
                  <a:pt x="12071770" y="3011736"/>
                  <a:pt x="11914089" y="3094511"/>
                  <a:pt x="11737582" y="3123727"/>
                </a:cubicBezTo>
                <a:lnTo>
                  <a:pt x="11737466" y="3124875"/>
                </a:lnTo>
                <a:cubicBezTo>
                  <a:pt x="11732155" y="3125886"/>
                  <a:pt x="11726826" y="3126834"/>
                  <a:pt x="11721249" y="3126415"/>
                </a:cubicBezTo>
                <a:cubicBezTo>
                  <a:pt x="11690077" y="3131969"/>
                  <a:pt x="11658197" y="3134950"/>
                  <a:pt x="11625822" y="3135477"/>
                </a:cubicBezTo>
                <a:lnTo>
                  <a:pt x="11608704" y="3137103"/>
                </a:lnTo>
                <a:lnTo>
                  <a:pt x="11608678" y="3136608"/>
                </a:lnTo>
                <a:lnTo>
                  <a:pt x="11608179" y="3136641"/>
                </a:lnTo>
                <a:cubicBezTo>
                  <a:pt x="11607613" y="3132839"/>
                  <a:pt x="11607586" y="3129023"/>
                  <a:pt x="11607586" y="3125201"/>
                </a:cubicBezTo>
                <a:cubicBezTo>
                  <a:pt x="11607586" y="3119519"/>
                  <a:pt x="11607645" y="3113850"/>
                  <a:pt x="11608957" y="3108220"/>
                </a:cubicBezTo>
                <a:cubicBezTo>
                  <a:pt x="11608914" y="3076892"/>
                  <a:pt x="11611364" y="3046007"/>
                  <a:pt x="11616421" y="3015763"/>
                </a:cubicBezTo>
                <a:lnTo>
                  <a:pt x="11616961" y="3009073"/>
                </a:lnTo>
                <a:cubicBezTo>
                  <a:pt x="11617130" y="3009068"/>
                  <a:pt x="11617299" y="3009063"/>
                  <a:pt x="11617466" y="3009010"/>
                </a:cubicBezTo>
                <a:cubicBezTo>
                  <a:pt x="11662185" y="2695154"/>
                  <a:pt x="11889463" y="2438329"/>
                  <a:pt x="12192000" y="2344615"/>
                </a:cubicBezTo>
                <a:close/>
                <a:moveTo>
                  <a:pt x="10767111" y="2302594"/>
                </a:moveTo>
                <a:lnTo>
                  <a:pt x="10784198" y="2304217"/>
                </a:lnTo>
                <a:cubicBezTo>
                  <a:pt x="10816584" y="2304744"/>
                  <a:pt x="10848477" y="2307725"/>
                  <a:pt x="10879660" y="2313282"/>
                </a:cubicBezTo>
                <a:cubicBezTo>
                  <a:pt x="10885236" y="2312863"/>
                  <a:pt x="10890564" y="2313811"/>
                  <a:pt x="10895873" y="2314821"/>
                </a:cubicBezTo>
                <a:lnTo>
                  <a:pt x="10895990" y="2315969"/>
                </a:lnTo>
                <a:cubicBezTo>
                  <a:pt x="11254840" y="2375367"/>
                  <a:pt x="11535879" y="2656144"/>
                  <a:pt x="11586156" y="3009010"/>
                </a:cubicBezTo>
                <a:cubicBezTo>
                  <a:pt x="11586323" y="3009063"/>
                  <a:pt x="11586492" y="3009068"/>
                  <a:pt x="11586661" y="3009073"/>
                </a:cubicBezTo>
                <a:lnTo>
                  <a:pt x="11587201" y="3015763"/>
                </a:lnTo>
                <a:cubicBezTo>
                  <a:pt x="11592258" y="3046007"/>
                  <a:pt x="11594708" y="3076892"/>
                  <a:pt x="11594665" y="3108220"/>
                </a:cubicBezTo>
                <a:cubicBezTo>
                  <a:pt x="11595977" y="3113850"/>
                  <a:pt x="11596036" y="3119519"/>
                  <a:pt x="11596036" y="3125201"/>
                </a:cubicBezTo>
                <a:cubicBezTo>
                  <a:pt x="11596036" y="3129023"/>
                  <a:pt x="11596009" y="3132839"/>
                  <a:pt x="11595443" y="3136641"/>
                </a:cubicBezTo>
                <a:lnTo>
                  <a:pt x="11594944" y="3136608"/>
                </a:lnTo>
                <a:lnTo>
                  <a:pt x="11594918" y="3137103"/>
                </a:lnTo>
                <a:lnTo>
                  <a:pt x="11577800" y="3135477"/>
                </a:lnTo>
                <a:cubicBezTo>
                  <a:pt x="11545425" y="3134950"/>
                  <a:pt x="11513545" y="3131969"/>
                  <a:pt x="11482373" y="3126415"/>
                </a:cubicBezTo>
                <a:cubicBezTo>
                  <a:pt x="11476796" y="3126834"/>
                  <a:pt x="11471467" y="3125886"/>
                  <a:pt x="11466156" y="3124875"/>
                </a:cubicBezTo>
                <a:lnTo>
                  <a:pt x="11466040" y="3123727"/>
                </a:lnTo>
                <a:cubicBezTo>
                  <a:pt x="11107189" y="3064328"/>
                  <a:pt x="10826150" y="2783551"/>
                  <a:pt x="10775875" y="2430686"/>
                </a:cubicBezTo>
                <a:cubicBezTo>
                  <a:pt x="10775707" y="2430633"/>
                  <a:pt x="10775539" y="2430628"/>
                  <a:pt x="10775369" y="2430623"/>
                </a:cubicBezTo>
                <a:lnTo>
                  <a:pt x="10774831" y="2423947"/>
                </a:lnTo>
                <a:cubicBezTo>
                  <a:pt x="10769772" y="2393697"/>
                  <a:pt x="10767321" y="2362806"/>
                  <a:pt x="10767364" y="2331471"/>
                </a:cubicBezTo>
                <a:cubicBezTo>
                  <a:pt x="10766052" y="2325843"/>
                  <a:pt x="10765993" y="2320176"/>
                  <a:pt x="10765993" y="2314495"/>
                </a:cubicBezTo>
                <a:lnTo>
                  <a:pt x="10766587" y="2303055"/>
                </a:lnTo>
                <a:lnTo>
                  <a:pt x="10767085" y="2303088"/>
                </a:lnTo>
                <a:close/>
                <a:moveTo>
                  <a:pt x="10744358" y="2302594"/>
                </a:moveTo>
                <a:lnTo>
                  <a:pt x="10744384" y="2303088"/>
                </a:lnTo>
                <a:lnTo>
                  <a:pt x="10744882" y="2303055"/>
                </a:lnTo>
                <a:lnTo>
                  <a:pt x="10745476" y="2314495"/>
                </a:lnTo>
                <a:cubicBezTo>
                  <a:pt x="10745476" y="2320176"/>
                  <a:pt x="10745417" y="2325843"/>
                  <a:pt x="10744105" y="2331471"/>
                </a:cubicBezTo>
                <a:cubicBezTo>
                  <a:pt x="10744148" y="2362806"/>
                  <a:pt x="10741697" y="2393697"/>
                  <a:pt x="10736638" y="2423947"/>
                </a:cubicBezTo>
                <a:lnTo>
                  <a:pt x="10736100" y="2430623"/>
                </a:lnTo>
                <a:cubicBezTo>
                  <a:pt x="10735930" y="2430628"/>
                  <a:pt x="10735762" y="2430633"/>
                  <a:pt x="10735594" y="2430686"/>
                </a:cubicBezTo>
                <a:cubicBezTo>
                  <a:pt x="10685319" y="2783551"/>
                  <a:pt x="10404280" y="3064328"/>
                  <a:pt x="10045429" y="3123727"/>
                </a:cubicBezTo>
                <a:lnTo>
                  <a:pt x="10045313" y="3124875"/>
                </a:lnTo>
                <a:cubicBezTo>
                  <a:pt x="10040002" y="3125886"/>
                  <a:pt x="10034673" y="3126834"/>
                  <a:pt x="10029096" y="3126415"/>
                </a:cubicBezTo>
                <a:cubicBezTo>
                  <a:pt x="9997924" y="3131969"/>
                  <a:pt x="9966044" y="3134950"/>
                  <a:pt x="9933669" y="3135477"/>
                </a:cubicBezTo>
                <a:lnTo>
                  <a:pt x="9916551" y="3137103"/>
                </a:lnTo>
                <a:lnTo>
                  <a:pt x="9916525" y="3136608"/>
                </a:lnTo>
                <a:lnTo>
                  <a:pt x="9916026" y="3136641"/>
                </a:lnTo>
                <a:cubicBezTo>
                  <a:pt x="9915460" y="3132839"/>
                  <a:pt x="9915433" y="3129023"/>
                  <a:pt x="9915433" y="3125201"/>
                </a:cubicBezTo>
                <a:cubicBezTo>
                  <a:pt x="9915433" y="3119519"/>
                  <a:pt x="9915492" y="3113850"/>
                  <a:pt x="9916804" y="3108220"/>
                </a:cubicBezTo>
                <a:cubicBezTo>
                  <a:pt x="9916761" y="3076892"/>
                  <a:pt x="9919211" y="3046007"/>
                  <a:pt x="9924268" y="3015763"/>
                </a:cubicBezTo>
                <a:lnTo>
                  <a:pt x="9924808" y="3009073"/>
                </a:lnTo>
                <a:cubicBezTo>
                  <a:pt x="9924977" y="3009068"/>
                  <a:pt x="9925146" y="3009063"/>
                  <a:pt x="9925314" y="3009010"/>
                </a:cubicBezTo>
                <a:cubicBezTo>
                  <a:pt x="9975590" y="2656144"/>
                  <a:pt x="10256629" y="2375367"/>
                  <a:pt x="10615479" y="2315969"/>
                </a:cubicBezTo>
                <a:lnTo>
                  <a:pt x="10615596" y="2314821"/>
                </a:lnTo>
                <a:cubicBezTo>
                  <a:pt x="10620905" y="2313811"/>
                  <a:pt x="10626233" y="2312863"/>
                  <a:pt x="10631809" y="2313282"/>
                </a:cubicBezTo>
                <a:cubicBezTo>
                  <a:pt x="10662992" y="2307725"/>
                  <a:pt x="10694885" y="2304744"/>
                  <a:pt x="10727271" y="2304217"/>
                </a:cubicBezTo>
                <a:close/>
                <a:moveTo>
                  <a:pt x="9074958" y="2302594"/>
                </a:moveTo>
                <a:lnTo>
                  <a:pt x="9092045" y="2304217"/>
                </a:lnTo>
                <a:cubicBezTo>
                  <a:pt x="9124431" y="2304744"/>
                  <a:pt x="9156324" y="2307725"/>
                  <a:pt x="9187507" y="2313282"/>
                </a:cubicBezTo>
                <a:cubicBezTo>
                  <a:pt x="9193083" y="2312863"/>
                  <a:pt x="9198411" y="2313811"/>
                  <a:pt x="9203720" y="2314821"/>
                </a:cubicBezTo>
                <a:lnTo>
                  <a:pt x="9203837" y="2315969"/>
                </a:lnTo>
                <a:cubicBezTo>
                  <a:pt x="9562687" y="2375367"/>
                  <a:pt x="9843726" y="2656144"/>
                  <a:pt x="9894002" y="3009010"/>
                </a:cubicBezTo>
                <a:cubicBezTo>
                  <a:pt x="9894170" y="3009063"/>
                  <a:pt x="9894339" y="3009068"/>
                  <a:pt x="9894508" y="3009073"/>
                </a:cubicBezTo>
                <a:lnTo>
                  <a:pt x="9895048" y="3015763"/>
                </a:lnTo>
                <a:cubicBezTo>
                  <a:pt x="9900105" y="3046007"/>
                  <a:pt x="9902555" y="3076892"/>
                  <a:pt x="9902512" y="3108220"/>
                </a:cubicBezTo>
                <a:cubicBezTo>
                  <a:pt x="9903824" y="3113850"/>
                  <a:pt x="9903883" y="3119519"/>
                  <a:pt x="9903883" y="3125201"/>
                </a:cubicBezTo>
                <a:cubicBezTo>
                  <a:pt x="9903883" y="3129023"/>
                  <a:pt x="9903856" y="3132839"/>
                  <a:pt x="9903290" y="3136641"/>
                </a:cubicBezTo>
                <a:lnTo>
                  <a:pt x="9902791" y="3136608"/>
                </a:lnTo>
                <a:lnTo>
                  <a:pt x="9902765" y="3137103"/>
                </a:lnTo>
                <a:lnTo>
                  <a:pt x="9885647" y="3135477"/>
                </a:lnTo>
                <a:cubicBezTo>
                  <a:pt x="9853272" y="3134950"/>
                  <a:pt x="9821392" y="3131969"/>
                  <a:pt x="9790220" y="3126415"/>
                </a:cubicBezTo>
                <a:cubicBezTo>
                  <a:pt x="9784643" y="3126834"/>
                  <a:pt x="9779314" y="3125886"/>
                  <a:pt x="9774003" y="3124875"/>
                </a:cubicBezTo>
                <a:lnTo>
                  <a:pt x="9773887" y="3123727"/>
                </a:lnTo>
                <a:cubicBezTo>
                  <a:pt x="9415036" y="3064328"/>
                  <a:pt x="9133997" y="2783551"/>
                  <a:pt x="9083722" y="2430686"/>
                </a:cubicBezTo>
                <a:cubicBezTo>
                  <a:pt x="9083554" y="2430633"/>
                  <a:pt x="9083386" y="2430628"/>
                  <a:pt x="9083216" y="2430623"/>
                </a:cubicBezTo>
                <a:lnTo>
                  <a:pt x="9082678" y="2423947"/>
                </a:lnTo>
                <a:cubicBezTo>
                  <a:pt x="9077619" y="2393697"/>
                  <a:pt x="9075168" y="2362806"/>
                  <a:pt x="9075211" y="2331471"/>
                </a:cubicBezTo>
                <a:cubicBezTo>
                  <a:pt x="9073899" y="2325843"/>
                  <a:pt x="9073840" y="2320176"/>
                  <a:pt x="9073840" y="2314495"/>
                </a:cubicBezTo>
                <a:lnTo>
                  <a:pt x="9074434" y="2303055"/>
                </a:lnTo>
                <a:lnTo>
                  <a:pt x="9074932" y="2303088"/>
                </a:lnTo>
                <a:close/>
                <a:moveTo>
                  <a:pt x="9052207" y="2302594"/>
                </a:moveTo>
                <a:lnTo>
                  <a:pt x="9052233" y="2303088"/>
                </a:lnTo>
                <a:lnTo>
                  <a:pt x="9052731" y="2303055"/>
                </a:lnTo>
                <a:lnTo>
                  <a:pt x="9053325" y="2314495"/>
                </a:lnTo>
                <a:cubicBezTo>
                  <a:pt x="9053325" y="2320176"/>
                  <a:pt x="9053266" y="2325843"/>
                  <a:pt x="9051954" y="2331471"/>
                </a:cubicBezTo>
                <a:cubicBezTo>
                  <a:pt x="9051997" y="2362806"/>
                  <a:pt x="9049546" y="2393697"/>
                  <a:pt x="9044487" y="2423947"/>
                </a:cubicBezTo>
                <a:lnTo>
                  <a:pt x="9043949" y="2430623"/>
                </a:lnTo>
                <a:cubicBezTo>
                  <a:pt x="9043779" y="2430628"/>
                  <a:pt x="9043611" y="2430633"/>
                  <a:pt x="9043443" y="2430686"/>
                </a:cubicBezTo>
                <a:cubicBezTo>
                  <a:pt x="8993168" y="2783551"/>
                  <a:pt x="8712129" y="3064328"/>
                  <a:pt x="8353278" y="3123727"/>
                </a:cubicBezTo>
                <a:lnTo>
                  <a:pt x="8353162" y="3124875"/>
                </a:lnTo>
                <a:cubicBezTo>
                  <a:pt x="8347851" y="3125886"/>
                  <a:pt x="8342522" y="3126834"/>
                  <a:pt x="8336945" y="3126415"/>
                </a:cubicBezTo>
                <a:cubicBezTo>
                  <a:pt x="8305773" y="3131969"/>
                  <a:pt x="8273893" y="3134950"/>
                  <a:pt x="8241519" y="3135477"/>
                </a:cubicBezTo>
                <a:lnTo>
                  <a:pt x="8224400" y="3137103"/>
                </a:lnTo>
                <a:lnTo>
                  <a:pt x="8224374" y="3136608"/>
                </a:lnTo>
                <a:lnTo>
                  <a:pt x="8223875" y="3136641"/>
                </a:lnTo>
                <a:cubicBezTo>
                  <a:pt x="8223309" y="3132839"/>
                  <a:pt x="8223282" y="3129023"/>
                  <a:pt x="8223282" y="3125201"/>
                </a:cubicBezTo>
                <a:cubicBezTo>
                  <a:pt x="8223282" y="3119519"/>
                  <a:pt x="8223341" y="3113850"/>
                  <a:pt x="8224653" y="3108220"/>
                </a:cubicBezTo>
                <a:cubicBezTo>
                  <a:pt x="8224611" y="3076892"/>
                  <a:pt x="8227060" y="3046007"/>
                  <a:pt x="8232117" y="3015763"/>
                </a:cubicBezTo>
                <a:lnTo>
                  <a:pt x="8232657" y="3009073"/>
                </a:lnTo>
                <a:cubicBezTo>
                  <a:pt x="8232826" y="3009068"/>
                  <a:pt x="8232995" y="3009063"/>
                  <a:pt x="8233163" y="3009010"/>
                </a:cubicBezTo>
                <a:cubicBezTo>
                  <a:pt x="8283439" y="2656144"/>
                  <a:pt x="8564478" y="2375367"/>
                  <a:pt x="8923328" y="2315969"/>
                </a:cubicBezTo>
                <a:lnTo>
                  <a:pt x="8923445" y="2314821"/>
                </a:lnTo>
                <a:cubicBezTo>
                  <a:pt x="8928754" y="2313811"/>
                  <a:pt x="8934082" y="2312863"/>
                  <a:pt x="8939658" y="2313282"/>
                </a:cubicBezTo>
                <a:cubicBezTo>
                  <a:pt x="8970841" y="2307725"/>
                  <a:pt x="9002734" y="2304744"/>
                  <a:pt x="9035120" y="2304217"/>
                </a:cubicBezTo>
                <a:close/>
                <a:moveTo>
                  <a:pt x="7382807" y="2302594"/>
                </a:moveTo>
                <a:lnTo>
                  <a:pt x="7399895" y="2304217"/>
                </a:lnTo>
                <a:cubicBezTo>
                  <a:pt x="7432280" y="2304744"/>
                  <a:pt x="7464173" y="2307725"/>
                  <a:pt x="7495356" y="2313282"/>
                </a:cubicBezTo>
                <a:cubicBezTo>
                  <a:pt x="7500932" y="2312863"/>
                  <a:pt x="7506260" y="2313811"/>
                  <a:pt x="7511569" y="2314821"/>
                </a:cubicBezTo>
                <a:lnTo>
                  <a:pt x="7511686" y="2315969"/>
                </a:lnTo>
                <a:cubicBezTo>
                  <a:pt x="7870536" y="2375367"/>
                  <a:pt x="8151575" y="2656144"/>
                  <a:pt x="8201852" y="3009010"/>
                </a:cubicBezTo>
                <a:cubicBezTo>
                  <a:pt x="8202019" y="3009063"/>
                  <a:pt x="8202189" y="3009068"/>
                  <a:pt x="8202357" y="3009073"/>
                </a:cubicBezTo>
                <a:lnTo>
                  <a:pt x="8202898" y="3015763"/>
                </a:lnTo>
                <a:cubicBezTo>
                  <a:pt x="8207954" y="3046007"/>
                  <a:pt x="8210404" y="3076892"/>
                  <a:pt x="8210362" y="3108220"/>
                </a:cubicBezTo>
                <a:cubicBezTo>
                  <a:pt x="8211674" y="3113850"/>
                  <a:pt x="8211732" y="3119519"/>
                  <a:pt x="8211732" y="3125201"/>
                </a:cubicBezTo>
                <a:cubicBezTo>
                  <a:pt x="8211732" y="3129023"/>
                  <a:pt x="8211705" y="3132839"/>
                  <a:pt x="8211139" y="3136641"/>
                </a:cubicBezTo>
                <a:lnTo>
                  <a:pt x="8210640" y="3136608"/>
                </a:lnTo>
                <a:lnTo>
                  <a:pt x="8210614" y="3137103"/>
                </a:lnTo>
                <a:lnTo>
                  <a:pt x="8193496" y="3135477"/>
                </a:lnTo>
                <a:cubicBezTo>
                  <a:pt x="8161122" y="3134950"/>
                  <a:pt x="8129241" y="3131969"/>
                  <a:pt x="8098069" y="3126415"/>
                </a:cubicBezTo>
                <a:cubicBezTo>
                  <a:pt x="8092492" y="3126834"/>
                  <a:pt x="8087163" y="3125886"/>
                  <a:pt x="8081853" y="3124875"/>
                </a:cubicBezTo>
                <a:lnTo>
                  <a:pt x="8081737" y="3123727"/>
                </a:lnTo>
                <a:cubicBezTo>
                  <a:pt x="7722885" y="3064328"/>
                  <a:pt x="7441846" y="2783551"/>
                  <a:pt x="7391571" y="2430686"/>
                </a:cubicBezTo>
                <a:cubicBezTo>
                  <a:pt x="7391403" y="2430633"/>
                  <a:pt x="7391235" y="2430628"/>
                  <a:pt x="7391065" y="2430623"/>
                </a:cubicBezTo>
                <a:lnTo>
                  <a:pt x="7390527" y="2423947"/>
                </a:lnTo>
                <a:cubicBezTo>
                  <a:pt x="7385468" y="2393697"/>
                  <a:pt x="7383018" y="2362806"/>
                  <a:pt x="7383060" y="2331471"/>
                </a:cubicBezTo>
                <a:cubicBezTo>
                  <a:pt x="7381748" y="2325843"/>
                  <a:pt x="7381689" y="2320176"/>
                  <a:pt x="7381689" y="2314495"/>
                </a:cubicBezTo>
                <a:lnTo>
                  <a:pt x="7382283" y="2303055"/>
                </a:lnTo>
                <a:lnTo>
                  <a:pt x="7382781" y="2303088"/>
                </a:lnTo>
                <a:close/>
                <a:moveTo>
                  <a:pt x="7360056" y="2302594"/>
                </a:moveTo>
                <a:lnTo>
                  <a:pt x="7360082" y="2303088"/>
                </a:lnTo>
                <a:lnTo>
                  <a:pt x="7360580" y="2303055"/>
                </a:lnTo>
                <a:lnTo>
                  <a:pt x="7361174" y="2314495"/>
                </a:lnTo>
                <a:cubicBezTo>
                  <a:pt x="7361174" y="2320176"/>
                  <a:pt x="7361116" y="2325843"/>
                  <a:pt x="7359804" y="2331471"/>
                </a:cubicBezTo>
                <a:cubicBezTo>
                  <a:pt x="7359846" y="2362806"/>
                  <a:pt x="7357395" y="2393697"/>
                  <a:pt x="7352337" y="2423947"/>
                </a:cubicBezTo>
                <a:lnTo>
                  <a:pt x="7351798" y="2430623"/>
                </a:lnTo>
                <a:cubicBezTo>
                  <a:pt x="7351629" y="2430628"/>
                  <a:pt x="7351460" y="2430633"/>
                  <a:pt x="7351293" y="2430686"/>
                </a:cubicBezTo>
                <a:cubicBezTo>
                  <a:pt x="7301017" y="2783551"/>
                  <a:pt x="7019978" y="3064328"/>
                  <a:pt x="6661127" y="3123727"/>
                </a:cubicBezTo>
                <a:lnTo>
                  <a:pt x="6661011" y="3124875"/>
                </a:lnTo>
                <a:cubicBezTo>
                  <a:pt x="6655700" y="3125886"/>
                  <a:pt x="6650371" y="3126834"/>
                  <a:pt x="6644794" y="3126415"/>
                </a:cubicBezTo>
                <a:cubicBezTo>
                  <a:pt x="6613622" y="3131969"/>
                  <a:pt x="6581742" y="3134950"/>
                  <a:pt x="6549368" y="3135477"/>
                </a:cubicBezTo>
                <a:lnTo>
                  <a:pt x="6532249" y="3137103"/>
                </a:lnTo>
                <a:lnTo>
                  <a:pt x="6532223" y="3136608"/>
                </a:lnTo>
                <a:lnTo>
                  <a:pt x="6531724" y="3136641"/>
                </a:lnTo>
                <a:cubicBezTo>
                  <a:pt x="6531158" y="3132839"/>
                  <a:pt x="6531131" y="3129023"/>
                  <a:pt x="6531131" y="3125201"/>
                </a:cubicBezTo>
                <a:cubicBezTo>
                  <a:pt x="6531131" y="3119519"/>
                  <a:pt x="6531190" y="3113850"/>
                  <a:pt x="6532502" y="3108220"/>
                </a:cubicBezTo>
                <a:cubicBezTo>
                  <a:pt x="6532460" y="3076892"/>
                  <a:pt x="6534909" y="3046007"/>
                  <a:pt x="6539966" y="3015763"/>
                </a:cubicBezTo>
                <a:lnTo>
                  <a:pt x="6540506" y="3009073"/>
                </a:lnTo>
                <a:cubicBezTo>
                  <a:pt x="6540675" y="3009068"/>
                  <a:pt x="6540844" y="3009063"/>
                  <a:pt x="6541012" y="3009010"/>
                </a:cubicBezTo>
                <a:cubicBezTo>
                  <a:pt x="6591288" y="2656144"/>
                  <a:pt x="6872327" y="2375367"/>
                  <a:pt x="7231178" y="2315969"/>
                </a:cubicBezTo>
                <a:lnTo>
                  <a:pt x="7231295" y="2314821"/>
                </a:lnTo>
                <a:cubicBezTo>
                  <a:pt x="7236603" y="2313811"/>
                  <a:pt x="7241931" y="2312863"/>
                  <a:pt x="7247507" y="2313282"/>
                </a:cubicBezTo>
                <a:cubicBezTo>
                  <a:pt x="7278691" y="2307725"/>
                  <a:pt x="7310583" y="2304744"/>
                  <a:pt x="7342969" y="2304217"/>
                </a:cubicBezTo>
                <a:close/>
                <a:moveTo>
                  <a:pt x="5690656" y="2302594"/>
                </a:moveTo>
                <a:lnTo>
                  <a:pt x="5707743" y="2304217"/>
                </a:lnTo>
                <a:cubicBezTo>
                  <a:pt x="5740129" y="2304744"/>
                  <a:pt x="5772021" y="2307725"/>
                  <a:pt x="5803205" y="2313282"/>
                </a:cubicBezTo>
                <a:cubicBezTo>
                  <a:pt x="5808781" y="2312863"/>
                  <a:pt x="5814109" y="2313811"/>
                  <a:pt x="5819417" y="2314821"/>
                </a:cubicBezTo>
                <a:lnTo>
                  <a:pt x="5819534" y="2315969"/>
                </a:lnTo>
                <a:cubicBezTo>
                  <a:pt x="6178385" y="2375367"/>
                  <a:pt x="6459424" y="2656144"/>
                  <a:pt x="6509700" y="3009010"/>
                </a:cubicBezTo>
                <a:cubicBezTo>
                  <a:pt x="6509868" y="3009063"/>
                  <a:pt x="6510037" y="3009068"/>
                  <a:pt x="6510206" y="3009073"/>
                </a:cubicBezTo>
                <a:lnTo>
                  <a:pt x="6510746" y="3015763"/>
                </a:lnTo>
                <a:cubicBezTo>
                  <a:pt x="6515803" y="3046007"/>
                  <a:pt x="6518252" y="3076892"/>
                  <a:pt x="6518210" y="3108220"/>
                </a:cubicBezTo>
                <a:cubicBezTo>
                  <a:pt x="6519522" y="3113850"/>
                  <a:pt x="6519581" y="3119519"/>
                  <a:pt x="6519581" y="3125201"/>
                </a:cubicBezTo>
                <a:cubicBezTo>
                  <a:pt x="6519581" y="3129023"/>
                  <a:pt x="6519554" y="3132839"/>
                  <a:pt x="6518988" y="3136641"/>
                </a:cubicBezTo>
                <a:lnTo>
                  <a:pt x="6518489" y="3136608"/>
                </a:lnTo>
                <a:lnTo>
                  <a:pt x="6518463" y="3137103"/>
                </a:lnTo>
                <a:lnTo>
                  <a:pt x="6501344" y="3135477"/>
                </a:lnTo>
                <a:cubicBezTo>
                  <a:pt x="6468970" y="3134950"/>
                  <a:pt x="6437090" y="3131969"/>
                  <a:pt x="6405918" y="3126415"/>
                </a:cubicBezTo>
                <a:cubicBezTo>
                  <a:pt x="6400341" y="3126834"/>
                  <a:pt x="6395012" y="3125886"/>
                  <a:pt x="6389701" y="3124875"/>
                </a:cubicBezTo>
                <a:lnTo>
                  <a:pt x="6389585" y="3123727"/>
                </a:lnTo>
                <a:cubicBezTo>
                  <a:pt x="6030734" y="3064328"/>
                  <a:pt x="5749695" y="2783551"/>
                  <a:pt x="5699419" y="2430686"/>
                </a:cubicBezTo>
                <a:cubicBezTo>
                  <a:pt x="5699252" y="2430633"/>
                  <a:pt x="5699083" y="2430628"/>
                  <a:pt x="5698914" y="2430623"/>
                </a:cubicBezTo>
                <a:lnTo>
                  <a:pt x="5698375" y="2423947"/>
                </a:lnTo>
                <a:cubicBezTo>
                  <a:pt x="5693317" y="2393697"/>
                  <a:pt x="5690866" y="2362806"/>
                  <a:pt x="5690908" y="2331471"/>
                </a:cubicBezTo>
                <a:cubicBezTo>
                  <a:pt x="5689596" y="2325843"/>
                  <a:pt x="5689538" y="2320176"/>
                  <a:pt x="5689538" y="2314495"/>
                </a:cubicBezTo>
                <a:lnTo>
                  <a:pt x="5690132" y="2303055"/>
                </a:lnTo>
                <a:lnTo>
                  <a:pt x="5690630" y="2303088"/>
                </a:lnTo>
                <a:close/>
                <a:moveTo>
                  <a:pt x="5667905" y="2302594"/>
                </a:moveTo>
                <a:lnTo>
                  <a:pt x="5667931" y="2303088"/>
                </a:lnTo>
                <a:lnTo>
                  <a:pt x="5668429" y="2303055"/>
                </a:lnTo>
                <a:lnTo>
                  <a:pt x="5669023" y="2314495"/>
                </a:lnTo>
                <a:cubicBezTo>
                  <a:pt x="5669023" y="2320176"/>
                  <a:pt x="5668964" y="2325843"/>
                  <a:pt x="5667652" y="2331471"/>
                </a:cubicBezTo>
                <a:cubicBezTo>
                  <a:pt x="5667694" y="2362806"/>
                  <a:pt x="5665244" y="2393697"/>
                  <a:pt x="5660185" y="2423947"/>
                </a:cubicBezTo>
                <a:lnTo>
                  <a:pt x="5659647" y="2430623"/>
                </a:lnTo>
                <a:cubicBezTo>
                  <a:pt x="5659477" y="2430628"/>
                  <a:pt x="5659309" y="2430633"/>
                  <a:pt x="5659141" y="2430686"/>
                </a:cubicBezTo>
                <a:cubicBezTo>
                  <a:pt x="5608866" y="2783551"/>
                  <a:pt x="5327827" y="3064328"/>
                  <a:pt x="4968975" y="3123727"/>
                </a:cubicBezTo>
                <a:lnTo>
                  <a:pt x="4968859" y="3124875"/>
                </a:lnTo>
                <a:cubicBezTo>
                  <a:pt x="4963549" y="3125886"/>
                  <a:pt x="4958220" y="3126834"/>
                  <a:pt x="4952643" y="3126415"/>
                </a:cubicBezTo>
                <a:cubicBezTo>
                  <a:pt x="4921471" y="3131969"/>
                  <a:pt x="4889590" y="3134950"/>
                  <a:pt x="4857216" y="3135477"/>
                </a:cubicBezTo>
                <a:lnTo>
                  <a:pt x="4840098" y="3137103"/>
                </a:lnTo>
                <a:lnTo>
                  <a:pt x="4840072" y="3136608"/>
                </a:lnTo>
                <a:lnTo>
                  <a:pt x="4839573" y="3136641"/>
                </a:lnTo>
                <a:cubicBezTo>
                  <a:pt x="4839007" y="3132839"/>
                  <a:pt x="4838980" y="3129023"/>
                  <a:pt x="4838980" y="3125201"/>
                </a:cubicBezTo>
                <a:cubicBezTo>
                  <a:pt x="4838980" y="3119519"/>
                  <a:pt x="4839038" y="3113850"/>
                  <a:pt x="4840350" y="3108220"/>
                </a:cubicBezTo>
                <a:cubicBezTo>
                  <a:pt x="4840308" y="3076892"/>
                  <a:pt x="4842758" y="3046007"/>
                  <a:pt x="4847814" y="3015763"/>
                </a:cubicBezTo>
                <a:lnTo>
                  <a:pt x="4848355" y="3009073"/>
                </a:lnTo>
                <a:cubicBezTo>
                  <a:pt x="4848523" y="3009068"/>
                  <a:pt x="4848693" y="3009063"/>
                  <a:pt x="4848860" y="3009010"/>
                </a:cubicBezTo>
                <a:cubicBezTo>
                  <a:pt x="4899137" y="2656144"/>
                  <a:pt x="5180176" y="2375367"/>
                  <a:pt x="5539026" y="2315969"/>
                </a:cubicBezTo>
                <a:lnTo>
                  <a:pt x="5539143" y="2314821"/>
                </a:lnTo>
                <a:cubicBezTo>
                  <a:pt x="5544452" y="2313811"/>
                  <a:pt x="5549780" y="2312863"/>
                  <a:pt x="5555356" y="2313282"/>
                </a:cubicBezTo>
                <a:cubicBezTo>
                  <a:pt x="5586539" y="2307725"/>
                  <a:pt x="5618432" y="2304744"/>
                  <a:pt x="5650817" y="2304217"/>
                </a:cubicBezTo>
                <a:close/>
                <a:moveTo>
                  <a:pt x="3998505" y="2302594"/>
                </a:moveTo>
                <a:lnTo>
                  <a:pt x="4015592" y="2304217"/>
                </a:lnTo>
                <a:cubicBezTo>
                  <a:pt x="4047978" y="2304744"/>
                  <a:pt x="4079870" y="2307725"/>
                  <a:pt x="4111054" y="2313282"/>
                </a:cubicBezTo>
                <a:cubicBezTo>
                  <a:pt x="4116630" y="2312863"/>
                  <a:pt x="4121958" y="2313811"/>
                  <a:pt x="4127266" y="2314821"/>
                </a:cubicBezTo>
                <a:lnTo>
                  <a:pt x="4127384" y="2315969"/>
                </a:lnTo>
                <a:cubicBezTo>
                  <a:pt x="4486234" y="2375367"/>
                  <a:pt x="4767273" y="2656144"/>
                  <a:pt x="4817549" y="3009010"/>
                </a:cubicBezTo>
                <a:cubicBezTo>
                  <a:pt x="4817717" y="3009063"/>
                  <a:pt x="4817886" y="3009068"/>
                  <a:pt x="4818055" y="3009073"/>
                </a:cubicBezTo>
                <a:lnTo>
                  <a:pt x="4818595" y="3015763"/>
                </a:lnTo>
                <a:cubicBezTo>
                  <a:pt x="4823652" y="3046007"/>
                  <a:pt x="4826101" y="3076892"/>
                  <a:pt x="4826059" y="3108220"/>
                </a:cubicBezTo>
                <a:cubicBezTo>
                  <a:pt x="4827371" y="3113850"/>
                  <a:pt x="4827430" y="3119519"/>
                  <a:pt x="4827430" y="3125201"/>
                </a:cubicBezTo>
                <a:cubicBezTo>
                  <a:pt x="4827430" y="3129023"/>
                  <a:pt x="4827403" y="3132839"/>
                  <a:pt x="4826837" y="3136641"/>
                </a:cubicBezTo>
                <a:lnTo>
                  <a:pt x="4826338" y="3136608"/>
                </a:lnTo>
                <a:lnTo>
                  <a:pt x="4826312" y="3137103"/>
                </a:lnTo>
                <a:lnTo>
                  <a:pt x="4809193" y="3135477"/>
                </a:lnTo>
                <a:cubicBezTo>
                  <a:pt x="4776819" y="3134950"/>
                  <a:pt x="4744939" y="3131969"/>
                  <a:pt x="4713767" y="3126415"/>
                </a:cubicBezTo>
                <a:cubicBezTo>
                  <a:pt x="4708190" y="3126834"/>
                  <a:pt x="4702861" y="3125886"/>
                  <a:pt x="4697550" y="3124875"/>
                </a:cubicBezTo>
                <a:lnTo>
                  <a:pt x="4697434" y="3123727"/>
                </a:lnTo>
                <a:cubicBezTo>
                  <a:pt x="4338583" y="3064328"/>
                  <a:pt x="4057544" y="2783551"/>
                  <a:pt x="4007268" y="2430686"/>
                </a:cubicBezTo>
                <a:cubicBezTo>
                  <a:pt x="4007101" y="2430633"/>
                  <a:pt x="4006932" y="2430628"/>
                  <a:pt x="4006763" y="2430623"/>
                </a:cubicBezTo>
                <a:lnTo>
                  <a:pt x="4006225" y="2423947"/>
                </a:lnTo>
                <a:cubicBezTo>
                  <a:pt x="4001166" y="2393697"/>
                  <a:pt x="3998715" y="2362806"/>
                  <a:pt x="3998757" y="2331471"/>
                </a:cubicBezTo>
                <a:cubicBezTo>
                  <a:pt x="3997445" y="2325843"/>
                  <a:pt x="3997387" y="2320176"/>
                  <a:pt x="3997387" y="2314495"/>
                </a:cubicBezTo>
                <a:lnTo>
                  <a:pt x="3997981" y="2303055"/>
                </a:lnTo>
                <a:lnTo>
                  <a:pt x="3998479" y="2303088"/>
                </a:lnTo>
                <a:close/>
                <a:moveTo>
                  <a:pt x="3975754" y="2302594"/>
                </a:moveTo>
                <a:lnTo>
                  <a:pt x="3975780" y="2303088"/>
                </a:lnTo>
                <a:lnTo>
                  <a:pt x="3976278" y="2303055"/>
                </a:lnTo>
                <a:lnTo>
                  <a:pt x="3976872" y="2314495"/>
                </a:lnTo>
                <a:cubicBezTo>
                  <a:pt x="3976872" y="2320176"/>
                  <a:pt x="3976813" y="2325843"/>
                  <a:pt x="3975501" y="2331471"/>
                </a:cubicBezTo>
                <a:cubicBezTo>
                  <a:pt x="3975543" y="2362806"/>
                  <a:pt x="3973093" y="2393697"/>
                  <a:pt x="3968034" y="2423947"/>
                </a:cubicBezTo>
                <a:lnTo>
                  <a:pt x="3967496" y="2430623"/>
                </a:lnTo>
                <a:cubicBezTo>
                  <a:pt x="3967326" y="2430628"/>
                  <a:pt x="3967158" y="2430633"/>
                  <a:pt x="3966990" y="2430686"/>
                </a:cubicBezTo>
                <a:cubicBezTo>
                  <a:pt x="3916715" y="2783551"/>
                  <a:pt x="3635676" y="3064328"/>
                  <a:pt x="3276825" y="3123727"/>
                </a:cubicBezTo>
                <a:lnTo>
                  <a:pt x="3276708" y="3124875"/>
                </a:lnTo>
                <a:cubicBezTo>
                  <a:pt x="3271398" y="3125886"/>
                  <a:pt x="3266069" y="3126834"/>
                  <a:pt x="3260492" y="3126415"/>
                </a:cubicBezTo>
                <a:cubicBezTo>
                  <a:pt x="3229320" y="3131969"/>
                  <a:pt x="3197440" y="3134950"/>
                  <a:pt x="3165065" y="3135477"/>
                </a:cubicBezTo>
                <a:lnTo>
                  <a:pt x="3147947" y="3137103"/>
                </a:lnTo>
                <a:lnTo>
                  <a:pt x="3147921" y="3136608"/>
                </a:lnTo>
                <a:lnTo>
                  <a:pt x="3147422" y="3136641"/>
                </a:lnTo>
                <a:cubicBezTo>
                  <a:pt x="3146856" y="3132839"/>
                  <a:pt x="3146829" y="3129023"/>
                  <a:pt x="3146829" y="3125201"/>
                </a:cubicBezTo>
                <a:cubicBezTo>
                  <a:pt x="3146829" y="3119519"/>
                  <a:pt x="3146887" y="3113850"/>
                  <a:pt x="3148199" y="3108220"/>
                </a:cubicBezTo>
                <a:cubicBezTo>
                  <a:pt x="3148157" y="3076892"/>
                  <a:pt x="3150607" y="3046007"/>
                  <a:pt x="3155663" y="3015763"/>
                </a:cubicBezTo>
                <a:lnTo>
                  <a:pt x="3156204" y="3009073"/>
                </a:lnTo>
                <a:cubicBezTo>
                  <a:pt x="3156372" y="3009068"/>
                  <a:pt x="3156542" y="3009063"/>
                  <a:pt x="3156709" y="3009010"/>
                </a:cubicBezTo>
                <a:cubicBezTo>
                  <a:pt x="3206986" y="2656144"/>
                  <a:pt x="3488025" y="2375367"/>
                  <a:pt x="3846875" y="2315969"/>
                </a:cubicBezTo>
                <a:lnTo>
                  <a:pt x="3846992" y="2314821"/>
                </a:lnTo>
                <a:cubicBezTo>
                  <a:pt x="3852301" y="2313811"/>
                  <a:pt x="3857629" y="2312863"/>
                  <a:pt x="3863205" y="2313282"/>
                </a:cubicBezTo>
                <a:cubicBezTo>
                  <a:pt x="3894388" y="2307725"/>
                  <a:pt x="3926281" y="2304744"/>
                  <a:pt x="3958666" y="2304217"/>
                </a:cubicBezTo>
                <a:close/>
                <a:moveTo>
                  <a:pt x="2306354" y="2302594"/>
                </a:moveTo>
                <a:lnTo>
                  <a:pt x="2323441" y="2304217"/>
                </a:lnTo>
                <a:cubicBezTo>
                  <a:pt x="2355827" y="2304744"/>
                  <a:pt x="2387719" y="2307725"/>
                  <a:pt x="2418903" y="2313282"/>
                </a:cubicBezTo>
                <a:cubicBezTo>
                  <a:pt x="2424479" y="2312863"/>
                  <a:pt x="2429807" y="2313811"/>
                  <a:pt x="2435115" y="2314821"/>
                </a:cubicBezTo>
                <a:lnTo>
                  <a:pt x="2435233" y="2315969"/>
                </a:lnTo>
                <a:cubicBezTo>
                  <a:pt x="2794083" y="2375367"/>
                  <a:pt x="3075122" y="2656144"/>
                  <a:pt x="3125398" y="3009010"/>
                </a:cubicBezTo>
                <a:cubicBezTo>
                  <a:pt x="3125566" y="3009063"/>
                  <a:pt x="3125735" y="3009068"/>
                  <a:pt x="3125904" y="3009073"/>
                </a:cubicBezTo>
                <a:lnTo>
                  <a:pt x="3126444" y="3015763"/>
                </a:lnTo>
                <a:cubicBezTo>
                  <a:pt x="3131501" y="3046007"/>
                  <a:pt x="3133950" y="3076892"/>
                  <a:pt x="3133908" y="3108220"/>
                </a:cubicBezTo>
                <a:cubicBezTo>
                  <a:pt x="3135220" y="3113850"/>
                  <a:pt x="3135279" y="3119519"/>
                  <a:pt x="3135279" y="3125201"/>
                </a:cubicBezTo>
                <a:cubicBezTo>
                  <a:pt x="3135279" y="3129023"/>
                  <a:pt x="3135252" y="3132839"/>
                  <a:pt x="3134686" y="3136641"/>
                </a:cubicBezTo>
                <a:lnTo>
                  <a:pt x="3134187" y="3136608"/>
                </a:lnTo>
                <a:lnTo>
                  <a:pt x="3134161" y="3137103"/>
                </a:lnTo>
                <a:lnTo>
                  <a:pt x="3117042" y="3135477"/>
                </a:lnTo>
                <a:cubicBezTo>
                  <a:pt x="3084668" y="3134950"/>
                  <a:pt x="3052788" y="3131969"/>
                  <a:pt x="3021616" y="3126415"/>
                </a:cubicBezTo>
                <a:cubicBezTo>
                  <a:pt x="3016039" y="3126834"/>
                  <a:pt x="3010710" y="3125886"/>
                  <a:pt x="3005399" y="3124875"/>
                </a:cubicBezTo>
                <a:lnTo>
                  <a:pt x="3005283" y="3123727"/>
                </a:lnTo>
                <a:cubicBezTo>
                  <a:pt x="2646432" y="3064328"/>
                  <a:pt x="2365393" y="2783551"/>
                  <a:pt x="2315117" y="2430686"/>
                </a:cubicBezTo>
                <a:cubicBezTo>
                  <a:pt x="2314950" y="2430633"/>
                  <a:pt x="2314781" y="2430628"/>
                  <a:pt x="2314612" y="2430623"/>
                </a:cubicBezTo>
                <a:lnTo>
                  <a:pt x="2314074" y="2423947"/>
                </a:lnTo>
                <a:cubicBezTo>
                  <a:pt x="2309015" y="2393697"/>
                  <a:pt x="2306564" y="2362806"/>
                  <a:pt x="2306606" y="2331471"/>
                </a:cubicBezTo>
                <a:cubicBezTo>
                  <a:pt x="2305294" y="2325843"/>
                  <a:pt x="2305236" y="2320176"/>
                  <a:pt x="2305236" y="2314495"/>
                </a:cubicBezTo>
                <a:lnTo>
                  <a:pt x="2305830" y="2303055"/>
                </a:lnTo>
                <a:lnTo>
                  <a:pt x="2306328" y="2303088"/>
                </a:lnTo>
                <a:close/>
                <a:moveTo>
                  <a:pt x="2283603" y="2302594"/>
                </a:moveTo>
                <a:lnTo>
                  <a:pt x="2283629" y="2303088"/>
                </a:lnTo>
                <a:lnTo>
                  <a:pt x="2284127" y="2303055"/>
                </a:lnTo>
                <a:lnTo>
                  <a:pt x="2284721" y="2314495"/>
                </a:lnTo>
                <a:cubicBezTo>
                  <a:pt x="2284721" y="2320176"/>
                  <a:pt x="2284662" y="2325843"/>
                  <a:pt x="2283350" y="2331471"/>
                </a:cubicBezTo>
                <a:cubicBezTo>
                  <a:pt x="2283392" y="2362806"/>
                  <a:pt x="2280942" y="2393697"/>
                  <a:pt x="2275883" y="2423947"/>
                </a:cubicBezTo>
                <a:lnTo>
                  <a:pt x="2275345" y="2430623"/>
                </a:lnTo>
                <a:cubicBezTo>
                  <a:pt x="2275175" y="2430628"/>
                  <a:pt x="2275007" y="2430633"/>
                  <a:pt x="2274839" y="2430686"/>
                </a:cubicBezTo>
                <a:cubicBezTo>
                  <a:pt x="2224564" y="2783551"/>
                  <a:pt x="1943525" y="3064328"/>
                  <a:pt x="1584673" y="3123727"/>
                </a:cubicBezTo>
                <a:lnTo>
                  <a:pt x="1584557" y="3124875"/>
                </a:lnTo>
                <a:cubicBezTo>
                  <a:pt x="1579247" y="3125886"/>
                  <a:pt x="1573918" y="3126834"/>
                  <a:pt x="1568341" y="3126415"/>
                </a:cubicBezTo>
                <a:cubicBezTo>
                  <a:pt x="1537169" y="3131969"/>
                  <a:pt x="1505289" y="3134950"/>
                  <a:pt x="1472914" y="3135477"/>
                </a:cubicBezTo>
                <a:lnTo>
                  <a:pt x="1455796" y="3137103"/>
                </a:lnTo>
                <a:lnTo>
                  <a:pt x="1455770" y="3136608"/>
                </a:lnTo>
                <a:lnTo>
                  <a:pt x="1455271" y="3136641"/>
                </a:lnTo>
                <a:cubicBezTo>
                  <a:pt x="1454705" y="3132839"/>
                  <a:pt x="1454678" y="3129023"/>
                  <a:pt x="1454678" y="3125201"/>
                </a:cubicBezTo>
                <a:cubicBezTo>
                  <a:pt x="1454678" y="3119519"/>
                  <a:pt x="1454736" y="3113850"/>
                  <a:pt x="1456048" y="3108220"/>
                </a:cubicBezTo>
                <a:cubicBezTo>
                  <a:pt x="1456006" y="3076892"/>
                  <a:pt x="1458456" y="3046007"/>
                  <a:pt x="1463513" y="3015763"/>
                </a:cubicBezTo>
                <a:lnTo>
                  <a:pt x="1464053" y="3009073"/>
                </a:lnTo>
                <a:cubicBezTo>
                  <a:pt x="1464221" y="3009068"/>
                  <a:pt x="1464391" y="3009063"/>
                  <a:pt x="1464558" y="3009010"/>
                </a:cubicBezTo>
                <a:cubicBezTo>
                  <a:pt x="1514835" y="2656144"/>
                  <a:pt x="1795874" y="2375367"/>
                  <a:pt x="2154724" y="2315969"/>
                </a:cubicBezTo>
                <a:lnTo>
                  <a:pt x="2154841" y="2314821"/>
                </a:lnTo>
                <a:cubicBezTo>
                  <a:pt x="2160150" y="2313811"/>
                  <a:pt x="2165478" y="2312863"/>
                  <a:pt x="2171054" y="2313282"/>
                </a:cubicBezTo>
                <a:cubicBezTo>
                  <a:pt x="2202237" y="2307725"/>
                  <a:pt x="2234130" y="2304744"/>
                  <a:pt x="2266515" y="2304217"/>
                </a:cubicBezTo>
                <a:close/>
                <a:moveTo>
                  <a:pt x="614203" y="2302594"/>
                </a:moveTo>
                <a:lnTo>
                  <a:pt x="631290" y="2304217"/>
                </a:lnTo>
                <a:cubicBezTo>
                  <a:pt x="663676" y="2304744"/>
                  <a:pt x="695568" y="2307725"/>
                  <a:pt x="726752" y="2313282"/>
                </a:cubicBezTo>
                <a:cubicBezTo>
                  <a:pt x="732328" y="2312863"/>
                  <a:pt x="737656" y="2313811"/>
                  <a:pt x="742964" y="2314821"/>
                </a:cubicBezTo>
                <a:lnTo>
                  <a:pt x="743081" y="2315969"/>
                </a:lnTo>
                <a:cubicBezTo>
                  <a:pt x="1101932" y="2375367"/>
                  <a:pt x="1382971" y="2656144"/>
                  <a:pt x="1433247" y="3009010"/>
                </a:cubicBezTo>
                <a:cubicBezTo>
                  <a:pt x="1433415" y="3009063"/>
                  <a:pt x="1433584" y="3009068"/>
                  <a:pt x="1433753" y="3009073"/>
                </a:cubicBezTo>
                <a:lnTo>
                  <a:pt x="1434293" y="3015763"/>
                </a:lnTo>
                <a:cubicBezTo>
                  <a:pt x="1439350" y="3046007"/>
                  <a:pt x="1441799" y="3076892"/>
                  <a:pt x="1441757" y="3108220"/>
                </a:cubicBezTo>
                <a:cubicBezTo>
                  <a:pt x="1443069" y="3113850"/>
                  <a:pt x="1443128" y="3119519"/>
                  <a:pt x="1443128" y="3125201"/>
                </a:cubicBezTo>
                <a:cubicBezTo>
                  <a:pt x="1443128" y="3129023"/>
                  <a:pt x="1443101" y="3132839"/>
                  <a:pt x="1442535" y="3136641"/>
                </a:cubicBezTo>
                <a:lnTo>
                  <a:pt x="1442036" y="3136608"/>
                </a:lnTo>
                <a:lnTo>
                  <a:pt x="1442010" y="3137103"/>
                </a:lnTo>
                <a:lnTo>
                  <a:pt x="1424891" y="3135477"/>
                </a:lnTo>
                <a:cubicBezTo>
                  <a:pt x="1392517" y="3134950"/>
                  <a:pt x="1360637" y="3131969"/>
                  <a:pt x="1329465" y="3126415"/>
                </a:cubicBezTo>
                <a:cubicBezTo>
                  <a:pt x="1323888" y="3126834"/>
                  <a:pt x="1318559" y="3125886"/>
                  <a:pt x="1313248" y="3124875"/>
                </a:cubicBezTo>
                <a:lnTo>
                  <a:pt x="1313132" y="3123727"/>
                </a:lnTo>
                <a:cubicBezTo>
                  <a:pt x="954281" y="3064328"/>
                  <a:pt x="673242" y="2783551"/>
                  <a:pt x="622966" y="2430686"/>
                </a:cubicBezTo>
                <a:cubicBezTo>
                  <a:pt x="622799" y="2430633"/>
                  <a:pt x="622630" y="2430628"/>
                  <a:pt x="622461" y="2430623"/>
                </a:cubicBezTo>
                <a:lnTo>
                  <a:pt x="621923" y="2423947"/>
                </a:lnTo>
                <a:cubicBezTo>
                  <a:pt x="616864" y="2393697"/>
                  <a:pt x="614413" y="2362806"/>
                  <a:pt x="614455" y="2331471"/>
                </a:cubicBezTo>
                <a:cubicBezTo>
                  <a:pt x="613143" y="2325843"/>
                  <a:pt x="613085" y="2320176"/>
                  <a:pt x="613085" y="2314495"/>
                </a:cubicBezTo>
                <a:lnTo>
                  <a:pt x="613679" y="2303055"/>
                </a:lnTo>
                <a:lnTo>
                  <a:pt x="614177" y="2303088"/>
                </a:lnTo>
                <a:close/>
                <a:moveTo>
                  <a:pt x="591452" y="2302594"/>
                </a:moveTo>
                <a:lnTo>
                  <a:pt x="591478" y="2303088"/>
                </a:lnTo>
                <a:lnTo>
                  <a:pt x="591976" y="2303055"/>
                </a:lnTo>
                <a:lnTo>
                  <a:pt x="592570" y="2314495"/>
                </a:lnTo>
                <a:cubicBezTo>
                  <a:pt x="592570" y="2320176"/>
                  <a:pt x="592511" y="2325843"/>
                  <a:pt x="591199" y="2331471"/>
                </a:cubicBezTo>
                <a:cubicBezTo>
                  <a:pt x="591242" y="2362806"/>
                  <a:pt x="588791" y="2393697"/>
                  <a:pt x="583732" y="2423947"/>
                </a:cubicBezTo>
                <a:lnTo>
                  <a:pt x="583194" y="2430623"/>
                </a:lnTo>
                <a:cubicBezTo>
                  <a:pt x="583024" y="2430628"/>
                  <a:pt x="582856" y="2430633"/>
                  <a:pt x="582689" y="2430686"/>
                </a:cubicBezTo>
                <a:cubicBezTo>
                  <a:pt x="537576" y="2747315"/>
                  <a:pt x="306662" y="3005901"/>
                  <a:pt x="0" y="3097101"/>
                </a:cubicBezTo>
                <a:lnTo>
                  <a:pt x="0" y="2964763"/>
                </a:lnTo>
                <a:cubicBezTo>
                  <a:pt x="229298" y="2881926"/>
                  <a:pt x="402181" y="2686530"/>
                  <a:pt x="449203" y="2447425"/>
                </a:cubicBezTo>
                <a:cubicBezTo>
                  <a:pt x="258971" y="2488309"/>
                  <a:pt x="97576" y="2603574"/>
                  <a:pt x="0" y="2761314"/>
                </a:cubicBezTo>
                <a:lnTo>
                  <a:pt x="0" y="2554520"/>
                </a:lnTo>
                <a:cubicBezTo>
                  <a:pt x="121484" y="2431613"/>
                  <a:pt x="282199" y="2345825"/>
                  <a:pt x="462573" y="2315969"/>
                </a:cubicBezTo>
                <a:lnTo>
                  <a:pt x="462690" y="2314821"/>
                </a:lnTo>
                <a:cubicBezTo>
                  <a:pt x="467999" y="2313811"/>
                  <a:pt x="473327" y="2312863"/>
                  <a:pt x="478903" y="2313282"/>
                </a:cubicBezTo>
                <a:cubicBezTo>
                  <a:pt x="510086" y="2307725"/>
                  <a:pt x="541979" y="2304744"/>
                  <a:pt x="574365" y="2304217"/>
                </a:cubicBezTo>
                <a:close/>
                <a:moveTo>
                  <a:pt x="11452667" y="1608087"/>
                </a:moveTo>
                <a:cubicBezTo>
                  <a:pt x="11177477" y="1666766"/>
                  <a:pt x="10962633" y="1879876"/>
                  <a:pt x="10909358" y="2148655"/>
                </a:cubicBezTo>
                <a:cubicBezTo>
                  <a:pt x="11184548" y="2089976"/>
                  <a:pt x="11399391" y="1876866"/>
                  <a:pt x="11452667" y="1608087"/>
                </a:cubicBezTo>
                <a:close/>
                <a:moveTo>
                  <a:pt x="10058800" y="1608087"/>
                </a:moveTo>
                <a:cubicBezTo>
                  <a:pt x="10112076" y="1876866"/>
                  <a:pt x="10326919" y="2089976"/>
                  <a:pt x="10602109" y="2148655"/>
                </a:cubicBezTo>
                <a:cubicBezTo>
                  <a:pt x="10548834" y="1879876"/>
                  <a:pt x="10333990" y="1666766"/>
                  <a:pt x="10058800" y="1608087"/>
                </a:cubicBezTo>
                <a:close/>
                <a:moveTo>
                  <a:pt x="9760514" y="1608087"/>
                </a:moveTo>
                <a:cubicBezTo>
                  <a:pt x="9485324" y="1666766"/>
                  <a:pt x="9270480" y="1879876"/>
                  <a:pt x="9217205" y="2148655"/>
                </a:cubicBezTo>
                <a:cubicBezTo>
                  <a:pt x="9492395" y="2089976"/>
                  <a:pt x="9707238" y="1876866"/>
                  <a:pt x="9760514" y="1608087"/>
                </a:cubicBezTo>
                <a:close/>
                <a:moveTo>
                  <a:pt x="8366649" y="1608087"/>
                </a:moveTo>
                <a:cubicBezTo>
                  <a:pt x="8419925" y="1876866"/>
                  <a:pt x="8634768" y="2089976"/>
                  <a:pt x="8909958" y="2148655"/>
                </a:cubicBezTo>
                <a:cubicBezTo>
                  <a:pt x="8856683" y="1879876"/>
                  <a:pt x="8641839" y="1666766"/>
                  <a:pt x="8366649" y="1608087"/>
                </a:cubicBezTo>
                <a:close/>
                <a:moveTo>
                  <a:pt x="8068363" y="1608087"/>
                </a:moveTo>
                <a:cubicBezTo>
                  <a:pt x="7793173" y="1666766"/>
                  <a:pt x="7578329" y="1879876"/>
                  <a:pt x="7525054" y="2148655"/>
                </a:cubicBezTo>
                <a:cubicBezTo>
                  <a:pt x="7800244" y="2089976"/>
                  <a:pt x="8015087" y="1876866"/>
                  <a:pt x="8068363" y="1608087"/>
                </a:cubicBezTo>
                <a:close/>
                <a:moveTo>
                  <a:pt x="6674498" y="1608087"/>
                </a:moveTo>
                <a:cubicBezTo>
                  <a:pt x="6727774" y="1876866"/>
                  <a:pt x="6942617" y="2089976"/>
                  <a:pt x="7217807" y="2148655"/>
                </a:cubicBezTo>
                <a:cubicBezTo>
                  <a:pt x="7164532" y="1879876"/>
                  <a:pt x="6949688" y="1666766"/>
                  <a:pt x="6674498" y="1608087"/>
                </a:cubicBezTo>
                <a:close/>
                <a:moveTo>
                  <a:pt x="6376212" y="1608087"/>
                </a:moveTo>
                <a:cubicBezTo>
                  <a:pt x="6101022" y="1666766"/>
                  <a:pt x="5886178" y="1879876"/>
                  <a:pt x="5832903" y="2148655"/>
                </a:cubicBezTo>
                <a:cubicBezTo>
                  <a:pt x="6108093" y="2089976"/>
                  <a:pt x="6322936" y="1876866"/>
                  <a:pt x="6376212" y="1608087"/>
                </a:cubicBezTo>
                <a:close/>
                <a:moveTo>
                  <a:pt x="4982347" y="1608087"/>
                </a:moveTo>
                <a:cubicBezTo>
                  <a:pt x="5035623" y="1876866"/>
                  <a:pt x="5250466" y="2089976"/>
                  <a:pt x="5525656" y="2148655"/>
                </a:cubicBezTo>
                <a:cubicBezTo>
                  <a:pt x="5472381" y="1879876"/>
                  <a:pt x="5257537" y="1666766"/>
                  <a:pt x="4982347" y="1608087"/>
                </a:cubicBezTo>
                <a:close/>
                <a:moveTo>
                  <a:pt x="4684061" y="1608087"/>
                </a:moveTo>
                <a:cubicBezTo>
                  <a:pt x="4408871" y="1666766"/>
                  <a:pt x="4194027" y="1879876"/>
                  <a:pt x="4140752" y="2148655"/>
                </a:cubicBezTo>
                <a:cubicBezTo>
                  <a:pt x="4415942" y="2089976"/>
                  <a:pt x="4630785" y="1876866"/>
                  <a:pt x="4684061" y="1608087"/>
                </a:cubicBezTo>
                <a:close/>
                <a:moveTo>
                  <a:pt x="3290196" y="1608087"/>
                </a:moveTo>
                <a:cubicBezTo>
                  <a:pt x="3343472" y="1876866"/>
                  <a:pt x="3558315" y="2089976"/>
                  <a:pt x="3833505" y="2148655"/>
                </a:cubicBezTo>
                <a:cubicBezTo>
                  <a:pt x="3780230" y="1879876"/>
                  <a:pt x="3565386" y="1666766"/>
                  <a:pt x="3290196" y="1608087"/>
                </a:cubicBezTo>
                <a:close/>
                <a:moveTo>
                  <a:pt x="2991910" y="1608087"/>
                </a:moveTo>
                <a:cubicBezTo>
                  <a:pt x="2716720" y="1666766"/>
                  <a:pt x="2501876" y="1879876"/>
                  <a:pt x="2448601" y="2148655"/>
                </a:cubicBezTo>
                <a:cubicBezTo>
                  <a:pt x="2723791" y="2089976"/>
                  <a:pt x="2938634" y="1876866"/>
                  <a:pt x="2991910" y="1608087"/>
                </a:cubicBezTo>
                <a:close/>
                <a:moveTo>
                  <a:pt x="1598045" y="1608087"/>
                </a:moveTo>
                <a:cubicBezTo>
                  <a:pt x="1651321" y="1876866"/>
                  <a:pt x="1866164" y="2089976"/>
                  <a:pt x="2141354" y="2148655"/>
                </a:cubicBezTo>
                <a:cubicBezTo>
                  <a:pt x="2088079" y="1879876"/>
                  <a:pt x="1873235" y="1666766"/>
                  <a:pt x="1598045" y="1608087"/>
                </a:cubicBezTo>
                <a:close/>
                <a:moveTo>
                  <a:pt x="1299759" y="1608087"/>
                </a:moveTo>
                <a:cubicBezTo>
                  <a:pt x="1024569" y="1666766"/>
                  <a:pt x="809725" y="1879876"/>
                  <a:pt x="756450" y="2148655"/>
                </a:cubicBezTo>
                <a:cubicBezTo>
                  <a:pt x="1031640" y="2089976"/>
                  <a:pt x="1246483" y="1876866"/>
                  <a:pt x="1299759" y="1608087"/>
                </a:cubicBezTo>
                <a:close/>
                <a:moveTo>
                  <a:pt x="0" y="1504081"/>
                </a:moveTo>
                <a:cubicBezTo>
                  <a:pt x="306658" y="1594561"/>
                  <a:pt x="537576" y="1851117"/>
                  <a:pt x="582690" y="2165262"/>
                </a:cubicBezTo>
                <a:cubicBezTo>
                  <a:pt x="582857" y="2165315"/>
                  <a:pt x="583026" y="2165320"/>
                  <a:pt x="583195" y="2165325"/>
                </a:cubicBezTo>
                <a:lnTo>
                  <a:pt x="583735" y="2171962"/>
                </a:lnTo>
                <a:cubicBezTo>
                  <a:pt x="588792" y="2201969"/>
                  <a:pt x="591242" y="2232611"/>
                  <a:pt x="591199" y="2263693"/>
                </a:cubicBezTo>
                <a:cubicBezTo>
                  <a:pt x="592511" y="2269279"/>
                  <a:pt x="592570" y="2274903"/>
                  <a:pt x="592570" y="2280541"/>
                </a:cubicBezTo>
                <a:cubicBezTo>
                  <a:pt x="592570" y="2284333"/>
                  <a:pt x="592543" y="2288119"/>
                  <a:pt x="591977" y="2291891"/>
                </a:cubicBezTo>
                <a:lnTo>
                  <a:pt x="591478" y="2291858"/>
                </a:lnTo>
                <a:lnTo>
                  <a:pt x="591452" y="2292349"/>
                </a:lnTo>
                <a:lnTo>
                  <a:pt x="574334" y="2290736"/>
                </a:lnTo>
                <a:cubicBezTo>
                  <a:pt x="541959" y="2290213"/>
                  <a:pt x="510079" y="2287255"/>
                  <a:pt x="478907" y="2281745"/>
                </a:cubicBezTo>
                <a:cubicBezTo>
                  <a:pt x="473330" y="2282161"/>
                  <a:pt x="468001" y="2281220"/>
                  <a:pt x="462690" y="2280217"/>
                </a:cubicBezTo>
                <a:lnTo>
                  <a:pt x="462574" y="2279078"/>
                </a:lnTo>
                <a:cubicBezTo>
                  <a:pt x="282200" y="2249456"/>
                  <a:pt x="121485" y="2164343"/>
                  <a:pt x="0" y="2042401"/>
                </a:cubicBezTo>
                <a:lnTo>
                  <a:pt x="0" y="1837231"/>
                </a:lnTo>
                <a:cubicBezTo>
                  <a:pt x="97584" y="1993737"/>
                  <a:pt x="258975" y="2108093"/>
                  <a:pt x="449203" y="2148655"/>
                </a:cubicBezTo>
                <a:cubicBezTo>
                  <a:pt x="402182" y="1911427"/>
                  <a:pt x="229297" y="1717565"/>
                  <a:pt x="0" y="1635380"/>
                </a:cubicBezTo>
                <a:close/>
                <a:moveTo>
                  <a:pt x="11608704" y="1464394"/>
                </a:moveTo>
                <a:lnTo>
                  <a:pt x="11625791" y="1466004"/>
                </a:lnTo>
                <a:cubicBezTo>
                  <a:pt x="11658177" y="1466527"/>
                  <a:pt x="11690070" y="1469485"/>
                  <a:pt x="11721253" y="1474998"/>
                </a:cubicBezTo>
                <a:cubicBezTo>
                  <a:pt x="11726829" y="1474582"/>
                  <a:pt x="11732157" y="1475523"/>
                  <a:pt x="11737466" y="1476525"/>
                </a:cubicBezTo>
                <a:lnTo>
                  <a:pt x="11737583" y="1477664"/>
                </a:lnTo>
                <a:cubicBezTo>
                  <a:pt x="11914088" y="1506650"/>
                  <a:pt x="12071767" y="1588774"/>
                  <a:pt x="12192000" y="1706842"/>
                </a:cubicBezTo>
                <a:lnTo>
                  <a:pt x="12192000" y="1906833"/>
                </a:lnTo>
                <a:cubicBezTo>
                  <a:pt x="12093732" y="1756811"/>
                  <a:pt x="11935983" y="1647542"/>
                  <a:pt x="11750953" y="1608088"/>
                </a:cubicBezTo>
                <a:cubicBezTo>
                  <a:pt x="11797422" y="1842524"/>
                  <a:pt x="11966808" y="2034608"/>
                  <a:pt x="12192000" y="2118654"/>
                </a:cubicBezTo>
                <a:lnTo>
                  <a:pt x="12192000" y="2250657"/>
                </a:lnTo>
                <a:cubicBezTo>
                  <a:pt x="11889465" y="2157681"/>
                  <a:pt x="11662185" y="1902872"/>
                  <a:pt x="11617468" y="1591480"/>
                </a:cubicBezTo>
                <a:cubicBezTo>
                  <a:pt x="11617300" y="1591427"/>
                  <a:pt x="11617132" y="1591423"/>
                  <a:pt x="11616962" y="1591418"/>
                </a:cubicBezTo>
                <a:lnTo>
                  <a:pt x="11616424" y="1584794"/>
                </a:lnTo>
                <a:cubicBezTo>
                  <a:pt x="11611365" y="1554782"/>
                  <a:pt x="11608914" y="1524133"/>
                  <a:pt x="11608957" y="1493044"/>
                </a:cubicBezTo>
                <a:cubicBezTo>
                  <a:pt x="11607645" y="1487460"/>
                  <a:pt x="11607586" y="1481838"/>
                  <a:pt x="11607586" y="1476202"/>
                </a:cubicBezTo>
                <a:lnTo>
                  <a:pt x="11608180" y="1464851"/>
                </a:lnTo>
                <a:lnTo>
                  <a:pt x="11608678" y="1464884"/>
                </a:lnTo>
                <a:close/>
                <a:moveTo>
                  <a:pt x="11594916" y="1464394"/>
                </a:moveTo>
                <a:lnTo>
                  <a:pt x="11594942" y="1464884"/>
                </a:lnTo>
                <a:lnTo>
                  <a:pt x="11595440" y="1464852"/>
                </a:lnTo>
                <a:lnTo>
                  <a:pt x="11596034" y="1476202"/>
                </a:lnTo>
                <a:cubicBezTo>
                  <a:pt x="11596034" y="1481838"/>
                  <a:pt x="11595975" y="1487460"/>
                  <a:pt x="11594663" y="1493044"/>
                </a:cubicBezTo>
                <a:cubicBezTo>
                  <a:pt x="11594706" y="1524133"/>
                  <a:pt x="11592255" y="1554782"/>
                  <a:pt x="11587196" y="1584794"/>
                </a:cubicBezTo>
                <a:lnTo>
                  <a:pt x="11586658" y="1591418"/>
                </a:lnTo>
                <a:cubicBezTo>
                  <a:pt x="11586488" y="1591423"/>
                  <a:pt x="11586320" y="1591427"/>
                  <a:pt x="11586152" y="1591480"/>
                </a:cubicBezTo>
                <a:cubicBezTo>
                  <a:pt x="11535877" y="1941574"/>
                  <a:pt x="11254838" y="2220146"/>
                  <a:pt x="10895987" y="2279078"/>
                </a:cubicBezTo>
                <a:lnTo>
                  <a:pt x="10895871" y="2280217"/>
                </a:lnTo>
                <a:cubicBezTo>
                  <a:pt x="10890560" y="2281220"/>
                  <a:pt x="10885231" y="2282161"/>
                  <a:pt x="10879654" y="2281745"/>
                </a:cubicBezTo>
                <a:cubicBezTo>
                  <a:pt x="10848482" y="2287255"/>
                  <a:pt x="10816602" y="2290213"/>
                  <a:pt x="10784227" y="2290736"/>
                </a:cubicBezTo>
                <a:lnTo>
                  <a:pt x="10767109" y="2292349"/>
                </a:lnTo>
                <a:lnTo>
                  <a:pt x="10767083" y="2291858"/>
                </a:lnTo>
                <a:lnTo>
                  <a:pt x="10766584" y="2291891"/>
                </a:lnTo>
                <a:cubicBezTo>
                  <a:pt x="10766018" y="2288119"/>
                  <a:pt x="10765991" y="2284333"/>
                  <a:pt x="10765991" y="2280541"/>
                </a:cubicBezTo>
                <a:cubicBezTo>
                  <a:pt x="10765991" y="2274903"/>
                  <a:pt x="10766050" y="2269279"/>
                  <a:pt x="10767362" y="2263693"/>
                </a:cubicBezTo>
                <a:cubicBezTo>
                  <a:pt x="10767319" y="2232611"/>
                  <a:pt x="10769769" y="2201969"/>
                  <a:pt x="10774826" y="2171962"/>
                </a:cubicBezTo>
                <a:lnTo>
                  <a:pt x="10775366" y="2165325"/>
                </a:lnTo>
                <a:cubicBezTo>
                  <a:pt x="10775535" y="2165320"/>
                  <a:pt x="10775704" y="2165315"/>
                  <a:pt x="10775872" y="2165262"/>
                </a:cubicBezTo>
                <a:cubicBezTo>
                  <a:pt x="10826148" y="1815167"/>
                  <a:pt x="11107187" y="1536596"/>
                  <a:pt x="11466037" y="1477664"/>
                </a:cubicBezTo>
                <a:lnTo>
                  <a:pt x="11466154" y="1476525"/>
                </a:lnTo>
                <a:cubicBezTo>
                  <a:pt x="11471463" y="1475523"/>
                  <a:pt x="11476791" y="1474582"/>
                  <a:pt x="11482367" y="1474998"/>
                </a:cubicBezTo>
                <a:cubicBezTo>
                  <a:pt x="11513550" y="1469485"/>
                  <a:pt x="11545443" y="1466527"/>
                  <a:pt x="11577829" y="1466004"/>
                </a:cubicBezTo>
                <a:close/>
                <a:moveTo>
                  <a:pt x="9916551" y="1464394"/>
                </a:moveTo>
                <a:lnTo>
                  <a:pt x="9933638" y="1466004"/>
                </a:lnTo>
                <a:cubicBezTo>
                  <a:pt x="9966024" y="1466527"/>
                  <a:pt x="9997917" y="1469485"/>
                  <a:pt x="10029100" y="1474998"/>
                </a:cubicBezTo>
                <a:cubicBezTo>
                  <a:pt x="10034676" y="1474582"/>
                  <a:pt x="10040004" y="1475523"/>
                  <a:pt x="10045313" y="1476525"/>
                </a:cubicBezTo>
                <a:lnTo>
                  <a:pt x="10045430" y="1477664"/>
                </a:lnTo>
                <a:cubicBezTo>
                  <a:pt x="10404280" y="1536596"/>
                  <a:pt x="10685319" y="1815167"/>
                  <a:pt x="10735596" y="2165262"/>
                </a:cubicBezTo>
                <a:cubicBezTo>
                  <a:pt x="10735763" y="2165315"/>
                  <a:pt x="10735932" y="2165320"/>
                  <a:pt x="10736101" y="2165325"/>
                </a:cubicBezTo>
                <a:lnTo>
                  <a:pt x="10736641" y="2171962"/>
                </a:lnTo>
                <a:cubicBezTo>
                  <a:pt x="10741698" y="2201969"/>
                  <a:pt x="10744148" y="2232611"/>
                  <a:pt x="10744105" y="2263693"/>
                </a:cubicBezTo>
                <a:cubicBezTo>
                  <a:pt x="10745417" y="2269279"/>
                  <a:pt x="10745476" y="2274903"/>
                  <a:pt x="10745476" y="2280541"/>
                </a:cubicBezTo>
                <a:cubicBezTo>
                  <a:pt x="10745476" y="2284333"/>
                  <a:pt x="10745449" y="2288119"/>
                  <a:pt x="10744883" y="2291891"/>
                </a:cubicBezTo>
                <a:lnTo>
                  <a:pt x="10744384" y="2291858"/>
                </a:lnTo>
                <a:lnTo>
                  <a:pt x="10744358" y="2292349"/>
                </a:lnTo>
                <a:lnTo>
                  <a:pt x="10727240" y="2290736"/>
                </a:lnTo>
                <a:cubicBezTo>
                  <a:pt x="10694865" y="2290213"/>
                  <a:pt x="10662985" y="2287255"/>
                  <a:pt x="10631813" y="2281745"/>
                </a:cubicBezTo>
                <a:cubicBezTo>
                  <a:pt x="10626236" y="2282161"/>
                  <a:pt x="10620907" y="2281220"/>
                  <a:pt x="10615596" y="2280217"/>
                </a:cubicBezTo>
                <a:lnTo>
                  <a:pt x="10615480" y="2279078"/>
                </a:lnTo>
                <a:cubicBezTo>
                  <a:pt x="10256629" y="2220146"/>
                  <a:pt x="9975590" y="1941574"/>
                  <a:pt x="9925315" y="1591480"/>
                </a:cubicBezTo>
                <a:cubicBezTo>
                  <a:pt x="9925147" y="1591427"/>
                  <a:pt x="9924979" y="1591423"/>
                  <a:pt x="9924809" y="1591418"/>
                </a:cubicBezTo>
                <a:lnTo>
                  <a:pt x="9924271" y="1584794"/>
                </a:lnTo>
                <a:cubicBezTo>
                  <a:pt x="9919212" y="1554782"/>
                  <a:pt x="9916761" y="1524133"/>
                  <a:pt x="9916804" y="1493044"/>
                </a:cubicBezTo>
                <a:cubicBezTo>
                  <a:pt x="9915492" y="1487460"/>
                  <a:pt x="9915433" y="1481838"/>
                  <a:pt x="9915433" y="1476202"/>
                </a:cubicBezTo>
                <a:lnTo>
                  <a:pt x="9916027" y="1464852"/>
                </a:lnTo>
                <a:lnTo>
                  <a:pt x="9916525" y="1464884"/>
                </a:lnTo>
                <a:close/>
                <a:moveTo>
                  <a:pt x="9902763" y="1464394"/>
                </a:moveTo>
                <a:lnTo>
                  <a:pt x="9902789" y="1464884"/>
                </a:lnTo>
                <a:lnTo>
                  <a:pt x="9903287" y="1464852"/>
                </a:lnTo>
                <a:lnTo>
                  <a:pt x="9903881" y="1476202"/>
                </a:lnTo>
                <a:cubicBezTo>
                  <a:pt x="9903881" y="1481838"/>
                  <a:pt x="9903822" y="1487460"/>
                  <a:pt x="9902510" y="1493044"/>
                </a:cubicBezTo>
                <a:cubicBezTo>
                  <a:pt x="9902553" y="1524133"/>
                  <a:pt x="9900102" y="1554782"/>
                  <a:pt x="9895043" y="1584794"/>
                </a:cubicBezTo>
                <a:lnTo>
                  <a:pt x="9894505" y="1591418"/>
                </a:lnTo>
                <a:cubicBezTo>
                  <a:pt x="9894335" y="1591423"/>
                  <a:pt x="9894167" y="1591427"/>
                  <a:pt x="9893999" y="1591480"/>
                </a:cubicBezTo>
                <a:cubicBezTo>
                  <a:pt x="9843724" y="1941574"/>
                  <a:pt x="9562685" y="2220146"/>
                  <a:pt x="9203834" y="2279078"/>
                </a:cubicBezTo>
                <a:lnTo>
                  <a:pt x="9203718" y="2280217"/>
                </a:lnTo>
                <a:cubicBezTo>
                  <a:pt x="9198407" y="2281220"/>
                  <a:pt x="9193078" y="2282161"/>
                  <a:pt x="9187501" y="2281745"/>
                </a:cubicBezTo>
                <a:cubicBezTo>
                  <a:pt x="9156329" y="2287255"/>
                  <a:pt x="9124449" y="2290213"/>
                  <a:pt x="9092074" y="2290736"/>
                </a:cubicBezTo>
                <a:lnTo>
                  <a:pt x="9074956" y="2292349"/>
                </a:lnTo>
                <a:lnTo>
                  <a:pt x="9074930" y="2291858"/>
                </a:lnTo>
                <a:lnTo>
                  <a:pt x="9074431" y="2291891"/>
                </a:lnTo>
                <a:cubicBezTo>
                  <a:pt x="9073865" y="2288119"/>
                  <a:pt x="9073838" y="2284333"/>
                  <a:pt x="9073838" y="2280541"/>
                </a:cubicBezTo>
                <a:cubicBezTo>
                  <a:pt x="9073838" y="2274903"/>
                  <a:pt x="9073897" y="2269279"/>
                  <a:pt x="9075209" y="2263693"/>
                </a:cubicBezTo>
                <a:cubicBezTo>
                  <a:pt x="9075166" y="2232611"/>
                  <a:pt x="9077616" y="2201969"/>
                  <a:pt x="9082673" y="2171962"/>
                </a:cubicBezTo>
                <a:lnTo>
                  <a:pt x="9083213" y="2165325"/>
                </a:lnTo>
                <a:cubicBezTo>
                  <a:pt x="9083382" y="2165320"/>
                  <a:pt x="9083551" y="2165315"/>
                  <a:pt x="9083718" y="2165262"/>
                </a:cubicBezTo>
                <a:cubicBezTo>
                  <a:pt x="9133995" y="1815167"/>
                  <a:pt x="9415034" y="1536596"/>
                  <a:pt x="9773884" y="1477664"/>
                </a:cubicBezTo>
                <a:lnTo>
                  <a:pt x="9774001" y="1476525"/>
                </a:lnTo>
                <a:cubicBezTo>
                  <a:pt x="9779310" y="1475523"/>
                  <a:pt x="9784638" y="1474582"/>
                  <a:pt x="9790214" y="1474998"/>
                </a:cubicBezTo>
                <a:cubicBezTo>
                  <a:pt x="9821397" y="1469485"/>
                  <a:pt x="9853290" y="1466527"/>
                  <a:pt x="9885676" y="1466004"/>
                </a:cubicBezTo>
                <a:close/>
                <a:moveTo>
                  <a:pt x="8224400" y="1464394"/>
                </a:moveTo>
                <a:lnTo>
                  <a:pt x="8241488" y="1466004"/>
                </a:lnTo>
                <a:cubicBezTo>
                  <a:pt x="8273873" y="1466527"/>
                  <a:pt x="8305766" y="1469485"/>
                  <a:pt x="8336949" y="1474998"/>
                </a:cubicBezTo>
                <a:cubicBezTo>
                  <a:pt x="8342525" y="1474582"/>
                  <a:pt x="8347853" y="1475523"/>
                  <a:pt x="8353162" y="1476525"/>
                </a:cubicBezTo>
                <a:lnTo>
                  <a:pt x="8353279" y="1477664"/>
                </a:lnTo>
                <a:cubicBezTo>
                  <a:pt x="8712129" y="1536596"/>
                  <a:pt x="8993168" y="1815167"/>
                  <a:pt x="9043444" y="2165262"/>
                </a:cubicBezTo>
                <a:cubicBezTo>
                  <a:pt x="9043612" y="2165315"/>
                  <a:pt x="9043781" y="2165320"/>
                  <a:pt x="9043950" y="2165325"/>
                </a:cubicBezTo>
                <a:lnTo>
                  <a:pt x="9044490" y="2171962"/>
                </a:lnTo>
                <a:cubicBezTo>
                  <a:pt x="9049547" y="2201969"/>
                  <a:pt x="9051997" y="2232611"/>
                  <a:pt x="9051954" y="2263693"/>
                </a:cubicBezTo>
                <a:cubicBezTo>
                  <a:pt x="9053266" y="2269279"/>
                  <a:pt x="9053325" y="2274903"/>
                  <a:pt x="9053325" y="2280541"/>
                </a:cubicBezTo>
                <a:cubicBezTo>
                  <a:pt x="9053325" y="2284333"/>
                  <a:pt x="9053298" y="2288119"/>
                  <a:pt x="9052732" y="2291891"/>
                </a:cubicBezTo>
                <a:lnTo>
                  <a:pt x="9052233" y="2291858"/>
                </a:lnTo>
                <a:lnTo>
                  <a:pt x="9052207" y="2292349"/>
                </a:lnTo>
                <a:lnTo>
                  <a:pt x="9035089" y="2290736"/>
                </a:lnTo>
                <a:cubicBezTo>
                  <a:pt x="9002714" y="2290213"/>
                  <a:pt x="8970834" y="2287255"/>
                  <a:pt x="8939662" y="2281745"/>
                </a:cubicBezTo>
                <a:cubicBezTo>
                  <a:pt x="8934085" y="2282161"/>
                  <a:pt x="8928756" y="2281220"/>
                  <a:pt x="8923445" y="2280217"/>
                </a:cubicBezTo>
                <a:lnTo>
                  <a:pt x="8923329" y="2279078"/>
                </a:lnTo>
                <a:cubicBezTo>
                  <a:pt x="8564478" y="2220146"/>
                  <a:pt x="8283439" y="1941574"/>
                  <a:pt x="8233164" y="1591480"/>
                </a:cubicBezTo>
                <a:cubicBezTo>
                  <a:pt x="8232996" y="1591427"/>
                  <a:pt x="8232828" y="1591423"/>
                  <a:pt x="8232658" y="1591418"/>
                </a:cubicBezTo>
                <a:lnTo>
                  <a:pt x="8232120" y="1584794"/>
                </a:lnTo>
                <a:cubicBezTo>
                  <a:pt x="8227061" y="1554782"/>
                  <a:pt x="8224611" y="1524133"/>
                  <a:pt x="8224653" y="1493044"/>
                </a:cubicBezTo>
                <a:cubicBezTo>
                  <a:pt x="8223341" y="1487460"/>
                  <a:pt x="8223282" y="1481838"/>
                  <a:pt x="8223282" y="1476202"/>
                </a:cubicBezTo>
                <a:lnTo>
                  <a:pt x="8223876" y="1464852"/>
                </a:lnTo>
                <a:lnTo>
                  <a:pt x="8224374" y="1464884"/>
                </a:lnTo>
                <a:close/>
                <a:moveTo>
                  <a:pt x="8210612" y="1464394"/>
                </a:moveTo>
                <a:lnTo>
                  <a:pt x="8210638" y="1464884"/>
                </a:lnTo>
                <a:lnTo>
                  <a:pt x="8211136" y="1464852"/>
                </a:lnTo>
                <a:lnTo>
                  <a:pt x="8211730" y="1476202"/>
                </a:lnTo>
                <a:cubicBezTo>
                  <a:pt x="8211730" y="1481838"/>
                  <a:pt x="8211672" y="1487460"/>
                  <a:pt x="8210360" y="1493044"/>
                </a:cubicBezTo>
                <a:cubicBezTo>
                  <a:pt x="8210402" y="1524133"/>
                  <a:pt x="8207951" y="1554782"/>
                  <a:pt x="8202893" y="1584794"/>
                </a:cubicBezTo>
                <a:lnTo>
                  <a:pt x="8202354" y="1591418"/>
                </a:lnTo>
                <a:cubicBezTo>
                  <a:pt x="8202185" y="1591423"/>
                  <a:pt x="8202016" y="1591427"/>
                  <a:pt x="8201849" y="1591480"/>
                </a:cubicBezTo>
                <a:cubicBezTo>
                  <a:pt x="8151573" y="1941574"/>
                  <a:pt x="7870534" y="2220146"/>
                  <a:pt x="7511683" y="2279078"/>
                </a:cubicBezTo>
                <a:lnTo>
                  <a:pt x="7511567" y="2280217"/>
                </a:lnTo>
                <a:cubicBezTo>
                  <a:pt x="7506256" y="2281220"/>
                  <a:pt x="7500927" y="2282161"/>
                  <a:pt x="7495350" y="2281745"/>
                </a:cubicBezTo>
                <a:cubicBezTo>
                  <a:pt x="7464178" y="2287255"/>
                  <a:pt x="7432298" y="2290213"/>
                  <a:pt x="7399924" y="2290736"/>
                </a:cubicBezTo>
                <a:lnTo>
                  <a:pt x="7382805" y="2292349"/>
                </a:lnTo>
                <a:lnTo>
                  <a:pt x="7382779" y="2291858"/>
                </a:lnTo>
                <a:lnTo>
                  <a:pt x="7382280" y="2291891"/>
                </a:lnTo>
                <a:cubicBezTo>
                  <a:pt x="7381714" y="2288119"/>
                  <a:pt x="7381687" y="2284333"/>
                  <a:pt x="7381687" y="2280541"/>
                </a:cubicBezTo>
                <a:cubicBezTo>
                  <a:pt x="7381687" y="2274903"/>
                  <a:pt x="7381746" y="2269279"/>
                  <a:pt x="7383058" y="2263693"/>
                </a:cubicBezTo>
                <a:cubicBezTo>
                  <a:pt x="7383016" y="2232611"/>
                  <a:pt x="7385465" y="2201969"/>
                  <a:pt x="7390522" y="2171962"/>
                </a:cubicBezTo>
                <a:lnTo>
                  <a:pt x="7391062" y="2165325"/>
                </a:lnTo>
                <a:cubicBezTo>
                  <a:pt x="7391231" y="2165320"/>
                  <a:pt x="7391400" y="2165315"/>
                  <a:pt x="7391568" y="2165262"/>
                </a:cubicBezTo>
                <a:cubicBezTo>
                  <a:pt x="7441844" y="1815167"/>
                  <a:pt x="7722883" y="1536596"/>
                  <a:pt x="8081734" y="1477664"/>
                </a:cubicBezTo>
                <a:lnTo>
                  <a:pt x="8081851" y="1476525"/>
                </a:lnTo>
                <a:cubicBezTo>
                  <a:pt x="8087159" y="1475523"/>
                  <a:pt x="8092487" y="1474582"/>
                  <a:pt x="8098063" y="1474998"/>
                </a:cubicBezTo>
                <a:cubicBezTo>
                  <a:pt x="8129247" y="1469485"/>
                  <a:pt x="8161139" y="1466527"/>
                  <a:pt x="8193525" y="1466004"/>
                </a:cubicBezTo>
                <a:close/>
                <a:moveTo>
                  <a:pt x="6532249" y="1464394"/>
                </a:moveTo>
                <a:lnTo>
                  <a:pt x="6549337" y="1466004"/>
                </a:lnTo>
                <a:cubicBezTo>
                  <a:pt x="6581722" y="1466527"/>
                  <a:pt x="6613615" y="1469485"/>
                  <a:pt x="6644798" y="1474998"/>
                </a:cubicBezTo>
                <a:cubicBezTo>
                  <a:pt x="6650374" y="1474582"/>
                  <a:pt x="6655702" y="1475523"/>
                  <a:pt x="6661011" y="1476525"/>
                </a:cubicBezTo>
                <a:lnTo>
                  <a:pt x="6661128" y="1477664"/>
                </a:lnTo>
                <a:cubicBezTo>
                  <a:pt x="7019978" y="1536596"/>
                  <a:pt x="7301017" y="1815167"/>
                  <a:pt x="7351294" y="2165262"/>
                </a:cubicBezTo>
                <a:cubicBezTo>
                  <a:pt x="7351461" y="2165315"/>
                  <a:pt x="7351631" y="2165320"/>
                  <a:pt x="7351799" y="2165325"/>
                </a:cubicBezTo>
                <a:lnTo>
                  <a:pt x="7352340" y="2171962"/>
                </a:lnTo>
                <a:cubicBezTo>
                  <a:pt x="7357396" y="2201969"/>
                  <a:pt x="7359846" y="2232611"/>
                  <a:pt x="7359804" y="2263693"/>
                </a:cubicBezTo>
                <a:cubicBezTo>
                  <a:pt x="7361116" y="2269279"/>
                  <a:pt x="7361174" y="2274903"/>
                  <a:pt x="7361174" y="2280541"/>
                </a:cubicBezTo>
                <a:cubicBezTo>
                  <a:pt x="7361174" y="2284333"/>
                  <a:pt x="7361147" y="2288119"/>
                  <a:pt x="7360581" y="2291891"/>
                </a:cubicBezTo>
                <a:lnTo>
                  <a:pt x="7360082" y="2291858"/>
                </a:lnTo>
                <a:lnTo>
                  <a:pt x="7360056" y="2292349"/>
                </a:lnTo>
                <a:lnTo>
                  <a:pt x="7342938" y="2290736"/>
                </a:lnTo>
                <a:cubicBezTo>
                  <a:pt x="7310564" y="2290213"/>
                  <a:pt x="7278683" y="2287255"/>
                  <a:pt x="7247511" y="2281745"/>
                </a:cubicBezTo>
                <a:cubicBezTo>
                  <a:pt x="7241934" y="2282161"/>
                  <a:pt x="7236605" y="2281220"/>
                  <a:pt x="7231295" y="2280217"/>
                </a:cubicBezTo>
                <a:lnTo>
                  <a:pt x="7231179" y="2279078"/>
                </a:lnTo>
                <a:cubicBezTo>
                  <a:pt x="6872327" y="2220146"/>
                  <a:pt x="6591288" y="1941574"/>
                  <a:pt x="6541013" y="1591480"/>
                </a:cubicBezTo>
                <a:cubicBezTo>
                  <a:pt x="6540845" y="1591427"/>
                  <a:pt x="6540677" y="1591423"/>
                  <a:pt x="6540507" y="1591418"/>
                </a:cubicBezTo>
                <a:lnTo>
                  <a:pt x="6539969" y="1584794"/>
                </a:lnTo>
                <a:cubicBezTo>
                  <a:pt x="6534910" y="1554782"/>
                  <a:pt x="6532460" y="1524133"/>
                  <a:pt x="6532502" y="1493044"/>
                </a:cubicBezTo>
                <a:cubicBezTo>
                  <a:pt x="6531190" y="1487460"/>
                  <a:pt x="6531131" y="1481838"/>
                  <a:pt x="6531131" y="1476202"/>
                </a:cubicBezTo>
                <a:lnTo>
                  <a:pt x="6531725" y="1464852"/>
                </a:lnTo>
                <a:lnTo>
                  <a:pt x="6532223" y="1464884"/>
                </a:lnTo>
                <a:close/>
                <a:moveTo>
                  <a:pt x="6518461" y="1464394"/>
                </a:moveTo>
                <a:lnTo>
                  <a:pt x="6518487" y="1464884"/>
                </a:lnTo>
                <a:lnTo>
                  <a:pt x="6518985" y="1464852"/>
                </a:lnTo>
                <a:lnTo>
                  <a:pt x="6519579" y="1476202"/>
                </a:lnTo>
                <a:cubicBezTo>
                  <a:pt x="6519579" y="1481838"/>
                  <a:pt x="6519520" y="1487460"/>
                  <a:pt x="6518208" y="1493044"/>
                </a:cubicBezTo>
                <a:cubicBezTo>
                  <a:pt x="6518250" y="1524133"/>
                  <a:pt x="6515800" y="1554782"/>
                  <a:pt x="6510741" y="1584794"/>
                </a:cubicBezTo>
                <a:lnTo>
                  <a:pt x="6510203" y="1591418"/>
                </a:lnTo>
                <a:cubicBezTo>
                  <a:pt x="6510033" y="1591423"/>
                  <a:pt x="6509865" y="1591427"/>
                  <a:pt x="6509697" y="1591480"/>
                </a:cubicBezTo>
                <a:cubicBezTo>
                  <a:pt x="6459422" y="1941574"/>
                  <a:pt x="6178383" y="2220146"/>
                  <a:pt x="5819531" y="2279078"/>
                </a:cubicBezTo>
                <a:lnTo>
                  <a:pt x="5819415" y="2280217"/>
                </a:lnTo>
                <a:cubicBezTo>
                  <a:pt x="5814105" y="2281220"/>
                  <a:pt x="5808776" y="2282161"/>
                  <a:pt x="5803199" y="2281745"/>
                </a:cubicBezTo>
                <a:cubicBezTo>
                  <a:pt x="5772027" y="2287255"/>
                  <a:pt x="5740146" y="2290213"/>
                  <a:pt x="5707772" y="2290736"/>
                </a:cubicBezTo>
                <a:lnTo>
                  <a:pt x="5690654" y="2292349"/>
                </a:lnTo>
                <a:lnTo>
                  <a:pt x="5690628" y="2291858"/>
                </a:lnTo>
                <a:lnTo>
                  <a:pt x="5690129" y="2291891"/>
                </a:lnTo>
                <a:cubicBezTo>
                  <a:pt x="5689563" y="2288119"/>
                  <a:pt x="5689536" y="2284333"/>
                  <a:pt x="5689536" y="2280541"/>
                </a:cubicBezTo>
                <a:cubicBezTo>
                  <a:pt x="5689536" y="2274903"/>
                  <a:pt x="5689594" y="2269279"/>
                  <a:pt x="5690906" y="2263693"/>
                </a:cubicBezTo>
                <a:cubicBezTo>
                  <a:pt x="5690864" y="2232611"/>
                  <a:pt x="5693314" y="2201969"/>
                  <a:pt x="5698370" y="2171962"/>
                </a:cubicBezTo>
                <a:lnTo>
                  <a:pt x="5698911" y="2165325"/>
                </a:lnTo>
                <a:cubicBezTo>
                  <a:pt x="5699079" y="2165320"/>
                  <a:pt x="5699249" y="2165315"/>
                  <a:pt x="5699416" y="2165262"/>
                </a:cubicBezTo>
                <a:cubicBezTo>
                  <a:pt x="5749693" y="1815167"/>
                  <a:pt x="6030732" y="1536596"/>
                  <a:pt x="6389582" y="1477664"/>
                </a:cubicBezTo>
                <a:lnTo>
                  <a:pt x="6389699" y="1476525"/>
                </a:lnTo>
                <a:cubicBezTo>
                  <a:pt x="6395008" y="1475523"/>
                  <a:pt x="6400336" y="1474582"/>
                  <a:pt x="6405912" y="1474998"/>
                </a:cubicBezTo>
                <a:cubicBezTo>
                  <a:pt x="6437095" y="1469485"/>
                  <a:pt x="6468988" y="1466527"/>
                  <a:pt x="6501373" y="1466004"/>
                </a:cubicBezTo>
                <a:close/>
                <a:moveTo>
                  <a:pt x="4840098" y="1464394"/>
                </a:moveTo>
                <a:lnTo>
                  <a:pt x="4857185" y="1466004"/>
                </a:lnTo>
                <a:cubicBezTo>
                  <a:pt x="4889571" y="1466527"/>
                  <a:pt x="4921463" y="1469485"/>
                  <a:pt x="4952647" y="1474998"/>
                </a:cubicBezTo>
                <a:cubicBezTo>
                  <a:pt x="4958223" y="1474582"/>
                  <a:pt x="4963551" y="1475523"/>
                  <a:pt x="4968859" y="1476525"/>
                </a:cubicBezTo>
                <a:lnTo>
                  <a:pt x="4968976" y="1477664"/>
                </a:lnTo>
                <a:cubicBezTo>
                  <a:pt x="5327827" y="1536596"/>
                  <a:pt x="5608866" y="1815167"/>
                  <a:pt x="5659142" y="2165262"/>
                </a:cubicBezTo>
                <a:cubicBezTo>
                  <a:pt x="5659310" y="2165315"/>
                  <a:pt x="5659479" y="2165320"/>
                  <a:pt x="5659648" y="2165325"/>
                </a:cubicBezTo>
                <a:lnTo>
                  <a:pt x="5660188" y="2171962"/>
                </a:lnTo>
                <a:cubicBezTo>
                  <a:pt x="5665245" y="2201969"/>
                  <a:pt x="5667694" y="2232611"/>
                  <a:pt x="5667652" y="2263693"/>
                </a:cubicBezTo>
                <a:cubicBezTo>
                  <a:pt x="5668964" y="2269279"/>
                  <a:pt x="5669023" y="2274903"/>
                  <a:pt x="5669023" y="2280541"/>
                </a:cubicBezTo>
                <a:cubicBezTo>
                  <a:pt x="5669023" y="2284333"/>
                  <a:pt x="5668996" y="2288119"/>
                  <a:pt x="5668430" y="2291891"/>
                </a:cubicBezTo>
                <a:lnTo>
                  <a:pt x="5667931" y="2291858"/>
                </a:lnTo>
                <a:lnTo>
                  <a:pt x="5667905" y="2292349"/>
                </a:lnTo>
                <a:lnTo>
                  <a:pt x="5650786" y="2290736"/>
                </a:lnTo>
                <a:cubicBezTo>
                  <a:pt x="5618412" y="2290213"/>
                  <a:pt x="5586532" y="2287255"/>
                  <a:pt x="5555360" y="2281745"/>
                </a:cubicBezTo>
                <a:cubicBezTo>
                  <a:pt x="5549783" y="2282161"/>
                  <a:pt x="5544454" y="2281220"/>
                  <a:pt x="5539143" y="2280217"/>
                </a:cubicBezTo>
                <a:lnTo>
                  <a:pt x="5539027" y="2279078"/>
                </a:lnTo>
                <a:cubicBezTo>
                  <a:pt x="5180176" y="2220146"/>
                  <a:pt x="4899137" y="1941574"/>
                  <a:pt x="4848861" y="1591480"/>
                </a:cubicBezTo>
                <a:cubicBezTo>
                  <a:pt x="4848694" y="1591427"/>
                  <a:pt x="4848525" y="1591423"/>
                  <a:pt x="4848356" y="1591418"/>
                </a:cubicBezTo>
                <a:lnTo>
                  <a:pt x="4847817" y="1584794"/>
                </a:lnTo>
                <a:cubicBezTo>
                  <a:pt x="4842759" y="1554782"/>
                  <a:pt x="4840308" y="1524133"/>
                  <a:pt x="4840350" y="1493044"/>
                </a:cubicBezTo>
                <a:cubicBezTo>
                  <a:pt x="4839038" y="1487460"/>
                  <a:pt x="4838980" y="1481838"/>
                  <a:pt x="4838980" y="1476202"/>
                </a:cubicBezTo>
                <a:lnTo>
                  <a:pt x="4839574" y="1464852"/>
                </a:lnTo>
                <a:lnTo>
                  <a:pt x="4840072" y="1464884"/>
                </a:lnTo>
                <a:close/>
                <a:moveTo>
                  <a:pt x="4826310" y="1464394"/>
                </a:moveTo>
                <a:lnTo>
                  <a:pt x="4826336" y="1464884"/>
                </a:lnTo>
                <a:lnTo>
                  <a:pt x="4826834" y="1464852"/>
                </a:lnTo>
                <a:lnTo>
                  <a:pt x="4827428" y="1476202"/>
                </a:lnTo>
                <a:cubicBezTo>
                  <a:pt x="4827428" y="1481838"/>
                  <a:pt x="4827369" y="1487460"/>
                  <a:pt x="4826057" y="1493044"/>
                </a:cubicBezTo>
                <a:cubicBezTo>
                  <a:pt x="4826099" y="1524133"/>
                  <a:pt x="4823649" y="1554782"/>
                  <a:pt x="4818590" y="1584794"/>
                </a:cubicBezTo>
                <a:lnTo>
                  <a:pt x="4818052" y="1591418"/>
                </a:lnTo>
                <a:cubicBezTo>
                  <a:pt x="4817882" y="1591423"/>
                  <a:pt x="4817714" y="1591427"/>
                  <a:pt x="4817546" y="1591480"/>
                </a:cubicBezTo>
                <a:cubicBezTo>
                  <a:pt x="4767271" y="1941574"/>
                  <a:pt x="4486232" y="2220146"/>
                  <a:pt x="4127381" y="2279078"/>
                </a:cubicBezTo>
                <a:lnTo>
                  <a:pt x="4127264" y="2280217"/>
                </a:lnTo>
                <a:cubicBezTo>
                  <a:pt x="4121954" y="2281220"/>
                  <a:pt x="4116625" y="2282161"/>
                  <a:pt x="4111048" y="2281745"/>
                </a:cubicBezTo>
                <a:cubicBezTo>
                  <a:pt x="4079876" y="2287255"/>
                  <a:pt x="4047996" y="2290213"/>
                  <a:pt x="4015621" y="2290736"/>
                </a:cubicBezTo>
                <a:lnTo>
                  <a:pt x="3998503" y="2292349"/>
                </a:lnTo>
                <a:lnTo>
                  <a:pt x="3998477" y="2291858"/>
                </a:lnTo>
                <a:lnTo>
                  <a:pt x="3997978" y="2291891"/>
                </a:lnTo>
                <a:cubicBezTo>
                  <a:pt x="3997412" y="2288119"/>
                  <a:pt x="3997385" y="2284333"/>
                  <a:pt x="3997385" y="2280541"/>
                </a:cubicBezTo>
                <a:cubicBezTo>
                  <a:pt x="3997385" y="2274903"/>
                  <a:pt x="3997443" y="2269279"/>
                  <a:pt x="3998755" y="2263693"/>
                </a:cubicBezTo>
                <a:cubicBezTo>
                  <a:pt x="3998713" y="2232611"/>
                  <a:pt x="4001163" y="2201969"/>
                  <a:pt x="4006219" y="2171962"/>
                </a:cubicBezTo>
                <a:lnTo>
                  <a:pt x="4006760" y="2165325"/>
                </a:lnTo>
                <a:cubicBezTo>
                  <a:pt x="4006928" y="2165320"/>
                  <a:pt x="4007098" y="2165315"/>
                  <a:pt x="4007265" y="2165262"/>
                </a:cubicBezTo>
                <a:cubicBezTo>
                  <a:pt x="4057542" y="1815167"/>
                  <a:pt x="4338581" y="1536596"/>
                  <a:pt x="4697431" y="1477664"/>
                </a:cubicBezTo>
                <a:lnTo>
                  <a:pt x="4697548" y="1476525"/>
                </a:lnTo>
                <a:cubicBezTo>
                  <a:pt x="4702857" y="1475523"/>
                  <a:pt x="4708185" y="1474582"/>
                  <a:pt x="4713761" y="1474998"/>
                </a:cubicBezTo>
                <a:cubicBezTo>
                  <a:pt x="4744944" y="1469485"/>
                  <a:pt x="4776837" y="1466527"/>
                  <a:pt x="4809222" y="1466004"/>
                </a:cubicBezTo>
                <a:close/>
                <a:moveTo>
                  <a:pt x="3147947" y="1464394"/>
                </a:moveTo>
                <a:lnTo>
                  <a:pt x="3165034" y="1466004"/>
                </a:lnTo>
                <a:cubicBezTo>
                  <a:pt x="3197420" y="1466527"/>
                  <a:pt x="3229312" y="1469485"/>
                  <a:pt x="3260496" y="1474998"/>
                </a:cubicBezTo>
                <a:cubicBezTo>
                  <a:pt x="3266072" y="1474582"/>
                  <a:pt x="3271400" y="1475523"/>
                  <a:pt x="3276708" y="1476525"/>
                </a:cubicBezTo>
                <a:lnTo>
                  <a:pt x="3276826" y="1477664"/>
                </a:lnTo>
                <a:cubicBezTo>
                  <a:pt x="3635676" y="1536596"/>
                  <a:pt x="3916715" y="1815167"/>
                  <a:pt x="3966991" y="2165262"/>
                </a:cubicBezTo>
                <a:cubicBezTo>
                  <a:pt x="3967159" y="2165315"/>
                  <a:pt x="3967328" y="2165320"/>
                  <a:pt x="3967497" y="2165325"/>
                </a:cubicBezTo>
                <a:lnTo>
                  <a:pt x="3968037" y="2171962"/>
                </a:lnTo>
                <a:cubicBezTo>
                  <a:pt x="3973094" y="2201969"/>
                  <a:pt x="3975543" y="2232611"/>
                  <a:pt x="3975501" y="2263693"/>
                </a:cubicBezTo>
                <a:cubicBezTo>
                  <a:pt x="3976813" y="2269279"/>
                  <a:pt x="3976872" y="2274903"/>
                  <a:pt x="3976872" y="2280541"/>
                </a:cubicBezTo>
                <a:cubicBezTo>
                  <a:pt x="3976872" y="2284333"/>
                  <a:pt x="3976845" y="2288119"/>
                  <a:pt x="3976279" y="2291891"/>
                </a:cubicBezTo>
                <a:lnTo>
                  <a:pt x="3975780" y="2291858"/>
                </a:lnTo>
                <a:lnTo>
                  <a:pt x="3975754" y="2292349"/>
                </a:lnTo>
                <a:lnTo>
                  <a:pt x="3958635" y="2290736"/>
                </a:lnTo>
                <a:cubicBezTo>
                  <a:pt x="3926261" y="2290213"/>
                  <a:pt x="3894381" y="2287255"/>
                  <a:pt x="3863209" y="2281745"/>
                </a:cubicBezTo>
                <a:cubicBezTo>
                  <a:pt x="3857632" y="2282161"/>
                  <a:pt x="3852303" y="2281220"/>
                  <a:pt x="3846992" y="2280217"/>
                </a:cubicBezTo>
                <a:lnTo>
                  <a:pt x="3846876" y="2279078"/>
                </a:lnTo>
                <a:cubicBezTo>
                  <a:pt x="3488025" y="2220146"/>
                  <a:pt x="3206986" y="1941574"/>
                  <a:pt x="3156710" y="1591480"/>
                </a:cubicBezTo>
                <a:cubicBezTo>
                  <a:pt x="3156543" y="1591427"/>
                  <a:pt x="3156374" y="1591423"/>
                  <a:pt x="3156205" y="1591418"/>
                </a:cubicBezTo>
                <a:lnTo>
                  <a:pt x="3155667" y="1584794"/>
                </a:lnTo>
                <a:cubicBezTo>
                  <a:pt x="3150608" y="1554782"/>
                  <a:pt x="3148157" y="1524133"/>
                  <a:pt x="3148199" y="1493044"/>
                </a:cubicBezTo>
                <a:cubicBezTo>
                  <a:pt x="3146887" y="1487460"/>
                  <a:pt x="3146829" y="1481838"/>
                  <a:pt x="3146829" y="1476202"/>
                </a:cubicBezTo>
                <a:lnTo>
                  <a:pt x="3147423" y="1464852"/>
                </a:lnTo>
                <a:lnTo>
                  <a:pt x="3147921" y="1464884"/>
                </a:lnTo>
                <a:close/>
                <a:moveTo>
                  <a:pt x="3134159" y="1464394"/>
                </a:moveTo>
                <a:lnTo>
                  <a:pt x="3134185" y="1464884"/>
                </a:lnTo>
                <a:lnTo>
                  <a:pt x="3134683" y="1464852"/>
                </a:lnTo>
                <a:lnTo>
                  <a:pt x="3135277" y="1476202"/>
                </a:lnTo>
                <a:cubicBezTo>
                  <a:pt x="3135277" y="1481838"/>
                  <a:pt x="3135218" y="1487460"/>
                  <a:pt x="3133906" y="1493044"/>
                </a:cubicBezTo>
                <a:cubicBezTo>
                  <a:pt x="3133948" y="1524133"/>
                  <a:pt x="3131498" y="1554782"/>
                  <a:pt x="3126439" y="1584794"/>
                </a:cubicBezTo>
                <a:lnTo>
                  <a:pt x="3125901" y="1591418"/>
                </a:lnTo>
                <a:cubicBezTo>
                  <a:pt x="3125731" y="1591423"/>
                  <a:pt x="3125563" y="1591427"/>
                  <a:pt x="3125395" y="1591480"/>
                </a:cubicBezTo>
                <a:cubicBezTo>
                  <a:pt x="3075120" y="1941574"/>
                  <a:pt x="2794081" y="2220146"/>
                  <a:pt x="2435230" y="2279078"/>
                </a:cubicBezTo>
                <a:lnTo>
                  <a:pt x="2435113" y="2280217"/>
                </a:lnTo>
                <a:cubicBezTo>
                  <a:pt x="2429803" y="2281220"/>
                  <a:pt x="2424474" y="2282161"/>
                  <a:pt x="2418897" y="2281745"/>
                </a:cubicBezTo>
                <a:cubicBezTo>
                  <a:pt x="2387725" y="2287255"/>
                  <a:pt x="2355845" y="2290213"/>
                  <a:pt x="2323470" y="2290736"/>
                </a:cubicBezTo>
                <a:lnTo>
                  <a:pt x="2306352" y="2292349"/>
                </a:lnTo>
                <a:lnTo>
                  <a:pt x="2306326" y="2291858"/>
                </a:lnTo>
                <a:lnTo>
                  <a:pt x="2305827" y="2291891"/>
                </a:lnTo>
                <a:cubicBezTo>
                  <a:pt x="2305261" y="2288119"/>
                  <a:pt x="2305234" y="2284333"/>
                  <a:pt x="2305234" y="2280541"/>
                </a:cubicBezTo>
                <a:cubicBezTo>
                  <a:pt x="2305234" y="2274903"/>
                  <a:pt x="2305292" y="2269279"/>
                  <a:pt x="2306604" y="2263693"/>
                </a:cubicBezTo>
                <a:cubicBezTo>
                  <a:pt x="2306562" y="2232611"/>
                  <a:pt x="2309012" y="2201969"/>
                  <a:pt x="2314068" y="2171962"/>
                </a:cubicBezTo>
                <a:lnTo>
                  <a:pt x="2314609" y="2165325"/>
                </a:lnTo>
                <a:cubicBezTo>
                  <a:pt x="2314777" y="2165320"/>
                  <a:pt x="2314947" y="2165315"/>
                  <a:pt x="2315114" y="2165262"/>
                </a:cubicBezTo>
                <a:cubicBezTo>
                  <a:pt x="2365391" y="1815167"/>
                  <a:pt x="2646430" y="1536596"/>
                  <a:pt x="3005280" y="1477664"/>
                </a:cubicBezTo>
                <a:lnTo>
                  <a:pt x="3005397" y="1476525"/>
                </a:lnTo>
                <a:cubicBezTo>
                  <a:pt x="3010706" y="1475523"/>
                  <a:pt x="3016034" y="1474582"/>
                  <a:pt x="3021610" y="1474998"/>
                </a:cubicBezTo>
                <a:cubicBezTo>
                  <a:pt x="3052793" y="1469485"/>
                  <a:pt x="3084686" y="1466527"/>
                  <a:pt x="3117071" y="1466004"/>
                </a:cubicBezTo>
                <a:close/>
                <a:moveTo>
                  <a:pt x="1455796" y="1464394"/>
                </a:moveTo>
                <a:lnTo>
                  <a:pt x="1472883" y="1466004"/>
                </a:lnTo>
                <a:cubicBezTo>
                  <a:pt x="1505269" y="1466527"/>
                  <a:pt x="1537161" y="1469485"/>
                  <a:pt x="1568345" y="1474998"/>
                </a:cubicBezTo>
                <a:cubicBezTo>
                  <a:pt x="1573921" y="1474582"/>
                  <a:pt x="1579249" y="1475523"/>
                  <a:pt x="1584557" y="1476525"/>
                </a:cubicBezTo>
                <a:lnTo>
                  <a:pt x="1584675" y="1477664"/>
                </a:lnTo>
                <a:cubicBezTo>
                  <a:pt x="1943525" y="1536596"/>
                  <a:pt x="2224564" y="1815167"/>
                  <a:pt x="2274840" y="2165262"/>
                </a:cubicBezTo>
                <a:cubicBezTo>
                  <a:pt x="2275008" y="2165315"/>
                  <a:pt x="2275177" y="2165320"/>
                  <a:pt x="2275346" y="2165325"/>
                </a:cubicBezTo>
                <a:lnTo>
                  <a:pt x="2275886" y="2171962"/>
                </a:lnTo>
                <a:cubicBezTo>
                  <a:pt x="2280943" y="2201969"/>
                  <a:pt x="2283392" y="2232611"/>
                  <a:pt x="2283350" y="2263693"/>
                </a:cubicBezTo>
                <a:cubicBezTo>
                  <a:pt x="2284662" y="2269279"/>
                  <a:pt x="2284721" y="2274903"/>
                  <a:pt x="2284721" y="2280541"/>
                </a:cubicBezTo>
                <a:cubicBezTo>
                  <a:pt x="2284721" y="2284333"/>
                  <a:pt x="2284694" y="2288119"/>
                  <a:pt x="2284128" y="2291891"/>
                </a:cubicBezTo>
                <a:lnTo>
                  <a:pt x="2283629" y="2291858"/>
                </a:lnTo>
                <a:lnTo>
                  <a:pt x="2283603" y="2292349"/>
                </a:lnTo>
                <a:lnTo>
                  <a:pt x="2266484" y="2290736"/>
                </a:lnTo>
                <a:cubicBezTo>
                  <a:pt x="2234110" y="2290213"/>
                  <a:pt x="2202230" y="2287255"/>
                  <a:pt x="2171058" y="2281745"/>
                </a:cubicBezTo>
                <a:cubicBezTo>
                  <a:pt x="2165481" y="2282161"/>
                  <a:pt x="2160152" y="2281220"/>
                  <a:pt x="2154841" y="2280217"/>
                </a:cubicBezTo>
                <a:lnTo>
                  <a:pt x="2154725" y="2279078"/>
                </a:lnTo>
                <a:cubicBezTo>
                  <a:pt x="1795874" y="2220146"/>
                  <a:pt x="1514835" y="1941574"/>
                  <a:pt x="1464559" y="1591480"/>
                </a:cubicBezTo>
                <a:cubicBezTo>
                  <a:pt x="1464392" y="1591427"/>
                  <a:pt x="1464223" y="1591423"/>
                  <a:pt x="1464054" y="1591418"/>
                </a:cubicBezTo>
                <a:lnTo>
                  <a:pt x="1463515" y="1584794"/>
                </a:lnTo>
                <a:cubicBezTo>
                  <a:pt x="1458457" y="1554782"/>
                  <a:pt x="1456006" y="1524133"/>
                  <a:pt x="1456048" y="1493044"/>
                </a:cubicBezTo>
                <a:cubicBezTo>
                  <a:pt x="1454736" y="1487460"/>
                  <a:pt x="1454678" y="1481838"/>
                  <a:pt x="1454678" y="1476202"/>
                </a:cubicBezTo>
                <a:lnTo>
                  <a:pt x="1455272" y="1464852"/>
                </a:lnTo>
                <a:lnTo>
                  <a:pt x="1455770" y="1464884"/>
                </a:lnTo>
                <a:close/>
                <a:moveTo>
                  <a:pt x="1442008" y="1464394"/>
                </a:moveTo>
                <a:lnTo>
                  <a:pt x="1442034" y="1464884"/>
                </a:lnTo>
                <a:lnTo>
                  <a:pt x="1442532" y="1464852"/>
                </a:lnTo>
                <a:lnTo>
                  <a:pt x="1443126" y="1476202"/>
                </a:lnTo>
                <a:cubicBezTo>
                  <a:pt x="1443126" y="1481838"/>
                  <a:pt x="1443067" y="1487460"/>
                  <a:pt x="1441755" y="1493044"/>
                </a:cubicBezTo>
                <a:cubicBezTo>
                  <a:pt x="1441797" y="1524133"/>
                  <a:pt x="1439347" y="1554782"/>
                  <a:pt x="1434288" y="1584794"/>
                </a:cubicBezTo>
                <a:lnTo>
                  <a:pt x="1433750" y="1591418"/>
                </a:lnTo>
                <a:cubicBezTo>
                  <a:pt x="1433580" y="1591423"/>
                  <a:pt x="1433412" y="1591427"/>
                  <a:pt x="1433244" y="1591480"/>
                </a:cubicBezTo>
                <a:cubicBezTo>
                  <a:pt x="1382969" y="1941574"/>
                  <a:pt x="1101930" y="2220146"/>
                  <a:pt x="743079" y="2279078"/>
                </a:cubicBezTo>
                <a:lnTo>
                  <a:pt x="742962" y="2280217"/>
                </a:lnTo>
                <a:cubicBezTo>
                  <a:pt x="737652" y="2281220"/>
                  <a:pt x="732323" y="2282161"/>
                  <a:pt x="726746" y="2281745"/>
                </a:cubicBezTo>
                <a:cubicBezTo>
                  <a:pt x="695574" y="2287255"/>
                  <a:pt x="663693" y="2290213"/>
                  <a:pt x="631319" y="2290736"/>
                </a:cubicBezTo>
                <a:lnTo>
                  <a:pt x="614201" y="2292349"/>
                </a:lnTo>
                <a:lnTo>
                  <a:pt x="614175" y="2291858"/>
                </a:lnTo>
                <a:lnTo>
                  <a:pt x="613676" y="2291891"/>
                </a:lnTo>
                <a:cubicBezTo>
                  <a:pt x="613110" y="2288119"/>
                  <a:pt x="613083" y="2284333"/>
                  <a:pt x="613083" y="2280541"/>
                </a:cubicBezTo>
                <a:cubicBezTo>
                  <a:pt x="613083" y="2274903"/>
                  <a:pt x="613141" y="2269279"/>
                  <a:pt x="614453" y="2263693"/>
                </a:cubicBezTo>
                <a:cubicBezTo>
                  <a:pt x="614411" y="2232611"/>
                  <a:pt x="616861" y="2201969"/>
                  <a:pt x="621917" y="2171962"/>
                </a:cubicBezTo>
                <a:lnTo>
                  <a:pt x="622458" y="2165325"/>
                </a:lnTo>
                <a:cubicBezTo>
                  <a:pt x="622626" y="2165320"/>
                  <a:pt x="622796" y="2165315"/>
                  <a:pt x="622963" y="2165262"/>
                </a:cubicBezTo>
                <a:cubicBezTo>
                  <a:pt x="673240" y="1815167"/>
                  <a:pt x="954279" y="1536596"/>
                  <a:pt x="1313129" y="1477664"/>
                </a:cubicBezTo>
                <a:lnTo>
                  <a:pt x="1313246" y="1476525"/>
                </a:lnTo>
                <a:cubicBezTo>
                  <a:pt x="1318555" y="1475523"/>
                  <a:pt x="1323883" y="1474582"/>
                  <a:pt x="1329459" y="1474998"/>
                </a:cubicBezTo>
                <a:cubicBezTo>
                  <a:pt x="1360642" y="1469485"/>
                  <a:pt x="1392535" y="1466527"/>
                  <a:pt x="1424920" y="1466004"/>
                </a:cubicBezTo>
                <a:close/>
                <a:moveTo>
                  <a:pt x="10909360" y="750600"/>
                </a:moveTo>
                <a:cubicBezTo>
                  <a:pt x="10962636" y="1021506"/>
                  <a:pt x="11177479" y="1236303"/>
                  <a:pt x="11452669" y="1295446"/>
                </a:cubicBezTo>
                <a:cubicBezTo>
                  <a:pt x="11399394" y="1024540"/>
                  <a:pt x="11184550" y="809743"/>
                  <a:pt x="10909360" y="750600"/>
                </a:cubicBezTo>
                <a:close/>
                <a:moveTo>
                  <a:pt x="10602109" y="750600"/>
                </a:moveTo>
                <a:cubicBezTo>
                  <a:pt x="10326919" y="809743"/>
                  <a:pt x="10112075" y="1024540"/>
                  <a:pt x="10058800" y="1295446"/>
                </a:cubicBezTo>
                <a:cubicBezTo>
                  <a:pt x="10333990" y="1236303"/>
                  <a:pt x="10548833" y="1021506"/>
                  <a:pt x="10602109" y="750600"/>
                </a:cubicBezTo>
                <a:close/>
                <a:moveTo>
                  <a:pt x="9217207" y="750600"/>
                </a:moveTo>
                <a:cubicBezTo>
                  <a:pt x="9270483" y="1021506"/>
                  <a:pt x="9485326" y="1236303"/>
                  <a:pt x="9760516" y="1295446"/>
                </a:cubicBezTo>
                <a:cubicBezTo>
                  <a:pt x="9707241" y="1024540"/>
                  <a:pt x="9492397" y="809743"/>
                  <a:pt x="9217207" y="750600"/>
                </a:cubicBezTo>
                <a:close/>
                <a:moveTo>
                  <a:pt x="8909958" y="750600"/>
                </a:moveTo>
                <a:cubicBezTo>
                  <a:pt x="8634768" y="809743"/>
                  <a:pt x="8419924" y="1024540"/>
                  <a:pt x="8366649" y="1295446"/>
                </a:cubicBezTo>
                <a:cubicBezTo>
                  <a:pt x="8641839" y="1236303"/>
                  <a:pt x="8856682" y="1021506"/>
                  <a:pt x="8909958" y="750600"/>
                </a:cubicBezTo>
                <a:close/>
                <a:moveTo>
                  <a:pt x="7525056" y="750600"/>
                </a:moveTo>
                <a:cubicBezTo>
                  <a:pt x="7578332" y="1021506"/>
                  <a:pt x="7793175" y="1236303"/>
                  <a:pt x="8068365" y="1295446"/>
                </a:cubicBezTo>
                <a:cubicBezTo>
                  <a:pt x="8015090" y="1024540"/>
                  <a:pt x="7800246" y="809743"/>
                  <a:pt x="7525056" y="750600"/>
                </a:cubicBezTo>
                <a:close/>
                <a:moveTo>
                  <a:pt x="7217807" y="750600"/>
                </a:moveTo>
                <a:cubicBezTo>
                  <a:pt x="6942617" y="809743"/>
                  <a:pt x="6727773" y="1024540"/>
                  <a:pt x="6674498" y="1295446"/>
                </a:cubicBezTo>
                <a:cubicBezTo>
                  <a:pt x="6949688" y="1236303"/>
                  <a:pt x="7164531" y="1021506"/>
                  <a:pt x="7217807" y="750600"/>
                </a:cubicBezTo>
                <a:close/>
                <a:moveTo>
                  <a:pt x="5832905" y="750600"/>
                </a:moveTo>
                <a:cubicBezTo>
                  <a:pt x="5886181" y="1021506"/>
                  <a:pt x="6101024" y="1236303"/>
                  <a:pt x="6376214" y="1295446"/>
                </a:cubicBezTo>
                <a:cubicBezTo>
                  <a:pt x="6322939" y="1024540"/>
                  <a:pt x="6108095" y="809743"/>
                  <a:pt x="5832905" y="750600"/>
                </a:cubicBezTo>
                <a:close/>
                <a:moveTo>
                  <a:pt x="5525656" y="750600"/>
                </a:moveTo>
                <a:cubicBezTo>
                  <a:pt x="5250466" y="809743"/>
                  <a:pt x="5035622" y="1024540"/>
                  <a:pt x="4982347" y="1295446"/>
                </a:cubicBezTo>
                <a:cubicBezTo>
                  <a:pt x="5257537" y="1236303"/>
                  <a:pt x="5472380" y="1021506"/>
                  <a:pt x="5525656" y="750600"/>
                </a:cubicBezTo>
                <a:close/>
                <a:moveTo>
                  <a:pt x="4140754" y="750600"/>
                </a:moveTo>
                <a:cubicBezTo>
                  <a:pt x="4194030" y="1021506"/>
                  <a:pt x="4408873" y="1236303"/>
                  <a:pt x="4684063" y="1295446"/>
                </a:cubicBezTo>
                <a:cubicBezTo>
                  <a:pt x="4630788" y="1024540"/>
                  <a:pt x="4415944" y="809743"/>
                  <a:pt x="4140754" y="750600"/>
                </a:cubicBezTo>
                <a:close/>
                <a:moveTo>
                  <a:pt x="3833505" y="750600"/>
                </a:moveTo>
                <a:cubicBezTo>
                  <a:pt x="3558315" y="809743"/>
                  <a:pt x="3343471" y="1024540"/>
                  <a:pt x="3290196" y="1295446"/>
                </a:cubicBezTo>
                <a:cubicBezTo>
                  <a:pt x="3565386" y="1236303"/>
                  <a:pt x="3780229" y="1021506"/>
                  <a:pt x="3833505" y="750600"/>
                </a:cubicBezTo>
                <a:close/>
                <a:moveTo>
                  <a:pt x="2448603" y="750600"/>
                </a:moveTo>
                <a:cubicBezTo>
                  <a:pt x="2501879" y="1021506"/>
                  <a:pt x="2716722" y="1236303"/>
                  <a:pt x="2991912" y="1295446"/>
                </a:cubicBezTo>
                <a:cubicBezTo>
                  <a:pt x="2938637" y="1024540"/>
                  <a:pt x="2723793" y="809743"/>
                  <a:pt x="2448603" y="750600"/>
                </a:cubicBezTo>
                <a:close/>
                <a:moveTo>
                  <a:pt x="2141354" y="750600"/>
                </a:moveTo>
                <a:cubicBezTo>
                  <a:pt x="1866164" y="809743"/>
                  <a:pt x="1651320" y="1024540"/>
                  <a:pt x="1598045" y="1295446"/>
                </a:cubicBezTo>
                <a:cubicBezTo>
                  <a:pt x="1873235" y="1236303"/>
                  <a:pt x="2088078" y="1021506"/>
                  <a:pt x="2141354" y="750600"/>
                </a:cubicBezTo>
                <a:close/>
                <a:moveTo>
                  <a:pt x="756452" y="750600"/>
                </a:moveTo>
                <a:cubicBezTo>
                  <a:pt x="809728" y="1021506"/>
                  <a:pt x="1024571" y="1236303"/>
                  <a:pt x="1299761" y="1295446"/>
                </a:cubicBezTo>
                <a:cubicBezTo>
                  <a:pt x="1246486" y="1024540"/>
                  <a:pt x="1031642" y="809743"/>
                  <a:pt x="756452" y="750600"/>
                </a:cubicBezTo>
                <a:close/>
                <a:moveTo>
                  <a:pt x="12192000" y="647790"/>
                </a:moveTo>
                <a:lnTo>
                  <a:pt x="12192000" y="780838"/>
                </a:lnTo>
                <a:cubicBezTo>
                  <a:pt x="11966807" y="865550"/>
                  <a:pt x="11797421" y="1059155"/>
                  <a:pt x="11750953" y="1295446"/>
                </a:cubicBezTo>
                <a:cubicBezTo>
                  <a:pt x="11935988" y="1255679"/>
                  <a:pt x="12093739" y="1145540"/>
                  <a:pt x="12192000" y="994335"/>
                </a:cubicBezTo>
                <a:lnTo>
                  <a:pt x="12192000" y="1195909"/>
                </a:lnTo>
                <a:cubicBezTo>
                  <a:pt x="12071770" y="1314911"/>
                  <a:pt x="11914089" y="1397686"/>
                  <a:pt x="11737582" y="1426902"/>
                </a:cubicBezTo>
                <a:lnTo>
                  <a:pt x="11737466" y="1428050"/>
                </a:lnTo>
                <a:cubicBezTo>
                  <a:pt x="11732155" y="1429061"/>
                  <a:pt x="11726826" y="1430009"/>
                  <a:pt x="11721249" y="1429590"/>
                </a:cubicBezTo>
                <a:cubicBezTo>
                  <a:pt x="11690077" y="1435144"/>
                  <a:pt x="11658197" y="1438125"/>
                  <a:pt x="11625822" y="1438652"/>
                </a:cubicBezTo>
                <a:lnTo>
                  <a:pt x="11608704" y="1440278"/>
                </a:lnTo>
                <a:lnTo>
                  <a:pt x="11608678" y="1439783"/>
                </a:lnTo>
                <a:lnTo>
                  <a:pt x="11608179" y="1439816"/>
                </a:lnTo>
                <a:cubicBezTo>
                  <a:pt x="11607613" y="1436014"/>
                  <a:pt x="11607586" y="1432198"/>
                  <a:pt x="11607586" y="1428376"/>
                </a:cubicBezTo>
                <a:cubicBezTo>
                  <a:pt x="11607586" y="1422694"/>
                  <a:pt x="11607645" y="1417025"/>
                  <a:pt x="11608957" y="1411395"/>
                </a:cubicBezTo>
                <a:cubicBezTo>
                  <a:pt x="11608914" y="1380067"/>
                  <a:pt x="11611364" y="1349182"/>
                  <a:pt x="11616421" y="1318938"/>
                </a:cubicBezTo>
                <a:lnTo>
                  <a:pt x="11616961" y="1312248"/>
                </a:lnTo>
                <a:cubicBezTo>
                  <a:pt x="11617130" y="1312243"/>
                  <a:pt x="11617299" y="1312238"/>
                  <a:pt x="11617466" y="1312185"/>
                </a:cubicBezTo>
                <a:cubicBezTo>
                  <a:pt x="11662185" y="998329"/>
                  <a:pt x="11889463" y="741504"/>
                  <a:pt x="12192000" y="647790"/>
                </a:cubicBezTo>
                <a:close/>
                <a:moveTo>
                  <a:pt x="10767111" y="605769"/>
                </a:moveTo>
                <a:lnTo>
                  <a:pt x="10784198" y="607392"/>
                </a:lnTo>
                <a:cubicBezTo>
                  <a:pt x="10816584" y="607919"/>
                  <a:pt x="10848477" y="610900"/>
                  <a:pt x="10879660" y="616457"/>
                </a:cubicBezTo>
                <a:cubicBezTo>
                  <a:pt x="10885236" y="616038"/>
                  <a:pt x="10890564" y="616986"/>
                  <a:pt x="10895873" y="617996"/>
                </a:cubicBezTo>
                <a:lnTo>
                  <a:pt x="10895990" y="619144"/>
                </a:lnTo>
                <a:cubicBezTo>
                  <a:pt x="11254840" y="678542"/>
                  <a:pt x="11535879" y="959319"/>
                  <a:pt x="11586156" y="1312185"/>
                </a:cubicBezTo>
                <a:cubicBezTo>
                  <a:pt x="11586323" y="1312238"/>
                  <a:pt x="11586492" y="1312243"/>
                  <a:pt x="11586661" y="1312248"/>
                </a:cubicBezTo>
                <a:lnTo>
                  <a:pt x="11587201" y="1318938"/>
                </a:lnTo>
                <a:cubicBezTo>
                  <a:pt x="11592258" y="1349182"/>
                  <a:pt x="11594708" y="1380067"/>
                  <a:pt x="11594665" y="1411395"/>
                </a:cubicBezTo>
                <a:cubicBezTo>
                  <a:pt x="11595977" y="1417025"/>
                  <a:pt x="11596036" y="1422694"/>
                  <a:pt x="11596036" y="1428376"/>
                </a:cubicBezTo>
                <a:cubicBezTo>
                  <a:pt x="11596036" y="1432198"/>
                  <a:pt x="11596009" y="1436014"/>
                  <a:pt x="11595443" y="1439816"/>
                </a:cubicBezTo>
                <a:lnTo>
                  <a:pt x="11594944" y="1439783"/>
                </a:lnTo>
                <a:lnTo>
                  <a:pt x="11594918" y="1440278"/>
                </a:lnTo>
                <a:lnTo>
                  <a:pt x="11577800" y="1438652"/>
                </a:lnTo>
                <a:cubicBezTo>
                  <a:pt x="11545425" y="1438125"/>
                  <a:pt x="11513545" y="1435144"/>
                  <a:pt x="11482373" y="1429590"/>
                </a:cubicBezTo>
                <a:cubicBezTo>
                  <a:pt x="11476796" y="1430009"/>
                  <a:pt x="11471467" y="1429061"/>
                  <a:pt x="11466156" y="1428050"/>
                </a:cubicBezTo>
                <a:lnTo>
                  <a:pt x="11466040" y="1426902"/>
                </a:lnTo>
                <a:cubicBezTo>
                  <a:pt x="11107189" y="1367503"/>
                  <a:pt x="10826150" y="1086726"/>
                  <a:pt x="10775875" y="733861"/>
                </a:cubicBezTo>
                <a:cubicBezTo>
                  <a:pt x="10775707" y="733808"/>
                  <a:pt x="10775539" y="733803"/>
                  <a:pt x="10775369" y="733798"/>
                </a:cubicBezTo>
                <a:lnTo>
                  <a:pt x="10774831" y="727122"/>
                </a:lnTo>
                <a:cubicBezTo>
                  <a:pt x="10769772" y="696872"/>
                  <a:pt x="10767321" y="665981"/>
                  <a:pt x="10767364" y="634646"/>
                </a:cubicBezTo>
                <a:cubicBezTo>
                  <a:pt x="10766052" y="629018"/>
                  <a:pt x="10765993" y="623351"/>
                  <a:pt x="10765993" y="617670"/>
                </a:cubicBezTo>
                <a:lnTo>
                  <a:pt x="10766587" y="606230"/>
                </a:lnTo>
                <a:lnTo>
                  <a:pt x="10767085" y="606263"/>
                </a:lnTo>
                <a:close/>
                <a:moveTo>
                  <a:pt x="10744358" y="605769"/>
                </a:moveTo>
                <a:lnTo>
                  <a:pt x="10744384" y="606263"/>
                </a:lnTo>
                <a:lnTo>
                  <a:pt x="10744882" y="606230"/>
                </a:lnTo>
                <a:lnTo>
                  <a:pt x="10745476" y="617670"/>
                </a:lnTo>
                <a:cubicBezTo>
                  <a:pt x="10745476" y="623351"/>
                  <a:pt x="10745417" y="629018"/>
                  <a:pt x="10744105" y="634646"/>
                </a:cubicBezTo>
                <a:cubicBezTo>
                  <a:pt x="10744148" y="665981"/>
                  <a:pt x="10741697" y="696872"/>
                  <a:pt x="10736638" y="727122"/>
                </a:cubicBezTo>
                <a:lnTo>
                  <a:pt x="10736100" y="733798"/>
                </a:lnTo>
                <a:cubicBezTo>
                  <a:pt x="10735930" y="733803"/>
                  <a:pt x="10735762" y="733808"/>
                  <a:pt x="10735594" y="733861"/>
                </a:cubicBezTo>
                <a:cubicBezTo>
                  <a:pt x="10685319" y="1086726"/>
                  <a:pt x="10404280" y="1367503"/>
                  <a:pt x="10045429" y="1426902"/>
                </a:cubicBezTo>
                <a:lnTo>
                  <a:pt x="10045313" y="1428050"/>
                </a:lnTo>
                <a:cubicBezTo>
                  <a:pt x="10040002" y="1429061"/>
                  <a:pt x="10034673" y="1430009"/>
                  <a:pt x="10029096" y="1429590"/>
                </a:cubicBezTo>
                <a:cubicBezTo>
                  <a:pt x="9997924" y="1435144"/>
                  <a:pt x="9966044" y="1438125"/>
                  <a:pt x="9933669" y="1438652"/>
                </a:cubicBezTo>
                <a:lnTo>
                  <a:pt x="9916551" y="1440278"/>
                </a:lnTo>
                <a:lnTo>
                  <a:pt x="9916525" y="1439783"/>
                </a:lnTo>
                <a:lnTo>
                  <a:pt x="9916026" y="1439816"/>
                </a:lnTo>
                <a:cubicBezTo>
                  <a:pt x="9915460" y="1436014"/>
                  <a:pt x="9915433" y="1432198"/>
                  <a:pt x="9915433" y="1428376"/>
                </a:cubicBezTo>
                <a:cubicBezTo>
                  <a:pt x="9915433" y="1422694"/>
                  <a:pt x="9915492" y="1417025"/>
                  <a:pt x="9916804" y="1411395"/>
                </a:cubicBezTo>
                <a:cubicBezTo>
                  <a:pt x="9916761" y="1380067"/>
                  <a:pt x="9919211" y="1349182"/>
                  <a:pt x="9924268" y="1318938"/>
                </a:cubicBezTo>
                <a:lnTo>
                  <a:pt x="9924808" y="1312248"/>
                </a:lnTo>
                <a:cubicBezTo>
                  <a:pt x="9924977" y="1312243"/>
                  <a:pt x="9925146" y="1312238"/>
                  <a:pt x="9925314" y="1312185"/>
                </a:cubicBezTo>
                <a:cubicBezTo>
                  <a:pt x="9975590" y="959319"/>
                  <a:pt x="10256629" y="678542"/>
                  <a:pt x="10615479" y="619144"/>
                </a:cubicBezTo>
                <a:lnTo>
                  <a:pt x="10615596" y="617996"/>
                </a:lnTo>
                <a:cubicBezTo>
                  <a:pt x="10620905" y="616986"/>
                  <a:pt x="10626233" y="616038"/>
                  <a:pt x="10631809" y="616457"/>
                </a:cubicBezTo>
                <a:cubicBezTo>
                  <a:pt x="10662992" y="610900"/>
                  <a:pt x="10694885" y="607919"/>
                  <a:pt x="10727271" y="607392"/>
                </a:cubicBezTo>
                <a:close/>
                <a:moveTo>
                  <a:pt x="9074958" y="605769"/>
                </a:moveTo>
                <a:lnTo>
                  <a:pt x="9092045" y="607392"/>
                </a:lnTo>
                <a:cubicBezTo>
                  <a:pt x="9124431" y="607919"/>
                  <a:pt x="9156324" y="610900"/>
                  <a:pt x="9187507" y="616457"/>
                </a:cubicBezTo>
                <a:cubicBezTo>
                  <a:pt x="9193083" y="616038"/>
                  <a:pt x="9198411" y="616986"/>
                  <a:pt x="9203720" y="617996"/>
                </a:cubicBezTo>
                <a:lnTo>
                  <a:pt x="9203837" y="619144"/>
                </a:lnTo>
                <a:cubicBezTo>
                  <a:pt x="9562687" y="678542"/>
                  <a:pt x="9843726" y="959319"/>
                  <a:pt x="9894002" y="1312185"/>
                </a:cubicBezTo>
                <a:cubicBezTo>
                  <a:pt x="9894170" y="1312238"/>
                  <a:pt x="9894339" y="1312243"/>
                  <a:pt x="9894508" y="1312248"/>
                </a:cubicBezTo>
                <a:lnTo>
                  <a:pt x="9895048" y="1318938"/>
                </a:lnTo>
                <a:cubicBezTo>
                  <a:pt x="9900105" y="1349182"/>
                  <a:pt x="9902555" y="1380067"/>
                  <a:pt x="9902512" y="1411395"/>
                </a:cubicBezTo>
                <a:cubicBezTo>
                  <a:pt x="9903824" y="1417025"/>
                  <a:pt x="9903883" y="1422694"/>
                  <a:pt x="9903883" y="1428376"/>
                </a:cubicBezTo>
                <a:cubicBezTo>
                  <a:pt x="9903883" y="1432198"/>
                  <a:pt x="9903856" y="1436014"/>
                  <a:pt x="9903290" y="1439816"/>
                </a:cubicBezTo>
                <a:lnTo>
                  <a:pt x="9902791" y="1439783"/>
                </a:lnTo>
                <a:lnTo>
                  <a:pt x="9902765" y="1440278"/>
                </a:lnTo>
                <a:lnTo>
                  <a:pt x="9885647" y="1438652"/>
                </a:lnTo>
                <a:cubicBezTo>
                  <a:pt x="9853272" y="1438125"/>
                  <a:pt x="9821392" y="1435144"/>
                  <a:pt x="9790220" y="1429590"/>
                </a:cubicBezTo>
                <a:cubicBezTo>
                  <a:pt x="9784643" y="1430009"/>
                  <a:pt x="9779314" y="1429061"/>
                  <a:pt x="9774003" y="1428050"/>
                </a:cubicBezTo>
                <a:lnTo>
                  <a:pt x="9773887" y="1426902"/>
                </a:lnTo>
                <a:cubicBezTo>
                  <a:pt x="9415036" y="1367503"/>
                  <a:pt x="9133997" y="1086726"/>
                  <a:pt x="9083722" y="733861"/>
                </a:cubicBezTo>
                <a:cubicBezTo>
                  <a:pt x="9083554" y="733808"/>
                  <a:pt x="9083386" y="733803"/>
                  <a:pt x="9083216" y="733798"/>
                </a:cubicBezTo>
                <a:lnTo>
                  <a:pt x="9082678" y="727122"/>
                </a:lnTo>
                <a:cubicBezTo>
                  <a:pt x="9077619" y="696872"/>
                  <a:pt x="9075168" y="665981"/>
                  <a:pt x="9075211" y="634646"/>
                </a:cubicBezTo>
                <a:cubicBezTo>
                  <a:pt x="9073899" y="629018"/>
                  <a:pt x="9073840" y="623351"/>
                  <a:pt x="9073840" y="617670"/>
                </a:cubicBezTo>
                <a:lnTo>
                  <a:pt x="9074434" y="606230"/>
                </a:lnTo>
                <a:lnTo>
                  <a:pt x="9074932" y="606263"/>
                </a:lnTo>
                <a:close/>
                <a:moveTo>
                  <a:pt x="9052207" y="605769"/>
                </a:moveTo>
                <a:lnTo>
                  <a:pt x="9052233" y="606263"/>
                </a:lnTo>
                <a:lnTo>
                  <a:pt x="9052731" y="606230"/>
                </a:lnTo>
                <a:lnTo>
                  <a:pt x="9053325" y="617670"/>
                </a:lnTo>
                <a:cubicBezTo>
                  <a:pt x="9053325" y="623351"/>
                  <a:pt x="9053266" y="629018"/>
                  <a:pt x="9051954" y="634646"/>
                </a:cubicBezTo>
                <a:cubicBezTo>
                  <a:pt x="9051997" y="665981"/>
                  <a:pt x="9049546" y="696872"/>
                  <a:pt x="9044487" y="727122"/>
                </a:cubicBezTo>
                <a:lnTo>
                  <a:pt x="9043949" y="733798"/>
                </a:lnTo>
                <a:cubicBezTo>
                  <a:pt x="9043779" y="733803"/>
                  <a:pt x="9043611" y="733808"/>
                  <a:pt x="9043443" y="733861"/>
                </a:cubicBezTo>
                <a:cubicBezTo>
                  <a:pt x="8993168" y="1086726"/>
                  <a:pt x="8712129" y="1367503"/>
                  <a:pt x="8353278" y="1426902"/>
                </a:cubicBezTo>
                <a:lnTo>
                  <a:pt x="8353162" y="1428050"/>
                </a:lnTo>
                <a:cubicBezTo>
                  <a:pt x="8347851" y="1429061"/>
                  <a:pt x="8342522" y="1430009"/>
                  <a:pt x="8336945" y="1429590"/>
                </a:cubicBezTo>
                <a:cubicBezTo>
                  <a:pt x="8305773" y="1435144"/>
                  <a:pt x="8273893" y="1438125"/>
                  <a:pt x="8241519" y="1438652"/>
                </a:cubicBezTo>
                <a:lnTo>
                  <a:pt x="8224400" y="1440278"/>
                </a:lnTo>
                <a:lnTo>
                  <a:pt x="8224374" y="1439783"/>
                </a:lnTo>
                <a:lnTo>
                  <a:pt x="8223875" y="1439816"/>
                </a:lnTo>
                <a:cubicBezTo>
                  <a:pt x="8223309" y="1436014"/>
                  <a:pt x="8223282" y="1432198"/>
                  <a:pt x="8223282" y="1428376"/>
                </a:cubicBezTo>
                <a:cubicBezTo>
                  <a:pt x="8223282" y="1422694"/>
                  <a:pt x="8223341" y="1417025"/>
                  <a:pt x="8224653" y="1411395"/>
                </a:cubicBezTo>
                <a:cubicBezTo>
                  <a:pt x="8224611" y="1380067"/>
                  <a:pt x="8227060" y="1349182"/>
                  <a:pt x="8232117" y="1318938"/>
                </a:cubicBezTo>
                <a:lnTo>
                  <a:pt x="8232657" y="1312248"/>
                </a:lnTo>
                <a:cubicBezTo>
                  <a:pt x="8232826" y="1312243"/>
                  <a:pt x="8232995" y="1312238"/>
                  <a:pt x="8233163" y="1312185"/>
                </a:cubicBezTo>
                <a:cubicBezTo>
                  <a:pt x="8283439" y="959319"/>
                  <a:pt x="8564478" y="678542"/>
                  <a:pt x="8923328" y="619144"/>
                </a:cubicBezTo>
                <a:lnTo>
                  <a:pt x="8923445" y="617996"/>
                </a:lnTo>
                <a:cubicBezTo>
                  <a:pt x="8928754" y="616986"/>
                  <a:pt x="8934082" y="616038"/>
                  <a:pt x="8939658" y="616457"/>
                </a:cubicBezTo>
                <a:cubicBezTo>
                  <a:pt x="8970841" y="610900"/>
                  <a:pt x="9002734" y="607919"/>
                  <a:pt x="9035120" y="607392"/>
                </a:cubicBezTo>
                <a:close/>
                <a:moveTo>
                  <a:pt x="7382807" y="605769"/>
                </a:moveTo>
                <a:lnTo>
                  <a:pt x="7399895" y="607392"/>
                </a:lnTo>
                <a:cubicBezTo>
                  <a:pt x="7432280" y="607919"/>
                  <a:pt x="7464173" y="610900"/>
                  <a:pt x="7495356" y="616457"/>
                </a:cubicBezTo>
                <a:cubicBezTo>
                  <a:pt x="7500932" y="616038"/>
                  <a:pt x="7506260" y="616986"/>
                  <a:pt x="7511569" y="617996"/>
                </a:cubicBezTo>
                <a:lnTo>
                  <a:pt x="7511686" y="619144"/>
                </a:lnTo>
                <a:cubicBezTo>
                  <a:pt x="7870536" y="678542"/>
                  <a:pt x="8151575" y="959319"/>
                  <a:pt x="8201852" y="1312185"/>
                </a:cubicBezTo>
                <a:cubicBezTo>
                  <a:pt x="8202019" y="1312238"/>
                  <a:pt x="8202189" y="1312243"/>
                  <a:pt x="8202357" y="1312248"/>
                </a:cubicBezTo>
                <a:lnTo>
                  <a:pt x="8202898" y="1318938"/>
                </a:lnTo>
                <a:cubicBezTo>
                  <a:pt x="8207954" y="1349182"/>
                  <a:pt x="8210404" y="1380067"/>
                  <a:pt x="8210362" y="1411395"/>
                </a:cubicBezTo>
                <a:cubicBezTo>
                  <a:pt x="8211674" y="1417025"/>
                  <a:pt x="8211732" y="1422694"/>
                  <a:pt x="8211732" y="1428376"/>
                </a:cubicBezTo>
                <a:cubicBezTo>
                  <a:pt x="8211732" y="1432198"/>
                  <a:pt x="8211705" y="1436014"/>
                  <a:pt x="8211139" y="1439816"/>
                </a:cubicBezTo>
                <a:lnTo>
                  <a:pt x="8210640" y="1439783"/>
                </a:lnTo>
                <a:lnTo>
                  <a:pt x="8210614" y="1440278"/>
                </a:lnTo>
                <a:lnTo>
                  <a:pt x="8193496" y="1438652"/>
                </a:lnTo>
                <a:cubicBezTo>
                  <a:pt x="8161122" y="1438125"/>
                  <a:pt x="8129241" y="1435144"/>
                  <a:pt x="8098069" y="1429590"/>
                </a:cubicBezTo>
                <a:cubicBezTo>
                  <a:pt x="8092492" y="1430009"/>
                  <a:pt x="8087163" y="1429061"/>
                  <a:pt x="8081853" y="1428050"/>
                </a:cubicBezTo>
                <a:lnTo>
                  <a:pt x="8081737" y="1426902"/>
                </a:lnTo>
                <a:cubicBezTo>
                  <a:pt x="7722885" y="1367503"/>
                  <a:pt x="7441846" y="1086726"/>
                  <a:pt x="7391571" y="733861"/>
                </a:cubicBezTo>
                <a:cubicBezTo>
                  <a:pt x="7391403" y="733808"/>
                  <a:pt x="7391235" y="733803"/>
                  <a:pt x="7391065" y="733798"/>
                </a:cubicBezTo>
                <a:lnTo>
                  <a:pt x="7390527" y="727122"/>
                </a:lnTo>
                <a:cubicBezTo>
                  <a:pt x="7385468" y="696872"/>
                  <a:pt x="7383018" y="665981"/>
                  <a:pt x="7383060" y="634646"/>
                </a:cubicBezTo>
                <a:cubicBezTo>
                  <a:pt x="7381748" y="629018"/>
                  <a:pt x="7381689" y="623351"/>
                  <a:pt x="7381689" y="617670"/>
                </a:cubicBezTo>
                <a:lnTo>
                  <a:pt x="7382283" y="606230"/>
                </a:lnTo>
                <a:lnTo>
                  <a:pt x="7382781" y="606263"/>
                </a:lnTo>
                <a:close/>
                <a:moveTo>
                  <a:pt x="5690656" y="605769"/>
                </a:moveTo>
                <a:lnTo>
                  <a:pt x="5707743" y="607392"/>
                </a:lnTo>
                <a:cubicBezTo>
                  <a:pt x="5740129" y="607919"/>
                  <a:pt x="5772021" y="610900"/>
                  <a:pt x="5803205" y="616457"/>
                </a:cubicBezTo>
                <a:cubicBezTo>
                  <a:pt x="5808781" y="616038"/>
                  <a:pt x="5814109" y="616986"/>
                  <a:pt x="5819417" y="617996"/>
                </a:cubicBezTo>
                <a:lnTo>
                  <a:pt x="5819534" y="619144"/>
                </a:lnTo>
                <a:cubicBezTo>
                  <a:pt x="6178385" y="678542"/>
                  <a:pt x="6459424" y="959319"/>
                  <a:pt x="6509700" y="1312185"/>
                </a:cubicBezTo>
                <a:cubicBezTo>
                  <a:pt x="6509868" y="1312238"/>
                  <a:pt x="6510037" y="1312243"/>
                  <a:pt x="6510206" y="1312248"/>
                </a:cubicBezTo>
                <a:lnTo>
                  <a:pt x="6510746" y="1318938"/>
                </a:lnTo>
                <a:cubicBezTo>
                  <a:pt x="6515803" y="1349182"/>
                  <a:pt x="6518252" y="1380067"/>
                  <a:pt x="6518210" y="1411395"/>
                </a:cubicBezTo>
                <a:cubicBezTo>
                  <a:pt x="6519522" y="1417025"/>
                  <a:pt x="6519581" y="1422694"/>
                  <a:pt x="6519581" y="1428376"/>
                </a:cubicBezTo>
                <a:cubicBezTo>
                  <a:pt x="6519581" y="1432198"/>
                  <a:pt x="6519554" y="1436014"/>
                  <a:pt x="6518988" y="1439816"/>
                </a:cubicBezTo>
                <a:lnTo>
                  <a:pt x="6518489" y="1439783"/>
                </a:lnTo>
                <a:lnTo>
                  <a:pt x="6518463" y="1440278"/>
                </a:lnTo>
                <a:lnTo>
                  <a:pt x="6501344" y="1438652"/>
                </a:lnTo>
                <a:cubicBezTo>
                  <a:pt x="6468970" y="1438125"/>
                  <a:pt x="6437090" y="1435144"/>
                  <a:pt x="6405918" y="1429590"/>
                </a:cubicBezTo>
                <a:cubicBezTo>
                  <a:pt x="6400341" y="1430009"/>
                  <a:pt x="6395012" y="1429061"/>
                  <a:pt x="6389701" y="1428050"/>
                </a:cubicBezTo>
                <a:lnTo>
                  <a:pt x="6389585" y="1426902"/>
                </a:lnTo>
                <a:cubicBezTo>
                  <a:pt x="6030734" y="1367503"/>
                  <a:pt x="5749695" y="1086726"/>
                  <a:pt x="5699419" y="733861"/>
                </a:cubicBezTo>
                <a:cubicBezTo>
                  <a:pt x="5699252" y="733808"/>
                  <a:pt x="5699083" y="733803"/>
                  <a:pt x="5698914" y="733798"/>
                </a:cubicBezTo>
                <a:lnTo>
                  <a:pt x="5698375" y="727122"/>
                </a:lnTo>
                <a:cubicBezTo>
                  <a:pt x="5693317" y="696872"/>
                  <a:pt x="5690866" y="665981"/>
                  <a:pt x="5690908" y="634646"/>
                </a:cubicBezTo>
                <a:cubicBezTo>
                  <a:pt x="5689596" y="629018"/>
                  <a:pt x="5689538" y="623351"/>
                  <a:pt x="5689538" y="617670"/>
                </a:cubicBezTo>
                <a:lnTo>
                  <a:pt x="5690132" y="606230"/>
                </a:lnTo>
                <a:lnTo>
                  <a:pt x="5690630" y="606263"/>
                </a:lnTo>
                <a:close/>
                <a:moveTo>
                  <a:pt x="5667905" y="605769"/>
                </a:moveTo>
                <a:lnTo>
                  <a:pt x="5667931" y="606263"/>
                </a:lnTo>
                <a:lnTo>
                  <a:pt x="5668429" y="606230"/>
                </a:lnTo>
                <a:lnTo>
                  <a:pt x="5669023" y="617670"/>
                </a:lnTo>
                <a:cubicBezTo>
                  <a:pt x="5669023" y="623351"/>
                  <a:pt x="5668964" y="629018"/>
                  <a:pt x="5667652" y="634646"/>
                </a:cubicBezTo>
                <a:cubicBezTo>
                  <a:pt x="5667694" y="665981"/>
                  <a:pt x="5665244" y="696872"/>
                  <a:pt x="5660185" y="727122"/>
                </a:cubicBezTo>
                <a:lnTo>
                  <a:pt x="5659647" y="733798"/>
                </a:lnTo>
                <a:cubicBezTo>
                  <a:pt x="5659477" y="733803"/>
                  <a:pt x="5659309" y="733808"/>
                  <a:pt x="5659141" y="733861"/>
                </a:cubicBezTo>
                <a:cubicBezTo>
                  <a:pt x="5608866" y="1086726"/>
                  <a:pt x="5327827" y="1367503"/>
                  <a:pt x="4968975" y="1426902"/>
                </a:cubicBezTo>
                <a:lnTo>
                  <a:pt x="4968859" y="1428050"/>
                </a:lnTo>
                <a:cubicBezTo>
                  <a:pt x="4963549" y="1429061"/>
                  <a:pt x="4958220" y="1430009"/>
                  <a:pt x="4952643" y="1429590"/>
                </a:cubicBezTo>
                <a:cubicBezTo>
                  <a:pt x="4921471" y="1435144"/>
                  <a:pt x="4889590" y="1438125"/>
                  <a:pt x="4857216" y="1438652"/>
                </a:cubicBezTo>
                <a:lnTo>
                  <a:pt x="4840098" y="1440278"/>
                </a:lnTo>
                <a:lnTo>
                  <a:pt x="4840072" y="1439783"/>
                </a:lnTo>
                <a:lnTo>
                  <a:pt x="4839573" y="1439816"/>
                </a:lnTo>
                <a:cubicBezTo>
                  <a:pt x="4839007" y="1436014"/>
                  <a:pt x="4838980" y="1432198"/>
                  <a:pt x="4838980" y="1428376"/>
                </a:cubicBezTo>
                <a:cubicBezTo>
                  <a:pt x="4838980" y="1422694"/>
                  <a:pt x="4839038" y="1417025"/>
                  <a:pt x="4840350" y="1411395"/>
                </a:cubicBezTo>
                <a:cubicBezTo>
                  <a:pt x="4840308" y="1380067"/>
                  <a:pt x="4842758" y="1349182"/>
                  <a:pt x="4847814" y="1318938"/>
                </a:cubicBezTo>
                <a:lnTo>
                  <a:pt x="4848355" y="1312248"/>
                </a:lnTo>
                <a:cubicBezTo>
                  <a:pt x="4848523" y="1312243"/>
                  <a:pt x="4848693" y="1312238"/>
                  <a:pt x="4848860" y="1312185"/>
                </a:cubicBezTo>
                <a:cubicBezTo>
                  <a:pt x="4899137" y="959319"/>
                  <a:pt x="5180176" y="678542"/>
                  <a:pt x="5539026" y="619144"/>
                </a:cubicBezTo>
                <a:lnTo>
                  <a:pt x="5539143" y="617996"/>
                </a:lnTo>
                <a:cubicBezTo>
                  <a:pt x="5544452" y="616986"/>
                  <a:pt x="5549780" y="616038"/>
                  <a:pt x="5555356" y="616457"/>
                </a:cubicBezTo>
                <a:cubicBezTo>
                  <a:pt x="5586539" y="610900"/>
                  <a:pt x="5618432" y="607919"/>
                  <a:pt x="5650817" y="607392"/>
                </a:cubicBezTo>
                <a:close/>
                <a:moveTo>
                  <a:pt x="3998505" y="605769"/>
                </a:moveTo>
                <a:lnTo>
                  <a:pt x="4015592" y="607392"/>
                </a:lnTo>
                <a:cubicBezTo>
                  <a:pt x="4047978" y="607919"/>
                  <a:pt x="4079870" y="610900"/>
                  <a:pt x="4111054" y="616457"/>
                </a:cubicBezTo>
                <a:cubicBezTo>
                  <a:pt x="4116630" y="616038"/>
                  <a:pt x="4121958" y="616986"/>
                  <a:pt x="4127266" y="617996"/>
                </a:cubicBezTo>
                <a:lnTo>
                  <a:pt x="4127384" y="619144"/>
                </a:lnTo>
                <a:cubicBezTo>
                  <a:pt x="4486234" y="678542"/>
                  <a:pt x="4767273" y="959319"/>
                  <a:pt x="4817549" y="1312185"/>
                </a:cubicBezTo>
                <a:cubicBezTo>
                  <a:pt x="4817717" y="1312238"/>
                  <a:pt x="4817886" y="1312243"/>
                  <a:pt x="4818055" y="1312248"/>
                </a:cubicBezTo>
                <a:lnTo>
                  <a:pt x="4818595" y="1318938"/>
                </a:lnTo>
                <a:cubicBezTo>
                  <a:pt x="4823652" y="1349182"/>
                  <a:pt x="4826101" y="1380067"/>
                  <a:pt x="4826059" y="1411395"/>
                </a:cubicBezTo>
                <a:cubicBezTo>
                  <a:pt x="4827371" y="1417025"/>
                  <a:pt x="4827430" y="1422694"/>
                  <a:pt x="4827430" y="1428376"/>
                </a:cubicBezTo>
                <a:cubicBezTo>
                  <a:pt x="4827430" y="1432198"/>
                  <a:pt x="4827403" y="1436014"/>
                  <a:pt x="4826837" y="1439816"/>
                </a:cubicBezTo>
                <a:lnTo>
                  <a:pt x="4826338" y="1439783"/>
                </a:lnTo>
                <a:lnTo>
                  <a:pt x="4826312" y="1440278"/>
                </a:lnTo>
                <a:lnTo>
                  <a:pt x="4809193" y="1438652"/>
                </a:lnTo>
                <a:cubicBezTo>
                  <a:pt x="4776819" y="1438125"/>
                  <a:pt x="4744939" y="1435144"/>
                  <a:pt x="4713767" y="1429590"/>
                </a:cubicBezTo>
                <a:cubicBezTo>
                  <a:pt x="4708190" y="1430009"/>
                  <a:pt x="4702861" y="1429061"/>
                  <a:pt x="4697550" y="1428050"/>
                </a:cubicBezTo>
                <a:lnTo>
                  <a:pt x="4697434" y="1426902"/>
                </a:lnTo>
                <a:cubicBezTo>
                  <a:pt x="4338583" y="1367503"/>
                  <a:pt x="4057544" y="1086726"/>
                  <a:pt x="4007268" y="733861"/>
                </a:cubicBezTo>
                <a:cubicBezTo>
                  <a:pt x="4007101" y="733808"/>
                  <a:pt x="4006932" y="733803"/>
                  <a:pt x="4006763" y="733798"/>
                </a:cubicBezTo>
                <a:lnTo>
                  <a:pt x="4006225" y="727122"/>
                </a:lnTo>
                <a:cubicBezTo>
                  <a:pt x="4001166" y="696872"/>
                  <a:pt x="3998715" y="665981"/>
                  <a:pt x="3998757" y="634646"/>
                </a:cubicBezTo>
                <a:cubicBezTo>
                  <a:pt x="3997445" y="629018"/>
                  <a:pt x="3997387" y="623351"/>
                  <a:pt x="3997387" y="617670"/>
                </a:cubicBezTo>
                <a:lnTo>
                  <a:pt x="3997981" y="606230"/>
                </a:lnTo>
                <a:lnTo>
                  <a:pt x="3998479" y="606263"/>
                </a:lnTo>
                <a:close/>
                <a:moveTo>
                  <a:pt x="3975754" y="605769"/>
                </a:moveTo>
                <a:lnTo>
                  <a:pt x="3975780" y="606263"/>
                </a:lnTo>
                <a:lnTo>
                  <a:pt x="3976278" y="606230"/>
                </a:lnTo>
                <a:lnTo>
                  <a:pt x="3976872" y="617670"/>
                </a:lnTo>
                <a:cubicBezTo>
                  <a:pt x="3976872" y="623351"/>
                  <a:pt x="3976813" y="629018"/>
                  <a:pt x="3975501" y="634646"/>
                </a:cubicBezTo>
                <a:cubicBezTo>
                  <a:pt x="3975543" y="665981"/>
                  <a:pt x="3973093" y="696872"/>
                  <a:pt x="3968034" y="727122"/>
                </a:cubicBezTo>
                <a:lnTo>
                  <a:pt x="3967496" y="733798"/>
                </a:lnTo>
                <a:cubicBezTo>
                  <a:pt x="3967326" y="733803"/>
                  <a:pt x="3967158" y="733808"/>
                  <a:pt x="3966990" y="733861"/>
                </a:cubicBezTo>
                <a:cubicBezTo>
                  <a:pt x="3916715" y="1086726"/>
                  <a:pt x="3635676" y="1367503"/>
                  <a:pt x="3276825" y="1426902"/>
                </a:cubicBezTo>
                <a:lnTo>
                  <a:pt x="3276708" y="1428050"/>
                </a:lnTo>
                <a:cubicBezTo>
                  <a:pt x="3271398" y="1429061"/>
                  <a:pt x="3266069" y="1430009"/>
                  <a:pt x="3260492" y="1429590"/>
                </a:cubicBezTo>
                <a:cubicBezTo>
                  <a:pt x="3229320" y="1435144"/>
                  <a:pt x="3197440" y="1438125"/>
                  <a:pt x="3165065" y="1438652"/>
                </a:cubicBezTo>
                <a:lnTo>
                  <a:pt x="3147947" y="1440278"/>
                </a:lnTo>
                <a:lnTo>
                  <a:pt x="3147921" y="1439783"/>
                </a:lnTo>
                <a:lnTo>
                  <a:pt x="3147422" y="1439816"/>
                </a:lnTo>
                <a:cubicBezTo>
                  <a:pt x="3146856" y="1436014"/>
                  <a:pt x="3146829" y="1432198"/>
                  <a:pt x="3146829" y="1428376"/>
                </a:cubicBezTo>
                <a:cubicBezTo>
                  <a:pt x="3146829" y="1422694"/>
                  <a:pt x="3146887" y="1417025"/>
                  <a:pt x="3148199" y="1411395"/>
                </a:cubicBezTo>
                <a:cubicBezTo>
                  <a:pt x="3148157" y="1380067"/>
                  <a:pt x="3150607" y="1349182"/>
                  <a:pt x="3155663" y="1318938"/>
                </a:cubicBezTo>
                <a:lnTo>
                  <a:pt x="3156204" y="1312248"/>
                </a:lnTo>
                <a:cubicBezTo>
                  <a:pt x="3156372" y="1312243"/>
                  <a:pt x="3156542" y="1312238"/>
                  <a:pt x="3156709" y="1312185"/>
                </a:cubicBezTo>
                <a:cubicBezTo>
                  <a:pt x="3206986" y="959319"/>
                  <a:pt x="3488025" y="678542"/>
                  <a:pt x="3846875" y="619144"/>
                </a:cubicBezTo>
                <a:lnTo>
                  <a:pt x="3846992" y="617996"/>
                </a:lnTo>
                <a:cubicBezTo>
                  <a:pt x="3852301" y="616986"/>
                  <a:pt x="3857629" y="616038"/>
                  <a:pt x="3863205" y="616457"/>
                </a:cubicBezTo>
                <a:cubicBezTo>
                  <a:pt x="3894388" y="610900"/>
                  <a:pt x="3926281" y="607919"/>
                  <a:pt x="3958666" y="607392"/>
                </a:cubicBezTo>
                <a:close/>
                <a:moveTo>
                  <a:pt x="2306354" y="605769"/>
                </a:moveTo>
                <a:lnTo>
                  <a:pt x="2323441" y="607392"/>
                </a:lnTo>
                <a:cubicBezTo>
                  <a:pt x="2355827" y="607919"/>
                  <a:pt x="2387719" y="610900"/>
                  <a:pt x="2418903" y="616457"/>
                </a:cubicBezTo>
                <a:cubicBezTo>
                  <a:pt x="2424479" y="616038"/>
                  <a:pt x="2429807" y="616986"/>
                  <a:pt x="2435115" y="617996"/>
                </a:cubicBezTo>
                <a:lnTo>
                  <a:pt x="2435233" y="619144"/>
                </a:lnTo>
                <a:cubicBezTo>
                  <a:pt x="2794083" y="678542"/>
                  <a:pt x="3075122" y="959319"/>
                  <a:pt x="3125398" y="1312185"/>
                </a:cubicBezTo>
                <a:cubicBezTo>
                  <a:pt x="3125566" y="1312238"/>
                  <a:pt x="3125735" y="1312243"/>
                  <a:pt x="3125904" y="1312248"/>
                </a:cubicBezTo>
                <a:lnTo>
                  <a:pt x="3126444" y="1318938"/>
                </a:lnTo>
                <a:cubicBezTo>
                  <a:pt x="3131501" y="1349182"/>
                  <a:pt x="3133950" y="1380067"/>
                  <a:pt x="3133908" y="1411395"/>
                </a:cubicBezTo>
                <a:cubicBezTo>
                  <a:pt x="3135220" y="1417025"/>
                  <a:pt x="3135279" y="1422694"/>
                  <a:pt x="3135279" y="1428376"/>
                </a:cubicBezTo>
                <a:cubicBezTo>
                  <a:pt x="3135279" y="1432198"/>
                  <a:pt x="3135252" y="1436014"/>
                  <a:pt x="3134686" y="1439816"/>
                </a:cubicBezTo>
                <a:lnTo>
                  <a:pt x="3134187" y="1439783"/>
                </a:lnTo>
                <a:lnTo>
                  <a:pt x="3134161" y="1440278"/>
                </a:lnTo>
                <a:lnTo>
                  <a:pt x="3117042" y="1438652"/>
                </a:lnTo>
                <a:cubicBezTo>
                  <a:pt x="3084668" y="1438125"/>
                  <a:pt x="3052788" y="1435144"/>
                  <a:pt x="3021616" y="1429590"/>
                </a:cubicBezTo>
                <a:cubicBezTo>
                  <a:pt x="3016039" y="1430009"/>
                  <a:pt x="3010710" y="1429061"/>
                  <a:pt x="3005399" y="1428050"/>
                </a:cubicBezTo>
                <a:lnTo>
                  <a:pt x="3005283" y="1426902"/>
                </a:lnTo>
                <a:cubicBezTo>
                  <a:pt x="2646432" y="1367503"/>
                  <a:pt x="2365393" y="1086726"/>
                  <a:pt x="2315117" y="733861"/>
                </a:cubicBezTo>
                <a:cubicBezTo>
                  <a:pt x="2314950" y="733808"/>
                  <a:pt x="2314781" y="733803"/>
                  <a:pt x="2314612" y="733798"/>
                </a:cubicBezTo>
                <a:lnTo>
                  <a:pt x="2314074" y="727122"/>
                </a:lnTo>
                <a:cubicBezTo>
                  <a:pt x="2309015" y="696872"/>
                  <a:pt x="2306564" y="665981"/>
                  <a:pt x="2306606" y="634646"/>
                </a:cubicBezTo>
                <a:cubicBezTo>
                  <a:pt x="2305294" y="629018"/>
                  <a:pt x="2305236" y="623351"/>
                  <a:pt x="2305236" y="617670"/>
                </a:cubicBezTo>
                <a:lnTo>
                  <a:pt x="2305830" y="606230"/>
                </a:lnTo>
                <a:lnTo>
                  <a:pt x="2306328" y="606263"/>
                </a:lnTo>
                <a:close/>
                <a:moveTo>
                  <a:pt x="2283603" y="605769"/>
                </a:moveTo>
                <a:lnTo>
                  <a:pt x="2283629" y="606263"/>
                </a:lnTo>
                <a:lnTo>
                  <a:pt x="2284127" y="606230"/>
                </a:lnTo>
                <a:lnTo>
                  <a:pt x="2284721" y="617670"/>
                </a:lnTo>
                <a:cubicBezTo>
                  <a:pt x="2284721" y="623351"/>
                  <a:pt x="2284662" y="629018"/>
                  <a:pt x="2283350" y="634646"/>
                </a:cubicBezTo>
                <a:cubicBezTo>
                  <a:pt x="2283392" y="665981"/>
                  <a:pt x="2280942" y="696872"/>
                  <a:pt x="2275883" y="727122"/>
                </a:cubicBezTo>
                <a:lnTo>
                  <a:pt x="2275345" y="733798"/>
                </a:lnTo>
                <a:cubicBezTo>
                  <a:pt x="2275175" y="733803"/>
                  <a:pt x="2275007" y="733808"/>
                  <a:pt x="2274839" y="733861"/>
                </a:cubicBezTo>
                <a:cubicBezTo>
                  <a:pt x="2224564" y="1086726"/>
                  <a:pt x="1943525" y="1367503"/>
                  <a:pt x="1584673" y="1426902"/>
                </a:cubicBezTo>
                <a:lnTo>
                  <a:pt x="1584557" y="1428050"/>
                </a:lnTo>
                <a:cubicBezTo>
                  <a:pt x="1579247" y="1429061"/>
                  <a:pt x="1573918" y="1430009"/>
                  <a:pt x="1568341" y="1429590"/>
                </a:cubicBezTo>
                <a:cubicBezTo>
                  <a:pt x="1537169" y="1435144"/>
                  <a:pt x="1505289" y="1438125"/>
                  <a:pt x="1472914" y="1438652"/>
                </a:cubicBezTo>
                <a:lnTo>
                  <a:pt x="1455796" y="1440278"/>
                </a:lnTo>
                <a:lnTo>
                  <a:pt x="1455770" y="1439783"/>
                </a:lnTo>
                <a:lnTo>
                  <a:pt x="1455271" y="1439816"/>
                </a:lnTo>
                <a:cubicBezTo>
                  <a:pt x="1454705" y="1436014"/>
                  <a:pt x="1454678" y="1432198"/>
                  <a:pt x="1454678" y="1428376"/>
                </a:cubicBezTo>
                <a:cubicBezTo>
                  <a:pt x="1454678" y="1422694"/>
                  <a:pt x="1454736" y="1417025"/>
                  <a:pt x="1456048" y="1411395"/>
                </a:cubicBezTo>
                <a:cubicBezTo>
                  <a:pt x="1456006" y="1380067"/>
                  <a:pt x="1458456" y="1349182"/>
                  <a:pt x="1463513" y="1318938"/>
                </a:cubicBezTo>
                <a:lnTo>
                  <a:pt x="1464053" y="1312248"/>
                </a:lnTo>
                <a:cubicBezTo>
                  <a:pt x="1464221" y="1312243"/>
                  <a:pt x="1464391" y="1312238"/>
                  <a:pt x="1464558" y="1312185"/>
                </a:cubicBezTo>
                <a:cubicBezTo>
                  <a:pt x="1514835" y="959319"/>
                  <a:pt x="1795874" y="678542"/>
                  <a:pt x="2154724" y="619144"/>
                </a:cubicBezTo>
                <a:lnTo>
                  <a:pt x="2154841" y="617996"/>
                </a:lnTo>
                <a:cubicBezTo>
                  <a:pt x="2160150" y="616986"/>
                  <a:pt x="2165478" y="616038"/>
                  <a:pt x="2171054" y="616457"/>
                </a:cubicBezTo>
                <a:cubicBezTo>
                  <a:pt x="2202237" y="610900"/>
                  <a:pt x="2234130" y="607919"/>
                  <a:pt x="2266515" y="607392"/>
                </a:cubicBezTo>
                <a:close/>
                <a:moveTo>
                  <a:pt x="614203" y="605769"/>
                </a:moveTo>
                <a:lnTo>
                  <a:pt x="631290" y="607392"/>
                </a:lnTo>
                <a:cubicBezTo>
                  <a:pt x="663676" y="607919"/>
                  <a:pt x="695568" y="610900"/>
                  <a:pt x="726752" y="616457"/>
                </a:cubicBezTo>
                <a:cubicBezTo>
                  <a:pt x="732328" y="616038"/>
                  <a:pt x="737656" y="616986"/>
                  <a:pt x="742964" y="617996"/>
                </a:cubicBezTo>
                <a:lnTo>
                  <a:pt x="743081" y="619144"/>
                </a:lnTo>
                <a:cubicBezTo>
                  <a:pt x="1101932" y="678542"/>
                  <a:pt x="1382971" y="959319"/>
                  <a:pt x="1433247" y="1312185"/>
                </a:cubicBezTo>
                <a:cubicBezTo>
                  <a:pt x="1433415" y="1312238"/>
                  <a:pt x="1433584" y="1312243"/>
                  <a:pt x="1433753" y="1312248"/>
                </a:cubicBezTo>
                <a:lnTo>
                  <a:pt x="1434293" y="1318938"/>
                </a:lnTo>
                <a:cubicBezTo>
                  <a:pt x="1439350" y="1349182"/>
                  <a:pt x="1441799" y="1380067"/>
                  <a:pt x="1441757" y="1411395"/>
                </a:cubicBezTo>
                <a:cubicBezTo>
                  <a:pt x="1443069" y="1417025"/>
                  <a:pt x="1443128" y="1422694"/>
                  <a:pt x="1443128" y="1428376"/>
                </a:cubicBezTo>
                <a:cubicBezTo>
                  <a:pt x="1443128" y="1432198"/>
                  <a:pt x="1443101" y="1436014"/>
                  <a:pt x="1442535" y="1439816"/>
                </a:cubicBezTo>
                <a:lnTo>
                  <a:pt x="1442036" y="1439783"/>
                </a:lnTo>
                <a:lnTo>
                  <a:pt x="1442010" y="1440278"/>
                </a:lnTo>
                <a:lnTo>
                  <a:pt x="1424891" y="1438652"/>
                </a:lnTo>
                <a:cubicBezTo>
                  <a:pt x="1392517" y="1438125"/>
                  <a:pt x="1360637" y="1435144"/>
                  <a:pt x="1329465" y="1429590"/>
                </a:cubicBezTo>
                <a:cubicBezTo>
                  <a:pt x="1323888" y="1430009"/>
                  <a:pt x="1318559" y="1429061"/>
                  <a:pt x="1313248" y="1428050"/>
                </a:cubicBezTo>
                <a:lnTo>
                  <a:pt x="1313132" y="1426902"/>
                </a:lnTo>
                <a:cubicBezTo>
                  <a:pt x="954281" y="1367503"/>
                  <a:pt x="673242" y="1086726"/>
                  <a:pt x="622966" y="733861"/>
                </a:cubicBezTo>
                <a:cubicBezTo>
                  <a:pt x="622799" y="733808"/>
                  <a:pt x="622630" y="733803"/>
                  <a:pt x="622461" y="733798"/>
                </a:cubicBezTo>
                <a:lnTo>
                  <a:pt x="621923" y="727122"/>
                </a:lnTo>
                <a:cubicBezTo>
                  <a:pt x="616864" y="696872"/>
                  <a:pt x="614413" y="665981"/>
                  <a:pt x="614455" y="634646"/>
                </a:cubicBezTo>
                <a:cubicBezTo>
                  <a:pt x="613143" y="629018"/>
                  <a:pt x="613085" y="623351"/>
                  <a:pt x="613085" y="617670"/>
                </a:cubicBezTo>
                <a:lnTo>
                  <a:pt x="613679" y="606230"/>
                </a:lnTo>
                <a:lnTo>
                  <a:pt x="614177" y="606263"/>
                </a:lnTo>
                <a:close/>
                <a:moveTo>
                  <a:pt x="7360056" y="605769"/>
                </a:moveTo>
                <a:lnTo>
                  <a:pt x="7360082" y="606263"/>
                </a:lnTo>
                <a:lnTo>
                  <a:pt x="7360580" y="606230"/>
                </a:lnTo>
                <a:lnTo>
                  <a:pt x="7361174" y="617670"/>
                </a:lnTo>
                <a:cubicBezTo>
                  <a:pt x="7361174" y="623351"/>
                  <a:pt x="7361116" y="629018"/>
                  <a:pt x="7359804" y="634646"/>
                </a:cubicBezTo>
                <a:cubicBezTo>
                  <a:pt x="7359846" y="665981"/>
                  <a:pt x="7357395" y="696872"/>
                  <a:pt x="7352337" y="727122"/>
                </a:cubicBezTo>
                <a:lnTo>
                  <a:pt x="7351798" y="733798"/>
                </a:lnTo>
                <a:cubicBezTo>
                  <a:pt x="7351629" y="733803"/>
                  <a:pt x="7351460" y="733808"/>
                  <a:pt x="7351293" y="733861"/>
                </a:cubicBezTo>
                <a:cubicBezTo>
                  <a:pt x="7301017" y="1086726"/>
                  <a:pt x="7019978" y="1367503"/>
                  <a:pt x="6661127" y="1426902"/>
                </a:cubicBezTo>
                <a:lnTo>
                  <a:pt x="6661011" y="1428050"/>
                </a:lnTo>
                <a:cubicBezTo>
                  <a:pt x="6655700" y="1429061"/>
                  <a:pt x="6650371" y="1430009"/>
                  <a:pt x="6644794" y="1429590"/>
                </a:cubicBezTo>
                <a:cubicBezTo>
                  <a:pt x="6613622" y="1435144"/>
                  <a:pt x="6581742" y="1438125"/>
                  <a:pt x="6549368" y="1438652"/>
                </a:cubicBezTo>
                <a:lnTo>
                  <a:pt x="6532249" y="1440278"/>
                </a:lnTo>
                <a:lnTo>
                  <a:pt x="6532223" y="1439783"/>
                </a:lnTo>
                <a:lnTo>
                  <a:pt x="6531724" y="1439816"/>
                </a:lnTo>
                <a:cubicBezTo>
                  <a:pt x="6531158" y="1436014"/>
                  <a:pt x="6531131" y="1432198"/>
                  <a:pt x="6531131" y="1428376"/>
                </a:cubicBezTo>
                <a:cubicBezTo>
                  <a:pt x="6531131" y="1422694"/>
                  <a:pt x="6531190" y="1417025"/>
                  <a:pt x="6532502" y="1411395"/>
                </a:cubicBezTo>
                <a:cubicBezTo>
                  <a:pt x="6532460" y="1380067"/>
                  <a:pt x="6534909" y="1349182"/>
                  <a:pt x="6539966" y="1318938"/>
                </a:cubicBezTo>
                <a:lnTo>
                  <a:pt x="6540506" y="1312248"/>
                </a:lnTo>
                <a:cubicBezTo>
                  <a:pt x="6540675" y="1312243"/>
                  <a:pt x="6540844" y="1312238"/>
                  <a:pt x="6541012" y="1312185"/>
                </a:cubicBezTo>
                <a:cubicBezTo>
                  <a:pt x="6591288" y="959319"/>
                  <a:pt x="6872327" y="678542"/>
                  <a:pt x="7231178" y="619144"/>
                </a:cubicBezTo>
                <a:lnTo>
                  <a:pt x="7231295" y="617996"/>
                </a:lnTo>
                <a:cubicBezTo>
                  <a:pt x="7236603" y="616986"/>
                  <a:pt x="7241931" y="616038"/>
                  <a:pt x="7247507" y="616457"/>
                </a:cubicBezTo>
                <a:cubicBezTo>
                  <a:pt x="7278691" y="610900"/>
                  <a:pt x="7310583" y="607919"/>
                  <a:pt x="7342969" y="607392"/>
                </a:cubicBezTo>
                <a:close/>
                <a:moveTo>
                  <a:pt x="591452" y="605769"/>
                </a:moveTo>
                <a:lnTo>
                  <a:pt x="591478" y="606263"/>
                </a:lnTo>
                <a:lnTo>
                  <a:pt x="591976" y="606230"/>
                </a:lnTo>
                <a:lnTo>
                  <a:pt x="592570" y="617670"/>
                </a:lnTo>
                <a:cubicBezTo>
                  <a:pt x="592570" y="623351"/>
                  <a:pt x="592511" y="629018"/>
                  <a:pt x="591199" y="634646"/>
                </a:cubicBezTo>
                <a:cubicBezTo>
                  <a:pt x="591242" y="665981"/>
                  <a:pt x="588791" y="696872"/>
                  <a:pt x="583732" y="727122"/>
                </a:cubicBezTo>
                <a:lnTo>
                  <a:pt x="583194" y="733798"/>
                </a:lnTo>
                <a:cubicBezTo>
                  <a:pt x="583024" y="733803"/>
                  <a:pt x="582856" y="733808"/>
                  <a:pt x="582689" y="733861"/>
                </a:cubicBezTo>
                <a:cubicBezTo>
                  <a:pt x="537576" y="1050490"/>
                  <a:pt x="306662" y="1309076"/>
                  <a:pt x="0" y="1400276"/>
                </a:cubicBezTo>
                <a:lnTo>
                  <a:pt x="0" y="1267938"/>
                </a:lnTo>
                <a:cubicBezTo>
                  <a:pt x="229298" y="1185101"/>
                  <a:pt x="402181" y="989705"/>
                  <a:pt x="449203" y="750600"/>
                </a:cubicBezTo>
                <a:cubicBezTo>
                  <a:pt x="258971" y="791484"/>
                  <a:pt x="97576" y="906749"/>
                  <a:pt x="0" y="1064489"/>
                </a:cubicBezTo>
                <a:lnTo>
                  <a:pt x="0" y="857695"/>
                </a:lnTo>
                <a:cubicBezTo>
                  <a:pt x="121484" y="734788"/>
                  <a:pt x="282199" y="649000"/>
                  <a:pt x="462573" y="619144"/>
                </a:cubicBezTo>
                <a:lnTo>
                  <a:pt x="462690" y="617996"/>
                </a:lnTo>
                <a:cubicBezTo>
                  <a:pt x="467999" y="616986"/>
                  <a:pt x="473327" y="616038"/>
                  <a:pt x="478903" y="616457"/>
                </a:cubicBezTo>
                <a:cubicBezTo>
                  <a:pt x="510086" y="610900"/>
                  <a:pt x="541979" y="607919"/>
                  <a:pt x="574365" y="607392"/>
                </a:cubicBezTo>
                <a:close/>
                <a:moveTo>
                  <a:pt x="11969013" y="0"/>
                </a:moveTo>
                <a:lnTo>
                  <a:pt x="12180097" y="0"/>
                </a:lnTo>
                <a:cubicBezTo>
                  <a:pt x="12184579" y="2797"/>
                  <a:pt x="12188307" y="6390"/>
                  <a:pt x="12192000" y="10016"/>
                </a:cubicBezTo>
                <a:lnTo>
                  <a:pt x="12192000" y="210008"/>
                </a:lnTo>
                <a:cubicBezTo>
                  <a:pt x="12135666" y="124006"/>
                  <a:pt x="12059786" y="51396"/>
                  <a:pt x="11969013" y="0"/>
                </a:cubicBezTo>
                <a:close/>
                <a:moveTo>
                  <a:pt x="11640695" y="0"/>
                </a:moveTo>
                <a:lnTo>
                  <a:pt x="11775234" y="0"/>
                </a:lnTo>
                <a:cubicBezTo>
                  <a:pt x="11842228" y="193636"/>
                  <a:pt x="11995970" y="348667"/>
                  <a:pt x="12192000" y="421829"/>
                </a:cubicBezTo>
                <a:lnTo>
                  <a:pt x="12192000" y="553832"/>
                </a:lnTo>
                <a:cubicBezTo>
                  <a:pt x="11924422" y="471599"/>
                  <a:pt x="11715712" y="262771"/>
                  <a:pt x="11640695" y="0"/>
                </a:cubicBezTo>
                <a:close/>
                <a:moveTo>
                  <a:pt x="11023379" y="0"/>
                </a:moveTo>
                <a:lnTo>
                  <a:pt x="11232088" y="0"/>
                </a:lnTo>
                <a:cubicBezTo>
                  <a:pt x="11066618" y="98005"/>
                  <a:pt x="10947209" y="260867"/>
                  <a:pt x="10909358" y="451830"/>
                </a:cubicBezTo>
                <a:cubicBezTo>
                  <a:pt x="11153410" y="399791"/>
                  <a:pt x="11350000" y="226290"/>
                  <a:pt x="11427896" y="0"/>
                </a:cubicBezTo>
                <a:lnTo>
                  <a:pt x="11561912" y="0"/>
                </a:lnTo>
                <a:cubicBezTo>
                  <a:pt x="11477134" y="299826"/>
                  <a:pt x="11217862" y="529393"/>
                  <a:pt x="10895987" y="582253"/>
                </a:cubicBezTo>
                <a:lnTo>
                  <a:pt x="10895871" y="583392"/>
                </a:lnTo>
                <a:cubicBezTo>
                  <a:pt x="10890560" y="584395"/>
                  <a:pt x="10885231" y="585336"/>
                  <a:pt x="10879654" y="584920"/>
                </a:cubicBezTo>
                <a:cubicBezTo>
                  <a:pt x="10848482" y="590430"/>
                  <a:pt x="10816602" y="593388"/>
                  <a:pt x="10784227" y="593911"/>
                </a:cubicBezTo>
                <a:lnTo>
                  <a:pt x="10767109" y="595524"/>
                </a:lnTo>
                <a:lnTo>
                  <a:pt x="10767083" y="595033"/>
                </a:lnTo>
                <a:lnTo>
                  <a:pt x="10766584" y="595066"/>
                </a:lnTo>
                <a:cubicBezTo>
                  <a:pt x="10766018" y="591293"/>
                  <a:pt x="10765991" y="587507"/>
                  <a:pt x="10765991" y="583715"/>
                </a:cubicBezTo>
                <a:cubicBezTo>
                  <a:pt x="10765991" y="578078"/>
                  <a:pt x="10766050" y="572454"/>
                  <a:pt x="10767362" y="566868"/>
                </a:cubicBezTo>
                <a:cubicBezTo>
                  <a:pt x="10767319" y="535786"/>
                  <a:pt x="10769769" y="505143"/>
                  <a:pt x="10774826" y="475137"/>
                </a:cubicBezTo>
                <a:lnTo>
                  <a:pt x="10775366" y="468500"/>
                </a:lnTo>
                <a:cubicBezTo>
                  <a:pt x="10775535" y="468495"/>
                  <a:pt x="10775704" y="468490"/>
                  <a:pt x="10775872" y="468437"/>
                </a:cubicBezTo>
                <a:cubicBezTo>
                  <a:pt x="10802174" y="285283"/>
                  <a:pt x="10891635" y="121704"/>
                  <a:pt x="11023379" y="0"/>
                </a:cubicBezTo>
                <a:close/>
                <a:moveTo>
                  <a:pt x="9949555" y="0"/>
                </a:moveTo>
                <a:lnTo>
                  <a:pt x="10083571" y="0"/>
                </a:lnTo>
                <a:cubicBezTo>
                  <a:pt x="10161467" y="226290"/>
                  <a:pt x="10358057" y="399791"/>
                  <a:pt x="10602109" y="451830"/>
                </a:cubicBezTo>
                <a:cubicBezTo>
                  <a:pt x="10564258" y="260867"/>
                  <a:pt x="10444849" y="98005"/>
                  <a:pt x="10279379" y="0"/>
                </a:cubicBezTo>
                <a:lnTo>
                  <a:pt x="10488089" y="0"/>
                </a:lnTo>
                <a:cubicBezTo>
                  <a:pt x="10619833" y="121704"/>
                  <a:pt x="10709293" y="285283"/>
                  <a:pt x="10735596" y="468437"/>
                </a:cubicBezTo>
                <a:cubicBezTo>
                  <a:pt x="10735763" y="468490"/>
                  <a:pt x="10735932" y="468495"/>
                  <a:pt x="10736101" y="468500"/>
                </a:cubicBezTo>
                <a:lnTo>
                  <a:pt x="10736641" y="475137"/>
                </a:lnTo>
                <a:cubicBezTo>
                  <a:pt x="10741698" y="505143"/>
                  <a:pt x="10744148" y="535786"/>
                  <a:pt x="10744105" y="566868"/>
                </a:cubicBezTo>
                <a:cubicBezTo>
                  <a:pt x="10745417" y="572454"/>
                  <a:pt x="10745476" y="578078"/>
                  <a:pt x="10745476" y="583715"/>
                </a:cubicBezTo>
                <a:cubicBezTo>
                  <a:pt x="10745476" y="587507"/>
                  <a:pt x="10745449" y="591293"/>
                  <a:pt x="10744883" y="595066"/>
                </a:cubicBezTo>
                <a:lnTo>
                  <a:pt x="10744384" y="595033"/>
                </a:lnTo>
                <a:lnTo>
                  <a:pt x="10744358" y="595524"/>
                </a:lnTo>
                <a:lnTo>
                  <a:pt x="10727240" y="593911"/>
                </a:lnTo>
                <a:cubicBezTo>
                  <a:pt x="10694865" y="593388"/>
                  <a:pt x="10662985" y="590430"/>
                  <a:pt x="10631813" y="584920"/>
                </a:cubicBezTo>
                <a:cubicBezTo>
                  <a:pt x="10626236" y="585336"/>
                  <a:pt x="10620907" y="584395"/>
                  <a:pt x="10615596" y="583392"/>
                </a:cubicBezTo>
                <a:lnTo>
                  <a:pt x="10615480" y="582253"/>
                </a:lnTo>
                <a:cubicBezTo>
                  <a:pt x="10293605" y="529393"/>
                  <a:pt x="10034333" y="299826"/>
                  <a:pt x="9949555" y="0"/>
                </a:cubicBezTo>
                <a:close/>
                <a:moveTo>
                  <a:pt x="9331225" y="0"/>
                </a:moveTo>
                <a:lnTo>
                  <a:pt x="9539935" y="0"/>
                </a:lnTo>
                <a:cubicBezTo>
                  <a:pt x="9374465" y="98005"/>
                  <a:pt x="9255056" y="260867"/>
                  <a:pt x="9217205" y="451830"/>
                </a:cubicBezTo>
                <a:cubicBezTo>
                  <a:pt x="9461257" y="399791"/>
                  <a:pt x="9657847" y="226290"/>
                  <a:pt x="9735743" y="0"/>
                </a:cubicBezTo>
                <a:lnTo>
                  <a:pt x="9869759" y="0"/>
                </a:lnTo>
                <a:cubicBezTo>
                  <a:pt x="9784981" y="299826"/>
                  <a:pt x="9525709" y="529393"/>
                  <a:pt x="9203834" y="582253"/>
                </a:cubicBezTo>
                <a:lnTo>
                  <a:pt x="9203718" y="583392"/>
                </a:lnTo>
                <a:cubicBezTo>
                  <a:pt x="9198407" y="584395"/>
                  <a:pt x="9193078" y="585336"/>
                  <a:pt x="9187501" y="584920"/>
                </a:cubicBezTo>
                <a:cubicBezTo>
                  <a:pt x="9156329" y="590430"/>
                  <a:pt x="9124449" y="593388"/>
                  <a:pt x="9092074" y="593911"/>
                </a:cubicBezTo>
                <a:lnTo>
                  <a:pt x="9074956" y="595524"/>
                </a:lnTo>
                <a:lnTo>
                  <a:pt x="9074930" y="595033"/>
                </a:lnTo>
                <a:lnTo>
                  <a:pt x="9074431" y="595066"/>
                </a:lnTo>
                <a:cubicBezTo>
                  <a:pt x="9073865" y="591293"/>
                  <a:pt x="9073838" y="587507"/>
                  <a:pt x="9073838" y="583715"/>
                </a:cubicBezTo>
                <a:cubicBezTo>
                  <a:pt x="9073838" y="578078"/>
                  <a:pt x="9073897" y="572454"/>
                  <a:pt x="9075209" y="566868"/>
                </a:cubicBezTo>
                <a:cubicBezTo>
                  <a:pt x="9075166" y="535786"/>
                  <a:pt x="9077616" y="505143"/>
                  <a:pt x="9082673" y="475137"/>
                </a:cubicBezTo>
                <a:lnTo>
                  <a:pt x="9083213" y="468500"/>
                </a:lnTo>
                <a:cubicBezTo>
                  <a:pt x="9083382" y="468495"/>
                  <a:pt x="9083551" y="468490"/>
                  <a:pt x="9083718" y="468437"/>
                </a:cubicBezTo>
                <a:cubicBezTo>
                  <a:pt x="9110021" y="285283"/>
                  <a:pt x="9199481" y="121704"/>
                  <a:pt x="9331225" y="0"/>
                </a:cubicBezTo>
                <a:close/>
                <a:moveTo>
                  <a:pt x="8257405" y="0"/>
                </a:moveTo>
                <a:lnTo>
                  <a:pt x="8391420" y="0"/>
                </a:lnTo>
                <a:cubicBezTo>
                  <a:pt x="8469316" y="226290"/>
                  <a:pt x="8665906" y="399791"/>
                  <a:pt x="8909958" y="451830"/>
                </a:cubicBezTo>
                <a:cubicBezTo>
                  <a:pt x="8872107" y="260867"/>
                  <a:pt x="8752698" y="98005"/>
                  <a:pt x="8587228" y="0"/>
                </a:cubicBezTo>
                <a:lnTo>
                  <a:pt x="8795937" y="0"/>
                </a:lnTo>
                <a:cubicBezTo>
                  <a:pt x="8927681" y="121704"/>
                  <a:pt x="9017142" y="285283"/>
                  <a:pt x="9043444" y="468437"/>
                </a:cubicBezTo>
                <a:cubicBezTo>
                  <a:pt x="9043612" y="468490"/>
                  <a:pt x="9043781" y="468495"/>
                  <a:pt x="9043950" y="468500"/>
                </a:cubicBezTo>
                <a:lnTo>
                  <a:pt x="9044490" y="475137"/>
                </a:lnTo>
                <a:cubicBezTo>
                  <a:pt x="9049547" y="505143"/>
                  <a:pt x="9051997" y="535786"/>
                  <a:pt x="9051954" y="566868"/>
                </a:cubicBezTo>
                <a:cubicBezTo>
                  <a:pt x="9053266" y="572454"/>
                  <a:pt x="9053325" y="578078"/>
                  <a:pt x="9053325" y="583715"/>
                </a:cubicBezTo>
                <a:cubicBezTo>
                  <a:pt x="9053325" y="587507"/>
                  <a:pt x="9053298" y="591293"/>
                  <a:pt x="9052732" y="595066"/>
                </a:cubicBezTo>
                <a:lnTo>
                  <a:pt x="9052233" y="595033"/>
                </a:lnTo>
                <a:lnTo>
                  <a:pt x="9052207" y="595524"/>
                </a:lnTo>
                <a:lnTo>
                  <a:pt x="9035089" y="593911"/>
                </a:lnTo>
                <a:cubicBezTo>
                  <a:pt x="9002714" y="593388"/>
                  <a:pt x="8970834" y="590430"/>
                  <a:pt x="8939662" y="584920"/>
                </a:cubicBezTo>
                <a:cubicBezTo>
                  <a:pt x="8934085" y="585336"/>
                  <a:pt x="8928756" y="584395"/>
                  <a:pt x="8923445" y="583392"/>
                </a:cubicBezTo>
                <a:lnTo>
                  <a:pt x="8923329" y="582253"/>
                </a:lnTo>
                <a:cubicBezTo>
                  <a:pt x="8601454" y="529393"/>
                  <a:pt x="8342182" y="299826"/>
                  <a:pt x="8257405" y="0"/>
                </a:cubicBezTo>
                <a:close/>
                <a:moveTo>
                  <a:pt x="7639075" y="0"/>
                </a:moveTo>
                <a:lnTo>
                  <a:pt x="7847784" y="0"/>
                </a:lnTo>
                <a:cubicBezTo>
                  <a:pt x="7682314" y="98005"/>
                  <a:pt x="7562905" y="260867"/>
                  <a:pt x="7525054" y="451830"/>
                </a:cubicBezTo>
                <a:cubicBezTo>
                  <a:pt x="7769107" y="399791"/>
                  <a:pt x="7965696" y="226290"/>
                  <a:pt x="8043592" y="0"/>
                </a:cubicBezTo>
                <a:lnTo>
                  <a:pt x="8177609" y="0"/>
                </a:lnTo>
                <a:cubicBezTo>
                  <a:pt x="8092830" y="299826"/>
                  <a:pt x="7833558" y="529393"/>
                  <a:pt x="7511683" y="582253"/>
                </a:cubicBezTo>
                <a:lnTo>
                  <a:pt x="7511567" y="583392"/>
                </a:lnTo>
                <a:cubicBezTo>
                  <a:pt x="7506256" y="584395"/>
                  <a:pt x="7500927" y="585336"/>
                  <a:pt x="7495350" y="584920"/>
                </a:cubicBezTo>
                <a:cubicBezTo>
                  <a:pt x="7464178" y="590430"/>
                  <a:pt x="7432298" y="593388"/>
                  <a:pt x="7399924" y="593911"/>
                </a:cubicBezTo>
                <a:lnTo>
                  <a:pt x="7382805" y="595524"/>
                </a:lnTo>
                <a:lnTo>
                  <a:pt x="7382779" y="595033"/>
                </a:lnTo>
                <a:lnTo>
                  <a:pt x="7382280" y="595066"/>
                </a:lnTo>
                <a:cubicBezTo>
                  <a:pt x="7381714" y="591293"/>
                  <a:pt x="7381687" y="587507"/>
                  <a:pt x="7381687" y="583715"/>
                </a:cubicBezTo>
                <a:cubicBezTo>
                  <a:pt x="7381687" y="578078"/>
                  <a:pt x="7381746" y="572454"/>
                  <a:pt x="7383058" y="566868"/>
                </a:cubicBezTo>
                <a:cubicBezTo>
                  <a:pt x="7383016" y="535786"/>
                  <a:pt x="7385465" y="505143"/>
                  <a:pt x="7390522" y="475137"/>
                </a:cubicBezTo>
                <a:lnTo>
                  <a:pt x="7391062" y="468500"/>
                </a:lnTo>
                <a:cubicBezTo>
                  <a:pt x="7391231" y="468495"/>
                  <a:pt x="7391400" y="468490"/>
                  <a:pt x="7391568" y="468437"/>
                </a:cubicBezTo>
                <a:cubicBezTo>
                  <a:pt x="7417870" y="285283"/>
                  <a:pt x="7507331" y="121703"/>
                  <a:pt x="7639075" y="0"/>
                </a:cubicBezTo>
                <a:close/>
                <a:moveTo>
                  <a:pt x="6565254" y="0"/>
                </a:moveTo>
                <a:lnTo>
                  <a:pt x="6699270" y="0"/>
                </a:lnTo>
                <a:cubicBezTo>
                  <a:pt x="6777166" y="226290"/>
                  <a:pt x="6973755" y="399791"/>
                  <a:pt x="7217807" y="451830"/>
                </a:cubicBezTo>
                <a:cubicBezTo>
                  <a:pt x="7179956" y="260867"/>
                  <a:pt x="7060547" y="98005"/>
                  <a:pt x="6895077" y="0"/>
                </a:cubicBezTo>
                <a:lnTo>
                  <a:pt x="7103787" y="0"/>
                </a:lnTo>
                <a:cubicBezTo>
                  <a:pt x="7235531" y="121704"/>
                  <a:pt x="7324992" y="285283"/>
                  <a:pt x="7351294" y="468437"/>
                </a:cubicBezTo>
                <a:cubicBezTo>
                  <a:pt x="7351461" y="468490"/>
                  <a:pt x="7351631" y="468495"/>
                  <a:pt x="7351799" y="468500"/>
                </a:cubicBezTo>
                <a:lnTo>
                  <a:pt x="7352340" y="475137"/>
                </a:lnTo>
                <a:cubicBezTo>
                  <a:pt x="7357396" y="505143"/>
                  <a:pt x="7359846" y="535786"/>
                  <a:pt x="7359804" y="566868"/>
                </a:cubicBezTo>
                <a:cubicBezTo>
                  <a:pt x="7361116" y="572454"/>
                  <a:pt x="7361174" y="578078"/>
                  <a:pt x="7361174" y="583715"/>
                </a:cubicBezTo>
                <a:cubicBezTo>
                  <a:pt x="7361174" y="587507"/>
                  <a:pt x="7361147" y="591293"/>
                  <a:pt x="7360581" y="595066"/>
                </a:cubicBezTo>
                <a:lnTo>
                  <a:pt x="7360082" y="595033"/>
                </a:lnTo>
                <a:lnTo>
                  <a:pt x="7360056" y="595524"/>
                </a:lnTo>
                <a:lnTo>
                  <a:pt x="7342938" y="593911"/>
                </a:lnTo>
                <a:cubicBezTo>
                  <a:pt x="7310564" y="593388"/>
                  <a:pt x="7278683" y="590430"/>
                  <a:pt x="7247511" y="584920"/>
                </a:cubicBezTo>
                <a:cubicBezTo>
                  <a:pt x="7241934" y="585336"/>
                  <a:pt x="7236605" y="584395"/>
                  <a:pt x="7231295" y="583392"/>
                </a:cubicBezTo>
                <a:lnTo>
                  <a:pt x="7231179" y="582253"/>
                </a:lnTo>
                <a:cubicBezTo>
                  <a:pt x="6909304" y="529393"/>
                  <a:pt x="6650032" y="299826"/>
                  <a:pt x="6565254" y="0"/>
                </a:cubicBezTo>
                <a:close/>
                <a:moveTo>
                  <a:pt x="5946924" y="0"/>
                </a:moveTo>
                <a:lnTo>
                  <a:pt x="6155633" y="0"/>
                </a:lnTo>
                <a:cubicBezTo>
                  <a:pt x="5990163" y="98005"/>
                  <a:pt x="5870754" y="260867"/>
                  <a:pt x="5832903" y="451830"/>
                </a:cubicBezTo>
                <a:cubicBezTo>
                  <a:pt x="6076956" y="399791"/>
                  <a:pt x="6273545" y="226290"/>
                  <a:pt x="6351441" y="0"/>
                </a:cubicBezTo>
                <a:lnTo>
                  <a:pt x="6485457" y="0"/>
                </a:lnTo>
                <a:cubicBezTo>
                  <a:pt x="6400679" y="299826"/>
                  <a:pt x="6141407" y="529393"/>
                  <a:pt x="5819531" y="582253"/>
                </a:cubicBezTo>
                <a:lnTo>
                  <a:pt x="5819415" y="583392"/>
                </a:lnTo>
                <a:cubicBezTo>
                  <a:pt x="5814105" y="584395"/>
                  <a:pt x="5808776" y="585336"/>
                  <a:pt x="5803199" y="584920"/>
                </a:cubicBezTo>
                <a:cubicBezTo>
                  <a:pt x="5772027" y="590430"/>
                  <a:pt x="5740146" y="593388"/>
                  <a:pt x="5707772" y="593911"/>
                </a:cubicBezTo>
                <a:lnTo>
                  <a:pt x="5690654" y="595524"/>
                </a:lnTo>
                <a:lnTo>
                  <a:pt x="5690628" y="595033"/>
                </a:lnTo>
                <a:lnTo>
                  <a:pt x="5690129" y="595066"/>
                </a:lnTo>
                <a:cubicBezTo>
                  <a:pt x="5689563" y="591293"/>
                  <a:pt x="5689536" y="587507"/>
                  <a:pt x="5689536" y="583715"/>
                </a:cubicBezTo>
                <a:cubicBezTo>
                  <a:pt x="5689536" y="578078"/>
                  <a:pt x="5689594" y="572454"/>
                  <a:pt x="5690906" y="566868"/>
                </a:cubicBezTo>
                <a:cubicBezTo>
                  <a:pt x="5690864" y="535786"/>
                  <a:pt x="5693314" y="505143"/>
                  <a:pt x="5698370" y="475137"/>
                </a:cubicBezTo>
                <a:lnTo>
                  <a:pt x="5698911" y="468500"/>
                </a:lnTo>
                <a:cubicBezTo>
                  <a:pt x="5699079" y="468495"/>
                  <a:pt x="5699249" y="468490"/>
                  <a:pt x="5699416" y="468437"/>
                </a:cubicBezTo>
                <a:cubicBezTo>
                  <a:pt x="5725719" y="285283"/>
                  <a:pt x="5815180" y="121704"/>
                  <a:pt x="5946924" y="0"/>
                </a:cubicBezTo>
                <a:close/>
                <a:moveTo>
                  <a:pt x="4873102" y="0"/>
                </a:moveTo>
                <a:lnTo>
                  <a:pt x="5007119" y="0"/>
                </a:lnTo>
                <a:cubicBezTo>
                  <a:pt x="5085015" y="226291"/>
                  <a:pt x="5281604" y="399791"/>
                  <a:pt x="5525656" y="451830"/>
                </a:cubicBezTo>
                <a:cubicBezTo>
                  <a:pt x="5487805" y="260867"/>
                  <a:pt x="5368397" y="98005"/>
                  <a:pt x="5202927" y="0"/>
                </a:cubicBezTo>
                <a:lnTo>
                  <a:pt x="5411635" y="0"/>
                </a:lnTo>
                <a:cubicBezTo>
                  <a:pt x="5543380" y="121703"/>
                  <a:pt x="5632840" y="285283"/>
                  <a:pt x="5659142" y="468437"/>
                </a:cubicBezTo>
                <a:cubicBezTo>
                  <a:pt x="5659310" y="468490"/>
                  <a:pt x="5659479" y="468495"/>
                  <a:pt x="5659648" y="468499"/>
                </a:cubicBezTo>
                <a:lnTo>
                  <a:pt x="5660188" y="475137"/>
                </a:lnTo>
                <a:cubicBezTo>
                  <a:pt x="5665245" y="505143"/>
                  <a:pt x="5667694" y="535786"/>
                  <a:pt x="5667652" y="566868"/>
                </a:cubicBezTo>
                <a:cubicBezTo>
                  <a:pt x="5668964" y="572454"/>
                  <a:pt x="5669023" y="578078"/>
                  <a:pt x="5669023" y="583715"/>
                </a:cubicBezTo>
                <a:cubicBezTo>
                  <a:pt x="5669023" y="587508"/>
                  <a:pt x="5668996" y="591293"/>
                  <a:pt x="5668430" y="595066"/>
                </a:cubicBezTo>
                <a:lnTo>
                  <a:pt x="5667931" y="595033"/>
                </a:lnTo>
                <a:lnTo>
                  <a:pt x="5667905" y="595524"/>
                </a:lnTo>
                <a:lnTo>
                  <a:pt x="5650786" y="593911"/>
                </a:lnTo>
                <a:cubicBezTo>
                  <a:pt x="5618412" y="593388"/>
                  <a:pt x="5586532" y="590430"/>
                  <a:pt x="5555360" y="584920"/>
                </a:cubicBezTo>
                <a:cubicBezTo>
                  <a:pt x="5549783" y="585336"/>
                  <a:pt x="5544454" y="584395"/>
                  <a:pt x="5539143" y="583392"/>
                </a:cubicBezTo>
                <a:lnTo>
                  <a:pt x="5539027" y="582253"/>
                </a:lnTo>
                <a:cubicBezTo>
                  <a:pt x="5217153" y="529393"/>
                  <a:pt x="4957881" y="299826"/>
                  <a:pt x="4873102" y="0"/>
                </a:cubicBezTo>
                <a:close/>
                <a:moveTo>
                  <a:pt x="4254773" y="0"/>
                </a:moveTo>
                <a:lnTo>
                  <a:pt x="4463482" y="0"/>
                </a:lnTo>
                <a:cubicBezTo>
                  <a:pt x="4298012" y="98005"/>
                  <a:pt x="4178603" y="260867"/>
                  <a:pt x="4140752" y="451830"/>
                </a:cubicBezTo>
                <a:cubicBezTo>
                  <a:pt x="4384804" y="399791"/>
                  <a:pt x="4581394" y="226291"/>
                  <a:pt x="4659290" y="0"/>
                </a:cubicBezTo>
                <a:lnTo>
                  <a:pt x="4793306" y="0"/>
                </a:lnTo>
                <a:cubicBezTo>
                  <a:pt x="4708528" y="299826"/>
                  <a:pt x="4449256" y="529393"/>
                  <a:pt x="4127381" y="582253"/>
                </a:cubicBezTo>
                <a:lnTo>
                  <a:pt x="4127264" y="583392"/>
                </a:lnTo>
                <a:cubicBezTo>
                  <a:pt x="4121954" y="584395"/>
                  <a:pt x="4116625" y="585336"/>
                  <a:pt x="4111048" y="584920"/>
                </a:cubicBezTo>
                <a:cubicBezTo>
                  <a:pt x="4079876" y="590430"/>
                  <a:pt x="4047996" y="593388"/>
                  <a:pt x="4015621" y="593911"/>
                </a:cubicBezTo>
                <a:lnTo>
                  <a:pt x="3998503" y="595524"/>
                </a:lnTo>
                <a:lnTo>
                  <a:pt x="3998477" y="595033"/>
                </a:lnTo>
                <a:lnTo>
                  <a:pt x="3997978" y="595066"/>
                </a:lnTo>
                <a:cubicBezTo>
                  <a:pt x="3997412" y="591293"/>
                  <a:pt x="3997385" y="587507"/>
                  <a:pt x="3997385" y="583715"/>
                </a:cubicBezTo>
                <a:cubicBezTo>
                  <a:pt x="3997385" y="578078"/>
                  <a:pt x="3997443" y="572454"/>
                  <a:pt x="3998755" y="566868"/>
                </a:cubicBezTo>
                <a:cubicBezTo>
                  <a:pt x="3998713" y="535786"/>
                  <a:pt x="4001163" y="505143"/>
                  <a:pt x="4006219" y="475137"/>
                </a:cubicBezTo>
                <a:lnTo>
                  <a:pt x="4006760" y="468499"/>
                </a:lnTo>
                <a:cubicBezTo>
                  <a:pt x="4006928" y="468495"/>
                  <a:pt x="4007098" y="468490"/>
                  <a:pt x="4007265" y="468437"/>
                </a:cubicBezTo>
                <a:cubicBezTo>
                  <a:pt x="4033568" y="285283"/>
                  <a:pt x="4123028" y="121703"/>
                  <a:pt x="4254773" y="0"/>
                </a:cubicBezTo>
                <a:close/>
                <a:moveTo>
                  <a:pt x="3180951" y="0"/>
                </a:moveTo>
                <a:lnTo>
                  <a:pt x="3314968" y="0"/>
                </a:lnTo>
                <a:cubicBezTo>
                  <a:pt x="3392864" y="226291"/>
                  <a:pt x="3589453" y="399791"/>
                  <a:pt x="3833505" y="451830"/>
                </a:cubicBezTo>
                <a:cubicBezTo>
                  <a:pt x="3795654" y="260867"/>
                  <a:pt x="3676245" y="98005"/>
                  <a:pt x="3510776" y="0"/>
                </a:cubicBezTo>
                <a:lnTo>
                  <a:pt x="3719484" y="0"/>
                </a:lnTo>
                <a:cubicBezTo>
                  <a:pt x="3851229" y="121703"/>
                  <a:pt x="3940689" y="285283"/>
                  <a:pt x="3966991" y="468437"/>
                </a:cubicBezTo>
                <a:cubicBezTo>
                  <a:pt x="3967159" y="468490"/>
                  <a:pt x="3967328" y="468495"/>
                  <a:pt x="3967497" y="468499"/>
                </a:cubicBezTo>
                <a:lnTo>
                  <a:pt x="3968037" y="475137"/>
                </a:lnTo>
                <a:cubicBezTo>
                  <a:pt x="3973094" y="505143"/>
                  <a:pt x="3975543" y="535786"/>
                  <a:pt x="3975501" y="566868"/>
                </a:cubicBezTo>
                <a:cubicBezTo>
                  <a:pt x="3976813" y="572454"/>
                  <a:pt x="3976872" y="578078"/>
                  <a:pt x="3976872" y="583715"/>
                </a:cubicBezTo>
                <a:cubicBezTo>
                  <a:pt x="3976872" y="587508"/>
                  <a:pt x="3976845" y="591293"/>
                  <a:pt x="3976279" y="595066"/>
                </a:cubicBezTo>
                <a:lnTo>
                  <a:pt x="3975780" y="595033"/>
                </a:lnTo>
                <a:lnTo>
                  <a:pt x="3975754" y="595524"/>
                </a:lnTo>
                <a:lnTo>
                  <a:pt x="3958635" y="593911"/>
                </a:lnTo>
                <a:cubicBezTo>
                  <a:pt x="3926261" y="593388"/>
                  <a:pt x="3894381" y="590430"/>
                  <a:pt x="3863209" y="584920"/>
                </a:cubicBezTo>
                <a:cubicBezTo>
                  <a:pt x="3857632" y="585336"/>
                  <a:pt x="3852303" y="584395"/>
                  <a:pt x="3846992" y="583392"/>
                </a:cubicBezTo>
                <a:lnTo>
                  <a:pt x="3846876" y="582253"/>
                </a:lnTo>
                <a:cubicBezTo>
                  <a:pt x="3525002" y="529393"/>
                  <a:pt x="3265729" y="299826"/>
                  <a:pt x="3180951" y="0"/>
                </a:cubicBezTo>
                <a:close/>
                <a:moveTo>
                  <a:pt x="2562622" y="0"/>
                </a:moveTo>
                <a:lnTo>
                  <a:pt x="2771330" y="0"/>
                </a:lnTo>
                <a:cubicBezTo>
                  <a:pt x="2605861" y="98005"/>
                  <a:pt x="2486452" y="260867"/>
                  <a:pt x="2448601" y="451830"/>
                </a:cubicBezTo>
                <a:cubicBezTo>
                  <a:pt x="2692653" y="399791"/>
                  <a:pt x="2889242" y="226291"/>
                  <a:pt x="2967139" y="0"/>
                </a:cubicBezTo>
                <a:lnTo>
                  <a:pt x="3101155" y="0"/>
                </a:lnTo>
                <a:cubicBezTo>
                  <a:pt x="3016377" y="299826"/>
                  <a:pt x="2757105" y="529393"/>
                  <a:pt x="2435230" y="582253"/>
                </a:cubicBezTo>
                <a:lnTo>
                  <a:pt x="2435113" y="583392"/>
                </a:lnTo>
                <a:cubicBezTo>
                  <a:pt x="2429803" y="584395"/>
                  <a:pt x="2424474" y="585336"/>
                  <a:pt x="2418897" y="584920"/>
                </a:cubicBezTo>
                <a:cubicBezTo>
                  <a:pt x="2387725" y="590430"/>
                  <a:pt x="2355845" y="593388"/>
                  <a:pt x="2323470" y="593911"/>
                </a:cubicBezTo>
                <a:lnTo>
                  <a:pt x="2306352" y="595524"/>
                </a:lnTo>
                <a:lnTo>
                  <a:pt x="2306326" y="595033"/>
                </a:lnTo>
                <a:lnTo>
                  <a:pt x="2305827" y="595066"/>
                </a:lnTo>
                <a:cubicBezTo>
                  <a:pt x="2305261" y="591293"/>
                  <a:pt x="2305234" y="587507"/>
                  <a:pt x="2305234" y="583715"/>
                </a:cubicBezTo>
                <a:cubicBezTo>
                  <a:pt x="2305234" y="578078"/>
                  <a:pt x="2305292" y="572454"/>
                  <a:pt x="2306604" y="566868"/>
                </a:cubicBezTo>
                <a:cubicBezTo>
                  <a:pt x="2306562" y="535786"/>
                  <a:pt x="2309012" y="505143"/>
                  <a:pt x="2314068" y="475137"/>
                </a:cubicBezTo>
                <a:lnTo>
                  <a:pt x="2314609" y="468499"/>
                </a:lnTo>
                <a:cubicBezTo>
                  <a:pt x="2314777" y="468495"/>
                  <a:pt x="2314947" y="468490"/>
                  <a:pt x="2315114" y="468437"/>
                </a:cubicBezTo>
                <a:cubicBezTo>
                  <a:pt x="2341417" y="285283"/>
                  <a:pt x="2430877" y="121704"/>
                  <a:pt x="2562622" y="0"/>
                </a:cubicBezTo>
                <a:close/>
                <a:moveTo>
                  <a:pt x="1488800" y="0"/>
                </a:moveTo>
                <a:lnTo>
                  <a:pt x="1622816" y="0"/>
                </a:lnTo>
                <a:cubicBezTo>
                  <a:pt x="1700712" y="226290"/>
                  <a:pt x="1897302" y="399791"/>
                  <a:pt x="2141354" y="451830"/>
                </a:cubicBezTo>
                <a:cubicBezTo>
                  <a:pt x="2103503" y="260867"/>
                  <a:pt x="1984094" y="98005"/>
                  <a:pt x="1818624" y="0"/>
                </a:cubicBezTo>
                <a:lnTo>
                  <a:pt x="2027333" y="0"/>
                </a:lnTo>
                <a:cubicBezTo>
                  <a:pt x="2159078" y="121703"/>
                  <a:pt x="2248538" y="285283"/>
                  <a:pt x="2274840" y="468437"/>
                </a:cubicBezTo>
                <a:cubicBezTo>
                  <a:pt x="2275008" y="468490"/>
                  <a:pt x="2275177" y="468495"/>
                  <a:pt x="2275346" y="468500"/>
                </a:cubicBezTo>
                <a:lnTo>
                  <a:pt x="2275886" y="475137"/>
                </a:lnTo>
                <a:cubicBezTo>
                  <a:pt x="2280943" y="505143"/>
                  <a:pt x="2283392" y="535786"/>
                  <a:pt x="2283350" y="566868"/>
                </a:cubicBezTo>
                <a:cubicBezTo>
                  <a:pt x="2284662" y="572454"/>
                  <a:pt x="2284721" y="578078"/>
                  <a:pt x="2284721" y="583715"/>
                </a:cubicBezTo>
                <a:cubicBezTo>
                  <a:pt x="2284721" y="587508"/>
                  <a:pt x="2284694" y="591293"/>
                  <a:pt x="2284128" y="595066"/>
                </a:cubicBezTo>
                <a:lnTo>
                  <a:pt x="2283629" y="595033"/>
                </a:lnTo>
                <a:lnTo>
                  <a:pt x="2283603" y="595524"/>
                </a:lnTo>
                <a:lnTo>
                  <a:pt x="2266484" y="593911"/>
                </a:lnTo>
                <a:cubicBezTo>
                  <a:pt x="2234110" y="593388"/>
                  <a:pt x="2202230" y="590430"/>
                  <a:pt x="2171058" y="584920"/>
                </a:cubicBezTo>
                <a:cubicBezTo>
                  <a:pt x="2165481" y="585336"/>
                  <a:pt x="2160152" y="584395"/>
                  <a:pt x="2154841" y="583392"/>
                </a:cubicBezTo>
                <a:lnTo>
                  <a:pt x="2154725" y="582253"/>
                </a:lnTo>
                <a:cubicBezTo>
                  <a:pt x="1832850" y="529393"/>
                  <a:pt x="1573578" y="299826"/>
                  <a:pt x="1488800" y="0"/>
                </a:cubicBezTo>
                <a:close/>
                <a:moveTo>
                  <a:pt x="870471" y="0"/>
                </a:moveTo>
                <a:lnTo>
                  <a:pt x="1079179" y="0"/>
                </a:lnTo>
                <a:cubicBezTo>
                  <a:pt x="913710" y="98005"/>
                  <a:pt x="794301" y="260867"/>
                  <a:pt x="756450" y="451830"/>
                </a:cubicBezTo>
                <a:cubicBezTo>
                  <a:pt x="1000502" y="399791"/>
                  <a:pt x="1197091" y="226291"/>
                  <a:pt x="1274988" y="0"/>
                </a:cubicBezTo>
                <a:lnTo>
                  <a:pt x="1409004" y="0"/>
                </a:lnTo>
                <a:cubicBezTo>
                  <a:pt x="1324226" y="299826"/>
                  <a:pt x="1064954" y="529393"/>
                  <a:pt x="743078" y="582253"/>
                </a:cubicBezTo>
                <a:lnTo>
                  <a:pt x="742962" y="583392"/>
                </a:lnTo>
                <a:cubicBezTo>
                  <a:pt x="737652" y="584395"/>
                  <a:pt x="732323" y="585336"/>
                  <a:pt x="726746" y="584920"/>
                </a:cubicBezTo>
                <a:cubicBezTo>
                  <a:pt x="695574" y="590430"/>
                  <a:pt x="663693" y="593388"/>
                  <a:pt x="631319" y="593911"/>
                </a:cubicBezTo>
                <a:lnTo>
                  <a:pt x="614201" y="595524"/>
                </a:lnTo>
                <a:lnTo>
                  <a:pt x="614175" y="595033"/>
                </a:lnTo>
                <a:lnTo>
                  <a:pt x="613676" y="595066"/>
                </a:lnTo>
                <a:cubicBezTo>
                  <a:pt x="613110" y="591293"/>
                  <a:pt x="613083" y="587507"/>
                  <a:pt x="613083" y="583715"/>
                </a:cubicBezTo>
                <a:cubicBezTo>
                  <a:pt x="613083" y="578078"/>
                  <a:pt x="613141" y="572454"/>
                  <a:pt x="614453" y="566868"/>
                </a:cubicBezTo>
                <a:cubicBezTo>
                  <a:pt x="614411" y="535786"/>
                  <a:pt x="616861" y="505143"/>
                  <a:pt x="621918" y="475137"/>
                </a:cubicBezTo>
                <a:lnTo>
                  <a:pt x="622458" y="468499"/>
                </a:lnTo>
                <a:cubicBezTo>
                  <a:pt x="622626" y="468495"/>
                  <a:pt x="622796" y="468490"/>
                  <a:pt x="622963" y="468437"/>
                </a:cubicBezTo>
                <a:cubicBezTo>
                  <a:pt x="649266" y="285283"/>
                  <a:pt x="738726" y="121703"/>
                  <a:pt x="870471" y="0"/>
                </a:cubicBezTo>
                <a:close/>
                <a:moveTo>
                  <a:pt x="126374" y="0"/>
                </a:moveTo>
                <a:lnTo>
                  <a:pt x="334376" y="0"/>
                </a:lnTo>
                <a:cubicBezTo>
                  <a:pt x="466684" y="121261"/>
                  <a:pt x="556352" y="285035"/>
                  <a:pt x="582690" y="468437"/>
                </a:cubicBezTo>
                <a:cubicBezTo>
                  <a:pt x="582857" y="468490"/>
                  <a:pt x="583026" y="468495"/>
                  <a:pt x="583195" y="468499"/>
                </a:cubicBezTo>
                <a:lnTo>
                  <a:pt x="583735" y="475137"/>
                </a:lnTo>
                <a:cubicBezTo>
                  <a:pt x="588792" y="505143"/>
                  <a:pt x="591242" y="535786"/>
                  <a:pt x="591199" y="566868"/>
                </a:cubicBezTo>
                <a:cubicBezTo>
                  <a:pt x="592511" y="572454"/>
                  <a:pt x="592570" y="578078"/>
                  <a:pt x="592570" y="583715"/>
                </a:cubicBezTo>
                <a:cubicBezTo>
                  <a:pt x="592570" y="587507"/>
                  <a:pt x="592543" y="591293"/>
                  <a:pt x="591977" y="595066"/>
                </a:cubicBezTo>
                <a:lnTo>
                  <a:pt x="591478" y="595033"/>
                </a:lnTo>
                <a:lnTo>
                  <a:pt x="591452" y="595524"/>
                </a:lnTo>
                <a:lnTo>
                  <a:pt x="574334" y="593911"/>
                </a:lnTo>
                <a:cubicBezTo>
                  <a:pt x="541959" y="593388"/>
                  <a:pt x="510079" y="590430"/>
                  <a:pt x="478907" y="584920"/>
                </a:cubicBezTo>
                <a:cubicBezTo>
                  <a:pt x="473330" y="585336"/>
                  <a:pt x="468001" y="584395"/>
                  <a:pt x="462690" y="583392"/>
                </a:cubicBezTo>
                <a:lnTo>
                  <a:pt x="462574" y="582253"/>
                </a:lnTo>
                <a:cubicBezTo>
                  <a:pt x="282200" y="552631"/>
                  <a:pt x="121485" y="467518"/>
                  <a:pt x="0" y="345575"/>
                </a:cubicBezTo>
                <a:lnTo>
                  <a:pt x="0" y="140406"/>
                </a:lnTo>
                <a:cubicBezTo>
                  <a:pt x="97584" y="296912"/>
                  <a:pt x="258975" y="411268"/>
                  <a:pt x="449203" y="451830"/>
                </a:cubicBezTo>
                <a:cubicBezTo>
                  <a:pt x="411344" y="260824"/>
                  <a:pt x="291889" y="97931"/>
                  <a:pt x="1263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4960137"/>
            <a:ext cx="7772400" cy="1463040"/>
          </a:xfrm>
        </p:spPr>
        <p:txBody>
          <a:bodyPr anchor="ctr">
            <a:normAutofit/>
          </a:bodyPr>
          <a:lstStyle>
            <a:lvl1pPr algn="r">
              <a:defRPr sz="5000" b="0" spc="200"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8610600" y="4960137"/>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5A61015F-7CC6-4D0A-9D87-873EA4C304CC}" type="datetimeFigureOut">
              <a:rPr lang="en-US" dirty="0"/>
              <a:t>1/10/2018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cxnSp>
        <p:nvCxnSpPr>
          <p:cNvPr id="8" name="Straight Connector 7"/>
          <p:cNvCxnSpPr/>
          <p:nvPr/>
        </p:nvCxnSpPr>
        <p:spPr>
          <a:xfrm flipV="1">
            <a:off x="8386843"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9720072" cy="1499616"/>
          </a:xfrm>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1024127" y="2286000"/>
            <a:ext cx="4754880" cy="402336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5989320" y="2286000"/>
            <a:ext cx="4754880" cy="402336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93C6A301-0538-44EC-B09D-202E1042A48B}" type="datetimeFigureOut">
              <a:rPr lang="en-US" dirty="0"/>
              <a:t>1/10/2018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ru-RU" smtClean="0"/>
              <a:t>Образец заголовка</a:t>
            </a:r>
            <a:endParaRPr lang="en-US" dirty="0"/>
          </a:p>
        </p:txBody>
      </p:sp>
      <p:sp>
        <p:nvSpPr>
          <p:cNvPr id="3" name="Text Placeholder 2"/>
          <p:cNvSpPr>
            <a:spLocks noGrp="1"/>
          </p:cNvSpPr>
          <p:nvPr>
            <p:ph type="body" idx="1"/>
          </p:nvPr>
        </p:nvSpPr>
        <p:spPr>
          <a:xfrm>
            <a:off x="1024128" y="2179636"/>
            <a:ext cx="4754880" cy="822960"/>
          </a:xfrm>
        </p:spPr>
        <p:txBody>
          <a:bodyPr lIns="137160" rIns="137160" anchor="ctr">
            <a:normAutofit/>
          </a:bodyPr>
          <a:lstStyle>
            <a:lvl1pPr marL="0" indent="0">
              <a:spcBef>
                <a:spcPts val="0"/>
              </a:spcBef>
              <a:spcAft>
                <a:spcPts val="0"/>
              </a:spcAft>
              <a:buNone/>
              <a:defRPr sz="2300" b="0" cap="none" baseline="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024128" y="2967788"/>
            <a:ext cx="4754880" cy="334157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5990888" y="2179636"/>
            <a:ext cx="4754880" cy="822960"/>
          </a:xfrm>
        </p:spPr>
        <p:txBody>
          <a:bodyPr lIns="137160" rIns="137160" anchor="ctr">
            <a:normAutofit/>
          </a:bodyPr>
          <a:lstStyle>
            <a:lvl1pPr marL="0" indent="0">
              <a:spcBef>
                <a:spcPts val="0"/>
              </a:spcBef>
              <a:spcAft>
                <a:spcPts val="0"/>
              </a:spcAft>
              <a:buNone/>
              <a:defRPr lang="en-US" sz="2300" b="0" kern="1200" cap="none" baseline="0" dirty="0">
                <a:solidFill>
                  <a:schemeClr val="accent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800"/>
              </a:spcBef>
              <a:buNone/>
            </a:pPr>
            <a:r>
              <a:rPr lang="ru-RU" smtClean="0"/>
              <a:t>Образец текста</a:t>
            </a:r>
          </a:p>
        </p:txBody>
      </p:sp>
      <p:sp>
        <p:nvSpPr>
          <p:cNvPr id="6" name="Content Placeholder 5"/>
          <p:cNvSpPr>
            <a:spLocks noGrp="1"/>
          </p:cNvSpPr>
          <p:nvPr>
            <p:ph sz="quarter" idx="4"/>
          </p:nvPr>
        </p:nvSpPr>
        <p:spPr>
          <a:xfrm>
            <a:off x="5990888" y="2967788"/>
            <a:ext cx="4754880" cy="334157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D789574A-8875-45EF-8EA2-3CAA0F7ABC4C}" type="datetimeFigureOut">
              <a:rPr lang="en-US" dirty="0"/>
              <a:t>1/10/2018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67EF4D4C-5367-4C26-9E2B-D8088D7FCA81}" type="datetimeFigureOut">
              <a:rPr lang="en-US" dirty="0"/>
              <a:t>1/10/2018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6E91E96-98B0-4413-9547-46F3504108EF}" type="datetimeFigureOut">
              <a:rPr lang="en-US" dirty="0"/>
              <a:t>1/10/2018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8" name="Title 7"/>
          <p:cNvSpPr>
            <a:spLocks noGrp="1"/>
          </p:cNvSpPr>
          <p:nvPr>
            <p:ph type="title"/>
          </p:nvPr>
        </p:nvSpPr>
        <p:spPr>
          <a:xfrm>
            <a:off x="1024128" y="471509"/>
            <a:ext cx="4389120" cy="1737360"/>
          </a:xfrm>
        </p:spPr>
        <p:txBody>
          <a:bodyPr>
            <a:noAutofit/>
          </a:bodyPr>
          <a:lstStyle>
            <a:lvl1pPr>
              <a:lnSpc>
                <a:spcPct val="80000"/>
              </a:lnSpc>
              <a:defRPr sz="4000"/>
            </a:lvl1pPr>
          </a:lstStyle>
          <a:p>
            <a:r>
              <a:rPr lang="ru-RU" smtClean="0"/>
              <a:t>Образец заголовка</a:t>
            </a:r>
            <a:endParaRPr lang="en-US" dirty="0"/>
          </a:p>
        </p:txBody>
      </p:sp>
      <p:sp>
        <p:nvSpPr>
          <p:cNvPr id="3" name="Content Placeholder 2"/>
          <p:cNvSpPr>
            <a:spLocks noGrp="1"/>
          </p:cNvSpPr>
          <p:nvPr>
            <p:ph idx="1"/>
          </p:nvPr>
        </p:nvSpPr>
        <p:spPr>
          <a:xfrm>
            <a:off x="5715000" y="822960"/>
            <a:ext cx="5678424" cy="5184648"/>
          </a:xfrm>
        </p:spPr>
        <p:txBody>
          <a:bodyPr/>
          <a:lstStyle>
            <a:lvl1pPr>
              <a:defRPr sz="2400"/>
            </a:lvl1pPr>
            <a:lvl2pPr>
              <a:defRPr sz="20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024128" y="2257506"/>
            <a:ext cx="4389120" cy="3762294"/>
          </a:xfrm>
        </p:spPr>
        <p:txBody>
          <a:bodyPr lIns="91440" rIns="91440">
            <a:normAutofit/>
          </a:bodyPr>
          <a:lstStyle>
            <a:lvl1pPr marL="0" indent="0">
              <a:lnSpc>
                <a:spcPct val="108000"/>
              </a:lnSpc>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05C68B11-C5A8-448C-8CE9-B1A273C79CFC}" type="datetimeFigureOut">
              <a:rPr lang="en-US" dirty="0"/>
              <a:t>1/10/2018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457200" y="4960138"/>
            <a:ext cx="7772400" cy="1463040"/>
          </a:xfrm>
        </p:spPr>
        <p:txBody>
          <a:bodyPr anchor="ctr">
            <a:normAutofit/>
          </a:bodyPr>
          <a:lstStyle>
            <a:lvl1pPr algn="r">
              <a:defRPr sz="5000" spc="200" baseline="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0" y="-1"/>
            <a:ext cx="12188952" cy="4572000"/>
          </a:xfrm>
          <a:solidFill>
            <a:schemeClr val="accent1">
              <a:lumMod val="60000"/>
              <a:lumOff val="40000"/>
            </a:schemeClr>
          </a:solidFill>
        </p:spPr>
        <p:txBody>
          <a:bodyPr lIns="457200" tIns="365760" rIns="45720" bIns="4572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8610600" y="4960138"/>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C7616CA0-919D-4A49-9C8A-62FDFB3A5183}" type="datetimeFigureOut">
              <a:rPr lang="en-US" dirty="0"/>
              <a:t>1/10/2018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67E5644-1E61-4311-A31E-84CB9C7AA8A9}" type="slidenum">
              <a:rPr lang="en-US" dirty="0"/>
              <a:t>‹#›</a:t>
            </a:fld>
            <a:endParaRPr lang="en-US" dirty="0"/>
          </a:p>
        </p:txBody>
      </p:sp>
      <p:cxnSp>
        <p:nvCxnSpPr>
          <p:cNvPr id="8" name="Straight Connector 7"/>
          <p:cNvCxnSpPr/>
          <p:nvPr/>
        </p:nvCxnSpPr>
        <p:spPr>
          <a:xfrm flipV="1">
            <a:off x="8386843" y="5264106"/>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24128" y="585216"/>
            <a:ext cx="9720072" cy="1499616"/>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1024128" y="2286000"/>
            <a:ext cx="9720073" cy="4023360"/>
          </a:xfrm>
          <a:prstGeom prst="rect">
            <a:avLst/>
          </a:prstGeom>
        </p:spPr>
        <p:txBody>
          <a:bodyPr vert="horz" lIns="45720" tIns="45720" rIns="4572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1024129" y="6470704"/>
            <a:ext cx="2154143"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90298CD5-6C1E-4009-B41F-6DF62E31D3BE}" type="datetimeFigureOut">
              <a:rPr lang="en-US" dirty="0"/>
              <a:pPr/>
              <a:t>1/10/2018</a:t>
            </a:fld>
            <a:endParaRPr lang="en-US" dirty="0"/>
          </a:p>
        </p:txBody>
      </p:sp>
      <p:sp>
        <p:nvSpPr>
          <p:cNvPr id="5" name="Footer Placeholder 4"/>
          <p:cNvSpPr>
            <a:spLocks noGrp="1"/>
          </p:cNvSpPr>
          <p:nvPr>
            <p:ph type="ftr" sz="quarter" idx="3"/>
          </p:nvPr>
        </p:nvSpPr>
        <p:spPr>
          <a:xfrm>
            <a:off x="4842932" y="6470704"/>
            <a:ext cx="5901459" cy="274320"/>
          </a:xfrm>
          <a:prstGeom prst="rect">
            <a:avLst/>
          </a:prstGeom>
        </p:spPr>
        <p:txBody>
          <a:bodyPr vert="horz" lIns="91440" tIns="45720" rIns="91440" bIns="45720" rtlCol="0" anchor="ctr"/>
          <a:lstStyle>
            <a:lvl1pPr algn="r">
              <a:defRPr sz="1000" cap="all" baseline="0">
                <a:solidFill>
                  <a:schemeClr val="tx1">
                    <a:lumMod val="95000"/>
                    <a:lumOff val="5000"/>
                  </a:schemeClr>
                </a:solidFill>
                <a:latin typeface="+mj-lt"/>
              </a:defRPr>
            </a:lvl1pPr>
          </a:lstStyle>
          <a:p>
            <a:endParaRPr lang="en-US" dirty="0"/>
          </a:p>
        </p:txBody>
      </p:sp>
      <p:sp>
        <p:nvSpPr>
          <p:cNvPr id="6" name="Slide Number Placeholder 5"/>
          <p:cNvSpPr>
            <a:spLocks noGrp="1"/>
          </p:cNvSpPr>
          <p:nvPr>
            <p:ph type="sldNum" sz="quarter" idx="4"/>
          </p:nvPr>
        </p:nvSpPr>
        <p:spPr>
          <a:xfrm>
            <a:off x="10837333" y="6470704"/>
            <a:ext cx="973667"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4FAB73BC-B049-4115-A692-8D63A059BFB8}" type="slidenum">
              <a:rPr lang="en-US" dirty="0"/>
              <a:pPr/>
              <a:t>‹#›</a:t>
            </a:fld>
            <a:endParaRPr lang="en-US" dirty="0"/>
          </a:p>
        </p:txBody>
      </p:sp>
      <p:cxnSp>
        <p:nvCxnSpPr>
          <p:cNvPr id="7" name="Straight Connector 6"/>
          <p:cNvCxnSpPr/>
          <p:nvPr/>
        </p:nvCxnSpPr>
        <p:spPr>
          <a:xfrm flipV="1">
            <a:off x="7620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0" r:id="rId9"/>
    <p:sldLayoutId id="2147483658" r:id="rId10"/>
    <p:sldLayoutId id="2147483659" r:id="rId11"/>
  </p:sldLayoutIdLst>
  <p:txStyles>
    <p:titleStyle>
      <a:lvl1pPr algn="l" defTabSz="914400" rtl="0" eaLnBrk="1" latinLnBrk="0" hangingPunct="1">
        <a:lnSpc>
          <a:spcPct val="80000"/>
        </a:lnSpc>
        <a:spcBef>
          <a:spcPct val="0"/>
        </a:spcBef>
        <a:buNone/>
        <a:defRPr sz="5000" kern="1200" cap="all" spc="100" baseline="0">
          <a:solidFill>
            <a:schemeClr val="tx1">
              <a:lumMod val="95000"/>
              <a:lumOff val="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7.png"/><Relationship Id="rId3" Type="http://schemas.openxmlformats.org/officeDocument/2006/relationships/diagramLayout" Target="../diagrams/layout1.xml"/><Relationship Id="rId7" Type="http://schemas.openxmlformats.org/officeDocument/2006/relationships/image" Target="../media/image11.png"/><Relationship Id="rId12" Type="http://schemas.openxmlformats.org/officeDocument/2006/relationships/image" Target="../media/image16.png"/><Relationship Id="rId2" Type="http://schemas.openxmlformats.org/officeDocument/2006/relationships/diagramData" Target="../diagrams/data1.xml"/><Relationship Id="rId1" Type="http://schemas.openxmlformats.org/officeDocument/2006/relationships/slideLayout" Target="../slideLayouts/slideLayout9.xml"/><Relationship Id="rId6" Type="http://schemas.microsoft.com/office/2007/relationships/diagramDrawing" Target="../diagrams/drawing1.xml"/><Relationship Id="rId11" Type="http://schemas.openxmlformats.org/officeDocument/2006/relationships/image" Target="../media/image15.png"/><Relationship Id="rId5" Type="http://schemas.openxmlformats.org/officeDocument/2006/relationships/diagramColors" Target="../diagrams/colors1.xml"/><Relationship Id="rId10" Type="http://schemas.openxmlformats.org/officeDocument/2006/relationships/image" Target="../media/image14.png"/><Relationship Id="rId4" Type="http://schemas.openxmlformats.org/officeDocument/2006/relationships/diagramQuickStyle" Target="../diagrams/quickStyle1.xml"/><Relationship Id="rId9" Type="http://schemas.openxmlformats.org/officeDocument/2006/relationships/image" Target="../media/image13.png"/></Relationships>
</file>

<file path=ppt/slides/_rels/slide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9.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9.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9.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9.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9.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2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en-US" sz="9600" dirty="0" smtClean="0">
                <a:solidFill>
                  <a:srgbClr val="FF0000"/>
                </a:solidFill>
                <a:latin typeface="Impact" panose="020B0806030902050204" pitchFamily="34" charset="0"/>
              </a:rPr>
              <a:t>s</a:t>
            </a:r>
            <a:r>
              <a:rPr lang="en-US" sz="9600" dirty="0" smtClean="0">
                <a:solidFill>
                  <a:srgbClr val="FF6600"/>
                </a:solidFill>
                <a:latin typeface="Impact" panose="020B0806030902050204" pitchFamily="34" charset="0"/>
              </a:rPr>
              <a:t>c</a:t>
            </a:r>
            <a:r>
              <a:rPr lang="en-US" sz="9600" dirty="0" smtClean="0">
                <a:solidFill>
                  <a:srgbClr val="FFFF00"/>
                </a:solidFill>
                <a:latin typeface="Impact" panose="020B0806030902050204" pitchFamily="34" charset="0"/>
              </a:rPr>
              <a:t>i</a:t>
            </a:r>
            <a:r>
              <a:rPr lang="en-US" sz="9600" dirty="0" smtClean="0">
                <a:solidFill>
                  <a:srgbClr val="009900"/>
                </a:solidFill>
                <a:latin typeface="Impact" panose="020B0806030902050204" pitchFamily="34" charset="0"/>
              </a:rPr>
              <a:t>e</a:t>
            </a:r>
            <a:r>
              <a:rPr lang="en-US" sz="9600" dirty="0" smtClean="0">
                <a:solidFill>
                  <a:srgbClr val="3399FF"/>
                </a:solidFill>
                <a:latin typeface="Impact" panose="020B0806030902050204" pitchFamily="34" charset="0"/>
              </a:rPr>
              <a:t>n</a:t>
            </a:r>
            <a:r>
              <a:rPr lang="en-US" sz="9600" dirty="0" smtClean="0">
                <a:solidFill>
                  <a:srgbClr val="0000FF"/>
                </a:solidFill>
                <a:latin typeface="Impact" panose="020B0806030902050204" pitchFamily="34" charset="0"/>
              </a:rPr>
              <a:t>c</a:t>
            </a:r>
            <a:r>
              <a:rPr lang="en-US" sz="9600" dirty="0" smtClean="0">
                <a:solidFill>
                  <a:srgbClr val="9900FF"/>
                </a:solidFill>
                <a:latin typeface="Impact" panose="020B0806030902050204" pitchFamily="34" charset="0"/>
              </a:rPr>
              <a:t>e</a:t>
            </a:r>
            <a:endParaRPr lang="ru-RU" sz="9600" dirty="0">
              <a:solidFill>
                <a:srgbClr val="9900FF"/>
              </a:solidFill>
              <a:latin typeface="Impact" panose="020B0806030902050204" pitchFamily="34" charset="0"/>
            </a:endParaRPr>
          </a:p>
        </p:txBody>
      </p:sp>
      <p:sp>
        <p:nvSpPr>
          <p:cNvPr id="3" name="Текст 2"/>
          <p:cNvSpPr>
            <a:spLocks noGrp="1"/>
          </p:cNvSpPr>
          <p:nvPr>
            <p:ph type="body" idx="1"/>
          </p:nvPr>
        </p:nvSpPr>
        <p:spPr/>
        <p:txBody>
          <a:bodyPr>
            <a:normAutofit/>
          </a:bodyPr>
          <a:lstStyle/>
          <a:p>
            <a:pPr algn="ctr"/>
            <a:r>
              <a:rPr lang="en-US" sz="3200" dirty="0" smtClean="0">
                <a:latin typeface="Impact" panose="020B0806030902050204" pitchFamily="34" charset="0"/>
              </a:rPr>
              <a:t>Explore the possibilities</a:t>
            </a:r>
            <a:endParaRPr lang="ru-RU" sz="3200" dirty="0">
              <a:latin typeface="Impact" panose="020B0806030902050204" pitchFamily="34" charset="0"/>
            </a:endParaRPr>
          </a:p>
        </p:txBody>
      </p:sp>
    </p:spTree>
    <p:extLst>
      <p:ext uri="{BB962C8B-B14F-4D97-AF65-F5344CB8AC3E}">
        <p14:creationId xmlns:p14="http://schemas.microsoft.com/office/powerpoint/2010/main" val="400269673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en-US" sz="4800" dirty="0">
                <a:latin typeface="Impact" panose="020B0806030902050204" pitchFamily="34" charset="0"/>
              </a:rPr>
              <a:t>BRANCHES OF SCIENCE</a:t>
            </a:r>
            <a:endParaRPr lang="ru-RU" sz="4800" dirty="0"/>
          </a:p>
        </p:txBody>
      </p:sp>
      <p:pic>
        <p:nvPicPr>
          <p:cNvPr id="5" name="Рисунок 4"/>
          <p:cNvPicPr>
            <a:picLocks noGrp="1" noChangeAspect="1"/>
          </p:cNvPicPr>
          <p:nvPr>
            <p:ph type="pic" idx="1"/>
          </p:nvPr>
        </p:nvPicPr>
        <p:blipFill>
          <a:blip r:embed="rId2"/>
          <a:srcRect t="2047" b="2047"/>
          <a:stretch>
            <a:fillRect/>
          </a:stretch>
        </p:blipFill>
        <p:spPr>
          <a:prstGeom prst="rect">
            <a:avLst/>
          </a:prstGeom>
        </p:spPr>
      </p:pic>
      <p:sp>
        <p:nvSpPr>
          <p:cNvPr id="4" name="Текст 3"/>
          <p:cNvSpPr>
            <a:spLocks noGrp="1"/>
          </p:cNvSpPr>
          <p:nvPr>
            <p:ph type="body" sz="half" idx="2"/>
          </p:nvPr>
        </p:nvSpPr>
        <p:spPr/>
        <p:txBody>
          <a:bodyPr>
            <a:normAutofit fontScale="92500" lnSpcReduction="20000"/>
          </a:bodyPr>
          <a:lstStyle/>
          <a:p>
            <a:pPr marL="285750" indent="-285750">
              <a:buFont typeface="Arial" panose="020B0604020202020204" pitchFamily="34" charset="0"/>
              <a:buChar char="•"/>
            </a:pPr>
            <a:r>
              <a:rPr lang="en-US" dirty="0"/>
              <a:t>Natural sciences: the study of natural phenomena;</a:t>
            </a:r>
          </a:p>
          <a:p>
            <a:pPr marL="285750" indent="-285750">
              <a:buFont typeface="Arial" panose="020B0604020202020204" pitchFamily="34" charset="0"/>
              <a:buChar char="•"/>
            </a:pPr>
            <a:r>
              <a:rPr lang="en-US" dirty="0"/>
              <a:t>Formal sciences: the study of mathematics and logic;</a:t>
            </a:r>
          </a:p>
          <a:p>
            <a:pPr marL="285750" indent="-285750">
              <a:buFont typeface="Arial" panose="020B0604020202020204" pitchFamily="34" charset="0"/>
              <a:buChar char="•"/>
            </a:pPr>
            <a:r>
              <a:rPr lang="en-US" dirty="0"/>
              <a:t>Social sciences: the study of human behavior and societies;</a:t>
            </a:r>
            <a:endParaRPr lang="ru-RU" dirty="0"/>
          </a:p>
          <a:p>
            <a:endParaRPr lang="ru-RU" dirty="0"/>
          </a:p>
        </p:txBody>
      </p:sp>
    </p:spTree>
    <p:extLst>
      <p:ext uri="{BB962C8B-B14F-4D97-AF65-F5344CB8AC3E}">
        <p14:creationId xmlns:p14="http://schemas.microsoft.com/office/powerpoint/2010/main" val="250917029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en-US" sz="5400" dirty="0">
                <a:latin typeface="Impact" panose="020B0806030902050204" pitchFamily="34" charset="0"/>
              </a:rPr>
              <a:t>quotations</a:t>
            </a:r>
            <a:endParaRPr lang="ru-RU" dirty="0"/>
          </a:p>
        </p:txBody>
      </p:sp>
      <p:graphicFrame>
        <p:nvGraphicFramePr>
          <p:cNvPr id="5" name="Рисунок 4"/>
          <p:cNvGraphicFramePr>
            <a:graphicFrameLocks noGrp="1"/>
          </p:cNvGraphicFramePr>
          <p:nvPr>
            <p:ph type="pic" idx="1"/>
            <p:extLst>
              <p:ext uri="{D42A27DB-BD31-4B8C-83A1-F6EECF244321}">
                <p14:modId xmlns:p14="http://schemas.microsoft.com/office/powerpoint/2010/main" val="1381820596"/>
              </p:ext>
            </p:extLst>
          </p:nvPr>
        </p:nvGraphicFramePr>
        <p:xfrm>
          <a:off x="0" y="0"/>
          <a:ext cx="12188825"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Текст 3"/>
          <p:cNvSpPr>
            <a:spLocks noGrp="1"/>
          </p:cNvSpPr>
          <p:nvPr>
            <p:ph type="body" sz="half" idx="2"/>
          </p:nvPr>
        </p:nvSpPr>
        <p:spPr/>
        <p:txBody>
          <a:bodyPr/>
          <a:lstStyle/>
          <a:p>
            <a:pPr marL="285750" indent="-285750">
              <a:buFont typeface="Arial" panose="020B0604020202020204" pitchFamily="34" charset="0"/>
              <a:buChar char="•"/>
            </a:pPr>
            <a:r>
              <a:rPr lang="en-US" dirty="0" smtClean="0"/>
              <a:t>Proverb</a:t>
            </a:r>
          </a:p>
          <a:p>
            <a:pPr marL="285750" indent="-285750">
              <a:buFont typeface="Arial" panose="020B0604020202020204" pitchFamily="34" charset="0"/>
              <a:buChar char="•"/>
            </a:pPr>
            <a:r>
              <a:rPr lang="en-US" dirty="0" smtClean="0"/>
              <a:t>Quotation </a:t>
            </a:r>
          </a:p>
          <a:p>
            <a:pPr marL="285750" indent="-285750">
              <a:buFont typeface="Arial" panose="020B0604020202020204" pitchFamily="34" charset="0"/>
              <a:buChar char="•"/>
            </a:pPr>
            <a:r>
              <a:rPr lang="en-US" dirty="0" smtClean="0"/>
              <a:t>Saying</a:t>
            </a:r>
            <a:endParaRPr lang="ru-RU" dirty="0"/>
          </a:p>
        </p:txBody>
      </p:sp>
      <p:pic>
        <p:nvPicPr>
          <p:cNvPr id="3" name="Рисунок 2"/>
          <p:cNvPicPr>
            <a:picLocks noChangeAspect="1"/>
          </p:cNvPicPr>
          <p:nvPr/>
        </p:nvPicPr>
        <p:blipFill>
          <a:blip r:embed="rId7"/>
          <a:stretch>
            <a:fillRect/>
          </a:stretch>
        </p:blipFill>
        <p:spPr>
          <a:xfrm>
            <a:off x="121508" y="1936454"/>
            <a:ext cx="1043700" cy="1375075"/>
          </a:xfrm>
          <a:prstGeom prst="rect">
            <a:avLst/>
          </a:prstGeom>
        </p:spPr>
      </p:pic>
      <p:pic>
        <p:nvPicPr>
          <p:cNvPr id="6" name="Рисунок 5"/>
          <p:cNvPicPr>
            <a:picLocks noChangeAspect="1"/>
          </p:cNvPicPr>
          <p:nvPr/>
        </p:nvPicPr>
        <p:blipFill rotWithShape="1">
          <a:blip r:embed="rId8"/>
          <a:srcRect l="28242" r="17568"/>
          <a:stretch/>
        </p:blipFill>
        <p:spPr>
          <a:xfrm>
            <a:off x="764059" y="3402707"/>
            <a:ext cx="1043700" cy="1375075"/>
          </a:xfrm>
          <a:prstGeom prst="rect">
            <a:avLst/>
          </a:prstGeom>
        </p:spPr>
      </p:pic>
      <p:pic>
        <p:nvPicPr>
          <p:cNvPr id="7" name="Рисунок 6"/>
          <p:cNvPicPr>
            <a:picLocks noChangeAspect="1"/>
          </p:cNvPicPr>
          <p:nvPr/>
        </p:nvPicPr>
        <p:blipFill rotWithShape="1">
          <a:blip r:embed="rId9"/>
          <a:srcRect l="519" t="-578" r="53978" b="578"/>
          <a:stretch/>
        </p:blipFill>
        <p:spPr>
          <a:xfrm>
            <a:off x="7185900" y="3402707"/>
            <a:ext cx="1043700" cy="1375075"/>
          </a:xfrm>
          <a:prstGeom prst="rect">
            <a:avLst/>
          </a:prstGeom>
        </p:spPr>
      </p:pic>
      <p:pic>
        <p:nvPicPr>
          <p:cNvPr id="8" name="Рисунок 7"/>
          <p:cNvPicPr>
            <a:picLocks noChangeAspect="1"/>
          </p:cNvPicPr>
          <p:nvPr/>
        </p:nvPicPr>
        <p:blipFill>
          <a:blip r:embed="rId10"/>
          <a:stretch>
            <a:fillRect/>
          </a:stretch>
        </p:blipFill>
        <p:spPr>
          <a:xfrm>
            <a:off x="4001530" y="3402707"/>
            <a:ext cx="1043700" cy="1375075"/>
          </a:xfrm>
          <a:prstGeom prst="rect">
            <a:avLst/>
          </a:prstGeom>
        </p:spPr>
      </p:pic>
      <p:pic>
        <p:nvPicPr>
          <p:cNvPr id="9" name="Рисунок 8"/>
          <p:cNvPicPr>
            <a:picLocks noChangeAspect="1"/>
          </p:cNvPicPr>
          <p:nvPr/>
        </p:nvPicPr>
        <p:blipFill>
          <a:blip r:embed="rId11"/>
          <a:stretch>
            <a:fillRect/>
          </a:stretch>
        </p:blipFill>
        <p:spPr>
          <a:xfrm>
            <a:off x="11011929" y="1953327"/>
            <a:ext cx="1043700" cy="1375075"/>
          </a:xfrm>
          <a:prstGeom prst="rect">
            <a:avLst/>
          </a:prstGeom>
        </p:spPr>
      </p:pic>
      <p:pic>
        <p:nvPicPr>
          <p:cNvPr id="10" name="Рисунок 9"/>
          <p:cNvPicPr>
            <a:picLocks noChangeAspect="1"/>
          </p:cNvPicPr>
          <p:nvPr/>
        </p:nvPicPr>
        <p:blipFill>
          <a:blip r:embed="rId12"/>
          <a:stretch>
            <a:fillRect/>
          </a:stretch>
        </p:blipFill>
        <p:spPr>
          <a:xfrm>
            <a:off x="5595104" y="1248916"/>
            <a:ext cx="1043700" cy="1375075"/>
          </a:xfrm>
          <a:prstGeom prst="rect">
            <a:avLst/>
          </a:prstGeom>
        </p:spPr>
      </p:pic>
      <p:pic>
        <p:nvPicPr>
          <p:cNvPr id="11" name="Рисунок 10"/>
          <p:cNvPicPr>
            <a:picLocks noChangeAspect="1"/>
          </p:cNvPicPr>
          <p:nvPr/>
        </p:nvPicPr>
        <p:blipFill>
          <a:blip r:embed="rId13"/>
          <a:stretch>
            <a:fillRect/>
          </a:stretch>
        </p:blipFill>
        <p:spPr>
          <a:xfrm>
            <a:off x="2452817" y="1265789"/>
            <a:ext cx="1043700" cy="1375075"/>
          </a:xfrm>
          <a:prstGeom prst="rect">
            <a:avLst/>
          </a:prstGeom>
        </p:spPr>
      </p:pic>
    </p:spTree>
    <p:extLst>
      <p:ext uri="{BB962C8B-B14F-4D97-AF65-F5344CB8AC3E}">
        <p14:creationId xmlns:p14="http://schemas.microsoft.com/office/powerpoint/2010/main" val="280629210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24915" y="-297"/>
            <a:ext cx="12241829" cy="6858594"/>
          </a:xfrm>
          <a:prstGeom prst="rect">
            <a:avLst/>
          </a:prstGeom>
        </p:spPr>
      </p:pic>
    </p:spTree>
    <p:extLst>
      <p:ext uri="{BB962C8B-B14F-4D97-AF65-F5344CB8AC3E}">
        <p14:creationId xmlns:p14="http://schemas.microsoft.com/office/powerpoint/2010/main" val="282892537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529" y="-297"/>
            <a:ext cx="12193057" cy="6858594"/>
          </a:xfrm>
          <a:prstGeom prst="rect">
            <a:avLst/>
          </a:prstGeom>
        </p:spPr>
      </p:pic>
    </p:spTree>
    <p:extLst>
      <p:ext uri="{BB962C8B-B14F-4D97-AF65-F5344CB8AC3E}">
        <p14:creationId xmlns:p14="http://schemas.microsoft.com/office/powerpoint/2010/main" val="333996234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529" y="14944"/>
            <a:ext cx="12193057" cy="6828112"/>
          </a:xfrm>
          <a:prstGeom prst="rect">
            <a:avLst/>
          </a:prstGeom>
        </p:spPr>
      </p:pic>
    </p:spTree>
    <p:extLst>
      <p:ext uri="{BB962C8B-B14F-4D97-AF65-F5344CB8AC3E}">
        <p14:creationId xmlns:p14="http://schemas.microsoft.com/office/powerpoint/2010/main" val="369828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529" y="-297"/>
            <a:ext cx="12193057" cy="6858594"/>
          </a:xfrm>
          <a:prstGeom prst="rect">
            <a:avLst/>
          </a:prstGeom>
        </p:spPr>
      </p:pic>
    </p:spTree>
    <p:extLst>
      <p:ext uri="{BB962C8B-B14F-4D97-AF65-F5344CB8AC3E}">
        <p14:creationId xmlns:p14="http://schemas.microsoft.com/office/powerpoint/2010/main" val="127681490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en-US" sz="4800" dirty="0">
                <a:latin typeface="Impact" panose="020B0806030902050204" pitchFamily="34" charset="0"/>
              </a:rPr>
              <a:t>Top 10 greatest scientists</a:t>
            </a:r>
            <a:endParaRPr lang="ru-RU" sz="4800" dirty="0"/>
          </a:p>
        </p:txBody>
      </p:sp>
      <p:graphicFrame>
        <p:nvGraphicFramePr>
          <p:cNvPr id="5" name="Рисунок 4"/>
          <p:cNvGraphicFramePr>
            <a:graphicFrameLocks noGrp="1"/>
          </p:cNvGraphicFramePr>
          <p:nvPr>
            <p:ph type="pic" idx="1"/>
            <p:extLst>
              <p:ext uri="{D42A27DB-BD31-4B8C-83A1-F6EECF244321}">
                <p14:modId xmlns:p14="http://schemas.microsoft.com/office/powerpoint/2010/main" val="2685115665"/>
              </p:ext>
            </p:extLst>
          </p:nvPr>
        </p:nvGraphicFramePr>
        <p:xfrm>
          <a:off x="0" y="0"/>
          <a:ext cx="12188825"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Текст 3"/>
          <p:cNvSpPr>
            <a:spLocks noGrp="1"/>
          </p:cNvSpPr>
          <p:nvPr>
            <p:ph type="body" sz="half" idx="2"/>
          </p:nvPr>
        </p:nvSpPr>
        <p:spPr/>
        <p:txBody>
          <a:bodyPr/>
          <a:lstStyle/>
          <a:p>
            <a:pPr marL="285750" indent="-285750">
              <a:buFont typeface="Arial" panose="020B0604020202020204" pitchFamily="34" charset="0"/>
              <a:buChar char="•"/>
            </a:pPr>
            <a:r>
              <a:rPr lang="en-US" dirty="0" smtClean="0"/>
              <a:t>Who are they</a:t>
            </a:r>
            <a:r>
              <a:rPr lang="en-US" dirty="0" smtClean="0"/>
              <a:t>?</a:t>
            </a:r>
          </a:p>
          <a:p>
            <a:pPr marL="285750" indent="-285750">
              <a:buFont typeface="Arial" panose="020B0604020202020204" pitchFamily="34" charset="0"/>
              <a:buChar char="•"/>
            </a:pPr>
            <a:r>
              <a:rPr lang="en-US" dirty="0" smtClean="0"/>
              <a:t>What is your opinion?</a:t>
            </a:r>
            <a:endParaRPr lang="ru-RU" dirty="0"/>
          </a:p>
        </p:txBody>
      </p:sp>
    </p:spTree>
    <p:extLst>
      <p:ext uri="{BB962C8B-B14F-4D97-AF65-F5344CB8AC3E}">
        <p14:creationId xmlns:p14="http://schemas.microsoft.com/office/powerpoint/2010/main" val="303481785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en-US" sz="4800" dirty="0" smtClean="0">
                <a:latin typeface="Impact" panose="020B0806030902050204" pitchFamily="34" charset="0"/>
              </a:rPr>
              <a:t>Top 10 greatest scientists who changed the world</a:t>
            </a:r>
            <a:endParaRPr lang="ru-RU" sz="4800" dirty="0">
              <a:latin typeface="Impact" panose="020B0806030902050204" pitchFamily="34" charset="0"/>
            </a:endParaRPr>
          </a:p>
        </p:txBody>
      </p:sp>
      <p:graphicFrame>
        <p:nvGraphicFramePr>
          <p:cNvPr id="5" name="Рисунок 4"/>
          <p:cNvGraphicFramePr>
            <a:graphicFrameLocks noGrp="1"/>
          </p:cNvGraphicFramePr>
          <p:nvPr>
            <p:ph type="pic" idx="1"/>
            <p:extLst>
              <p:ext uri="{D42A27DB-BD31-4B8C-83A1-F6EECF244321}">
                <p14:modId xmlns:p14="http://schemas.microsoft.com/office/powerpoint/2010/main" val="3793174986"/>
              </p:ext>
            </p:extLst>
          </p:nvPr>
        </p:nvGraphicFramePr>
        <p:xfrm>
          <a:off x="0" y="0"/>
          <a:ext cx="12188825"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Текст 3"/>
          <p:cNvSpPr>
            <a:spLocks noGrp="1"/>
          </p:cNvSpPr>
          <p:nvPr>
            <p:ph type="body" sz="half" idx="2"/>
          </p:nvPr>
        </p:nvSpPr>
        <p:spPr/>
        <p:txBody>
          <a:bodyPr/>
          <a:lstStyle/>
          <a:p>
            <a:pPr marL="285750" indent="-285750">
              <a:buFont typeface="Arial" panose="020B0604020202020204" pitchFamily="34" charset="0"/>
              <a:buChar char="•"/>
            </a:pPr>
            <a:r>
              <a:rPr lang="en-US" dirty="0" smtClean="0"/>
              <a:t>What famous scientists do you know?</a:t>
            </a:r>
            <a:endParaRPr lang="ru-RU" dirty="0"/>
          </a:p>
        </p:txBody>
      </p:sp>
    </p:spTree>
    <p:extLst>
      <p:ext uri="{BB962C8B-B14F-4D97-AF65-F5344CB8AC3E}">
        <p14:creationId xmlns:p14="http://schemas.microsoft.com/office/powerpoint/2010/main" val="202464228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en-US" sz="4800" dirty="0" smtClean="0">
                <a:latin typeface="Impact" panose="020B0806030902050204" pitchFamily="34" charset="0"/>
              </a:rPr>
              <a:t>Top 10 </a:t>
            </a:r>
            <a:r>
              <a:rPr lang="en-US" sz="4800" dirty="0" err="1" smtClean="0">
                <a:latin typeface="Impact" panose="020B0806030902050204" pitchFamily="34" charset="0"/>
              </a:rPr>
              <a:t>british</a:t>
            </a:r>
            <a:r>
              <a:rPr lang="en-US" sz="4800" dirty="0" smtClean="0">
                <a:latin typeface="Impact" panose="020B0806030902050204" pitchFamily="34" charset="0"/>
              </a:rPr>
              <a:t> scientists</a:t>
            </a:r>
            <a:endParaRPr lang="ru-RU" sz="4800" dirty="0">
              <a:latin typeface="Impact" panose="020B0806030902050204" pitchFamily="34" charset="0"/>
            </a:endParaRPr>
          </a:p>
        </p:txBody>
      </p:sp>
      <p:graphicFrame>
        <p:nvGraphicFramePr>
          <p:cNvPr id="5" name="Рисунок 4"/>
          <p:cNvGraphicFramePr>
            <a:graphicFrameLocks noGrp="1"/>
          </p:cNvGraphicFramePr>
          <p:nvPr>
            <p:ph type="pic" idx="1"/>
            <p:extLst>
              <p:ext uri="{D42A27DB-BD31-4B8C-83A1-F6EECF244321}">
                <p14:modId xmlns:p14="http://schemas.microsoft.com/office/powerpoint/2010/main" val="3750622344"/>
              </p:ext>
            </p:extLst>
          </p:nvPr>
        </p:nvGraphicFramePr>
        <p:xfrm>
          <a:off x="0" y="0"/>
          <a:ext cx="12188825"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Текст 3"/>
          <p:cNvSpPr>
            <a:spLocks noGrp="1"/>
          </p:cNvSpPr>
          <p:nvPr>
            <p:ph type="body" sz="half" idx="2"/>
          </p:nvPr>
        </p:nvSpPr>
        <p:spPr/>
        <p:txBody>
          <a:bodyPr/>
          <a:lstStyle/>
          <a:p>
            <a:pPr marL="285750" indent="-285750">
              <a:buFont typeface="Arial" panose="020B0604020202020204" pitchFamily="34" charset="0"/>
              <a:buChar char="•"/>
            </a:pPr>
            <a:r>
              <a:rPr lang="en-US" dirty="0" smtClean="0"/>
              <a:t>What outstanding scientists of Great Britain can you mention?</a:t>
            </a:r>
            <a:endParaRPr lang="ru-RU" dirty="0"/>
          </a:p>
        </p:txBody>
      </p:sp>
    </p:spTree>
    <p:extLst>
      <p:ext uri="{BB962C8B-B14F-4D97-AF65-F5344CB8AC3E}">
        <p14:creationId xmlns:p14="http://schemas.microsoft.com/office/powerpoint/2010/main" val="110756863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en-US" sz="4800" dirty="0" smtClean="0">
                <a:latin typeface="Impact" panose="020B0806030902050204" pitchFamily="34" charset="0"/>
              </a:rPr>
              <a:t>Top 10 American scientists</a:t>
            </a:r>
            <a:endParaRPr lang="ru-RU" sz="4800" dirty="0">
              <a:latin typeface="Impact" panose="020B0806030902050204" pitchFamily="34" charset="0"/>
            </a:endParaRPr>
          </a:p>
        </p:txBody>
      </p:sp>
      <p:graphicFrame>
        <p:nvGraphicFramePr>
          <p:cNvPr id="5" name="Рисунок 4"/>
          <p:cNvGraphicFramePr>
            <a:graphicFrameLocks noGrp="1"/>
          </p:cNvGraphicFramePr>
          <p:nvPr>
            <p:ph type="pic" idx="1"/>
            <p:extLst>
              <p:ext uri="{D42A27DB-BD31-4B8C-83A1-F6EECF244321}">
                <p14:modId xmlns:p14="http://schemas.microsoft.com/office/powerpoint/2010/main" val="3512385078"/>
              </p:ext>
            </p:extLst>
          </p:nvPr>
        </p:nvGraphicFramePr>
        <p:xfrm>
          <a:off x="0" y="0"/>
          <a:ext cx="12188825"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Текст 3"/>
          <p:cNvSpPr>
            <a:spLocks noGrp="1"/>
          </p:cNvSpPr>
          <p:nvPr>
            <p:ph type="body" sz="half" idx="2"/>
          </p:nvPr>
        </p:nvSpPr>
        <p:spPr/>
        <p:txBody>
          <a:bodyPr/>
          <a:lstStyle/>
          <a:p>
            <a:pPr marL="285750" indent="-285750">
              <a:buFont typeface="Arial" panose="020B0604020202020204" pitchFamily="34" charset="0"/>
              <a:buChar char="•"/>
            </a:pPr>
            <a:r>
              <a:rPr lang="en-US" dirty="0" smtClean="0"/>
              <a:t>What are Americans scientists famous for?</a:t>
            </a:r>
            <a:endParaRPr lang="ru-RU" dirty="0"/>
          </a:p>
        </p:txBody>
      </p:sp>
    </p:spTree>
    <p:extLst>
      <p:ext uri="{BB962C8B-B14F-4D97-AF65-F5344CB8AC3E}">
        <p14:creationId xmlns:p14="http://schemas.microsoft.com/office/powerpoint/2010/main" val="224428480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en-US" dirty="0">
                <a:latin typeface="Impact" panose="020B0806030902050204" pitchFamily="34" charset="0"/>
              </a:rPr>
              <a:t>Actuality of the project</a:t>
            </a:r>
            <a:endParaRPr lang="ru-RU" dirty="0"/>
          </a:p>
        </p:txBody>
      </p:sp>
      <p:sp>
        <p:nvSpPr>
          <p:cNvPr id="4" name="Текст 3"/>
          <p:cNvSpPr>
            <a:spLocks noGrp="1"/>
          </p:cNvSpPr>
          <p:nvPr>
            <p:ph type="body" sz="half" idx="2"/>
          </p:nvPr>
        </p:nvSpPr>
        <p:spPr/>
        <p:txBody>
          <a:bodyPr/>
          <a:lstStyle/>
          <a:p>
            <a:pPr marL="285750" indent="-285750">
              <a:buFont typeface="Arial" panose="020B0604020202020204" pitchFamily="34" charset="0"/>
              <a:buChar char="•"/>
            </a:pPr>
            <a:r>
              <a:rPr lang="en-US" dirty="0"/>
              <a:t>Is caused to know more about science and technology;</a:t>
            </a:r>
            <a:endParaRPr lang="ru-RU" dirty="0"/>
          </a:p>
          <a:p>
            <a:endParaRPr lang="ru-RU" dirty="0"/>
          </a:p>
        </p:txBody>
      </p:sp>
      <p:pic>
        <p:nvPicPr>
          <p:cNvPr id="10" name="Рисунок 9"/>
          <p:cNvPicPr>
            <a:picLocks noGrp="1" noChangeAspect="1"/>
          </p:cNvPicPr>
          <p:nvPr>
            <p:ph type="pic" idx="1"/>
          </p:nvPr>
        </p:nvPicPr>
        <p:blipFill>
          <a:blip r:embed="rId2"/>
          <a:srcRect l="1322" r="1322"/>
          <a:stretch>
            <a:fillRect/>
          </a:stretch>
        </p:blipFill>
        <p:spPr>
          <a:prstGeom prst="rect">
            <a:avLst/>
          </a:prstGeom>
        </p:spPr>
      </p:pic>
    </p:spTree>
    <p:extLst>
      <p:ext uri="{BB962C8B-B14F-4D97-AF65-F5344CB8AC3E}">
        <p14:creationId xmlns:p14="http://schemas.microsoft.com/office/powerpoint/2010/main" val="196371226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en-US" sz="4800" dirty="0" smtClean="0">
                <a:latin typeface="Impact" panose="020B0806030902050204" pitchFamily="34" charset="0"/>
              </a:rPr>
              <a:t>Top 10 Ukrainian scientists</a:t>
            </a:r>
            <a:endParaRPr lang="ru-RU" sz="4800" dirty="0">
              <a:latin typeface="Impact" panose="020B0806030902050204" pitchFamily="34" charset="0"/>
            </a:endParaRPr>
          </a:p>
        </p:txBody>
      </p:sp>
      <p:graphicFrame>
        <p:nvGraphicFramePr>
          <p:cNvPr id="5" name="Рисунок 4"/>
          <p:cNvGraphicFramePr>
            <a:graphicFrameLocks noGrp="1"/>
          </p:cNvGraphicFramePr>
          <p:nvPr>
            <p:ph type="pic" idx="1"/>
            <p:extLst>
              <p:ext uri="{D42A27DB-BD31-4B8C-83A1-F6EECF244321}">
                <p14:modId xmlns:p14="http://schemas.microsoft.com/office/powerpoint/2010/main" val="2010328105"/>
              </p:ext>
            </p:extLst>
          </p:nvPr>
        </p:nvGraphicFramePr>
        <p:xfrm>
          <a:off x="0" y="0"/>
          <a:ext cx="12188825"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Текст 3"/>
          <p:cNvSpPr>
            <a:spLocks noGrp="1"/>
          </p:cNvSpPr>
          <p:nvPr>
            <p:ph type="body" sz="half" idx="2"/>
          </p:nvPr>
        </p:nvSpPr>
        <p:spPr/>
        <p:txBody>
          <a:bodyPr/>
          <a:lstStyle/>
          <a:p>
            <a:pPr marL="285750" indent="-285750">
              <a:buFont typeface="Arial" panose="020B0604020202020204" pitchFamily="34" charset="0"/>
              <a:buChar char="•"/>
            </a:pPr>
            <a:r>
              <a:rPr lang="en-US" dirty="0" smtClean="0"/>
              <a:t>What outstanding Ukrainian scientists made a great contribution to world science?</a:t>
            </a:r>
            <a:endParaRPr lang="ru-RU" dirty="0"/>
          </a:p>
        </p:txBody>
      </p:sp>
    </p:spTree>
    <p:extLst>
      <p:ext uri="{BB962C8B-B14F-4D97-AF65-F5344CB8AC3E}">
        <p14:creationId xmlns:p14="http://schemas.microsoft.com/office/powerpoint/2010/main" val="407481402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en-US" sz="4800" dirty="0">
                <a:latin typeface="Impact" panose="020B0806030902050204" pitchFamily="34" charset="0"/>
              </a:rPr>
              <a:t>Conclusions</a:t>
            </a:r>
            <a:endParaRPr lang="ru-RU" sz="4800" dirty="0"/>
          </a:p>
        </p:txBody>
      </p:sp>
      <p:pic>
        <p:nvPicPr>
          <p:cNvPr id="5" name="Рисунок 4"/>
          <p:cNvPicPr>
            <a:picLocks noGrp="1" noChangeAspect="1"/>
          </p:cNvPicPr>
          <p:nvPr>
            <p:ph type="pic" idx="1"/>
          </p:nvPr>
        </p:nvPicPr>
        <p:blipFill>
          <a:blip r:embed="rId2"/>
          <a:srcRect t="24984" b="24984"/>
          <a:stretch>
            <a:fillRect/>
          </a:stretch>
        </p:blipFill>
        <p:spPr>
          <a:prstGeom prst="rect">
            <a:avLst/>
          </a:prstGeom>
        </p:spPr>
      </p:pic>
      <p:sp>
        <p:nvSpPr>
          <p:cNvPr id="4" name="Текст 3"/>
          <p:cNvSpPr>
            <a:spLocks noGrp="1"/>
          </p:cNvSpPr>
          <p:nvPr>
            <p:ph type="body" sz="half" idx="2"/>
          </p:nvPr>
        </p:nvSpPr>
        <p:spPr>
          <a:xfrm>
            <a:off x="8660027" y="4841513"/>
            <a:ext cx="3200400" cy="1897038"/>
          </a:xfrm>
        </p:spPr>
        <p:txBody>
          <a:bodyPr>
            <a:normAutofit fontScale="32500" lnSpcReduction="20000"/>
          </a:bodyPr>
          <a:lstStyle/>
          <a:p>
            <a:pPr marL="285750" indent="-285750">
              <a:buFont typeface="Arial" panose="020B0604020202020204" pitchFamily="34" charset="0"/>
              <a:buChar char="•"/>
            </a:pPr>
            <a:r>
              <a:rPr lang="en-US" sz="2000" dirty="0" smtClean="0"/>
              <a:t>Our life is impossible without science and technology;</a:t>
            </a:r>
          </a:p>
          <a:p>
            <a:pPr marL="285750" indent="-285750">
              <a:buFont typeface="Arial" panose="020B0604020202020204" pitchFamily="34" charset="0"/>
              <a:buChar char="•"/>
            </a:pPr>
            <a:r>
              <a:rPr lang="en-US" sz="2000" dirty="0" smtClean="0"/>
              <a:t>Science and technology are extremely essential in our everyday life as they have made things more simple, fast and secured;</a:t>
            </a:r>
          </a:p>
          <a:p>
            <a:pPr marL="285750" indent="-285750">
              <a:buFont typeface="Arial" panose="020B0604020202020204" pitchFamily="34" charset="0"/>
              <a:buChar char="•"/>
            </a:pPr>
            <a:r>
              <a:rPr lang="en-US" sz="2000" dirty="0" smtClean="0"/>
              <a:t>Science and technology are both closely related terms. Scientific studies and progress result into wonderful technologies! Science and technologies are not only subjects. Rather, they are the means that provide us with ways and objects that help us live a better life!</a:t>
            </a:r>
          </a:p>
          <a:p>
            <a:pPr marL="285750" indent="-285750">
              <a:buFont typeface="Arial" panose="020B0604020202020204" pitchFamily="34" charset="0"/>
              <a:buChar char="•"/>
            </a:pPr>
            <a:r>
              <a:rPr lang="en-US" sz="2000" dirty="0" smtClean="0"/>
              <a:t>While</a:t>
            </a:r>
            <a:r>
              <a:rPr lang="en-US" sz="2000" dirty="0"/>
              <a:t> </a:t>
            </a:r>
            <a:r>
              <a:rPr lang="en-US" sz="2000" b="1" dirty="0"/>
              <a:t>science</a:t>
            </a:r>
            <a:r>
              <a:rPr lang="en-US" sz="2000" dirty="0"/>
              <a:t> is the </a:t>
            </a:r>
            <a:r>
              <a:rPr lang="en-US" sz="2000" dirty="0" smtClean="0"/>
              <a:t>study </a:t>
            </a:r>
            <a:r>
              <a:rPr lang="en-US" sz="2000" dirty="0"/>
              <a:t>of entire universe from the cellular level to the highest level, </a:t>
            </a:r>
            <a:r>
              <a:rPr lang="en-US" sz="2000" b="1" dirty="0"/>
              <a:t>technology</a:t>
            </a:r>
            <a:r>
              <a:rPr lang="en-US" sz="2000" dirty="0"/>
              <a:t> is the application arising from science! Hence, we need both of them in our life.</a:t>
            </a:r>
          </a:p>
          <a:p>
            <a:pPr marL="285750" indent="-285750">
              <a:buFont typeface="Arial" panose="020B0604020202020204" pitchFamily="34" charset="0"/>
              <a:buChar char="•"/>
            </a:pPr>
            <a:r>
              <a:rPr lang="en-US" sz="2000" dirty="0"/>
              <a:t>While science involves explanation, phenomenon, analysis and predictions on various subjects, technology is something that simplifies all these things. For instance, computers help scientists by storing big data, analyzing and organizing it. Thus, science works better and keep progressing when technology keeps on supporting </a:t>
            </a:r>
            <a:r>
              <a:rPr lang="en-US" sz="2000" dirty="0" smtClean="0"/>
              <a:t>it.</a:t>
            </a:r>
            <a:endParaRPr lang="en-US" sz="2000" dirty="0"/>
          </a:p>
          <a:p>
            <a:pPr marL="285750" indent="-285750">
              <a:buFont typeface="Arial" panose="020B0604020202020204" pitchFamily="34" charset="0"/>
              <a:buChar char="•"/>
            </a:pPr>
            <a:r>
              <a:rPr lang="en-US" sz="2000" dirty="0"/>
              <a:t>We should always hope, make an effort and ensure that the inventions and discoveries in these fields are always used for the benefit of entire human race! Henceforth, with the help of science and technology, let’s make world a better place, for you, me and the entire human race!</a:t>
            </a:r>
            <a:endParaRPr lang="ru-RU" sz="2000" dirty="0"/>
          </a:p>
          <a:p>
            <a:endParaRPr lang="ru-RU" dirty="0"/>
          </a:p>
        </p:txBody>
      </p:sp>
    </p:spTree>
    <p:extLst>
      <p:ext uri="{BB962C8B-B14F-4D97-AF65-F5344CB8AC3E}">
        <p14:creationId xmlns:p14="http://schemas.microsoft.com/office/powerpoint/2010/main" val="73396365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en-US" sz="4800" dirty="0">
                <a:latin typeface="Impact" panose="020B0806030902050204" pitchFamily="34" charset="0"/>
              </a:rPr>
              <a:t>Literature</a:t>
            </a:r>
            <a:endParaRPr lang="ru-RU" sz="4800" dirty="0"/>
          </a:p>
        </p:txBody>
      </p:sp>
      <p:pic>
        <p:nvPicPr>
          <p:cNvPr id="6" name="Рисунок 5"/>
          <p:cNvPicPr>
            <a:picLocks noGrp="1" noChangeAspect="1"/>
          </p:cNvPicPr>
          <p:nvPr>
            <p:ph type="pic" idx="1"/>
          </p:nvPr>
        </p:nvPicPr>
        <p:blipFill>
          <a:blip r:embed="rId2"/>
          <a:srcRect t="17674" b="17674"/>
          <a:stretch>
            <a:fillRect/>
          </a:stretch>
        </p:blipFill>
        <p:spPr>
          <a:prstGeom prst="rect">
            <a:avLst/>
          </a:prstGeom>
        </p:spPr>
      </p:pic>
      <p:sp>
        <p:nvSpPr>
          <p:cNvPr id="4" name="Текст 3"/>
          <p:cNvSpPr>
            <a:spLocks noGrp="1"/>
          </p:cNvSpPr>
          <p:nvPr>
            <p:ph type="body" sz="half" idx="2"/>
          </p:nvPr>
        </p:nvSpPr>
        <p:spPr/>
        <p:txBody>
          <a:bodyPr>
            <a:normAutofit fontScale="92500" lnSpcReduction="20000"/>
          </a:bodyPr>
          <a:lstStyle/>
          <a:p>
            <a:pPr marL="285750" indent="-285750">
              <a:buFont typeface="Arial" panose="020B0604020202020204" pitchFamily="34" charset="0"/>
              <a:buChar char="•"/>
            </a:pPr>
            <a:r>
              <a:rPr lang="en-US" dirty="0" smtClean="0"/>
              <a:t>The Internet</a:t>
            </a:r>
          </a:p>
          <a:p>
            <a:pPr marL="285750" indent="-285750">
              <a:buFont typeface="Arial" panose="020B0604020202020204" pitchFamily="34" charset="0"/>
              <a:buChar char="•"/>
            </a:pPr>
            <a:r>
              <a:rPr lang="en-US" dirty="0" smtClean="0"/>
              <a:t>Longman Dictionary of Contemporary English</a:t>
            </a:r>
          </a:p>
          <a:p>
            <a:pPr marL="285750" indent="-285750">
              <a:buFont typeface="Arial" panose="020B0604020202020204" pitchFamily="34" charset="0"/>
              <a:buChar char="•"/>
            </a:pPr>
            <a:r>
              <a:rPr lang="en-US" dirty="0" smtClean="0"/>
              <a:t>Macmillan English Dictionary for Advanced </a:t>
            </a:r>
            <a:r>
              <a:rPr lang="en-US" dirty="0" smtClean="0"/>
              <a:t>Learners</a:t>
            </a:r>
            <a:endParaRPr lang="ru-RU" dirty="0" smtClean="0"/>
          </a:p>
          <a:p>
            <a:pPr marL="285750" indent="-285750">
              <a:buFont typeface="Arial" panose="020B0604020202020204" pitchFamily="34" charset="0"/>
              <a:buChar char="•"/>
            </a:pPr>
            <a:r>
              <a:rPr lang="en-US" dirty="0" smtClean="0"/>
              <a:t>www.cute-calendar.com</a:t>
            </a:r>
            <a:endParaRPr lang="ru-RU" dirty="0" smtClean="0"/>
          </a:p>
          <a:p>
            <a:endParaRPr lang="ru-RU" u="sng" dirty="0">
              <a:solidFill>
                <a:schemeClr val="tx1"/>
              </a:solidFill>
            </a:endParaRPr>
          </a:p>
        </p:txBody>
      </p:sp>
    </p:spTree>
    <p:extLst>
      <p:ext uri="{BB962C8B-B14F-4D97-AF65-F5344CB8AC3E}">
        <p14:creationId xmlns:p14="http://schemas.microsoft.com/office/powerpoint/2010/main" val="165446791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lvl="0" algn="ctr"/>
            <a:r>
              <a:rPr lang="en-US" sz="5400" dirty="0" smtClean="0">
                <a:latin typeface="Impact" panose="020B0806030902050204" pitchFamily="34" charset="0"/>
              </a:rPr>
              <a:t/>
            </a:r>
            <a:br>
              <a:rPr lang="en-US" sz="5400" dirty="0" smtClean="0">
                <a:latin typeface="Impact" panose="020B0806030902050204" pitchFamily="34" charset="0"/>
              </a:rPr>
            </a:br>
            <a:r>
              <a:rPr lang="en-US" sz="5300" dirty="0" smtClean="0">
                <a:latin typeface="Impact" panose="020B0806030902050204" pitchFamily="34" charset="0"/>
              </a:rPr>
              <a:t>Homework</a:t>
            </a:r>
            <a:r>
              <a:rPr lang="ru-RU" sz="5300" dirty="0"/>
              <a:t/>
            </a:r>
            <a:br>
              <a:rPr lang="ru-RU" sz="5300" dirty="0"/>
            </a:br>
            <a:endParaRPr lang="ru-RU" sz="5300" dirty="0"/>
          </a:p>
        </p:txBody>
      </p:sp>
      <p:pic>
        <p:nvPicPr>
          <p:cNvPr id="5" name="Рисунок 4"/>
          <p:cNvPicPr>
            <a:picLocks noGrp="1" noChangeAspect="1"/>
          </p:cNvPicPr>
          <p:nvPr>
            <p:ph type="pic" idx="1"/>
          </p:nvPr>
        </p:nvPicPr>
        <p:blipFill>
          <a:blip r:embed="rId2"/>
          <a:srcRect l="3841" r="3841"/>
          <a:stretch>
            <a:fillRect/>
          </a:stretch>
        </p:blipFill>
        <p:spPr>
          <a:prstGeom prst="rect">
            <a:avLst/>
          </a:prstGeom>
        </p:spPr>
      </p:pic>
      <p:sp>
        <p:nvSpPr>
          <p:cNvPr id="4" name="Текст 3"/>
          <p:cNvSpPr>
            <a:spLocks noGrp="1"/>
          </p:cNvSpPr>
          <p:nvPr>
            <p:ph type="body" sz="half" idx="2"/>
          </p:nvPr>
        </p:nvSpPr>
        <p:spPr/>
        <p:txBody>
          <a:bodyPr>
            <a:normAutofit fontScale="62500" lnSpcReduction="20000"/>
          </a:bodyPr>
          <a:lstStyle/>
          <a:p>
            <a:pPr marL="285750" lvl="0" indent="-285750">
              <a:buFont typeface="Arial" panose="020B0604020202020204" pitchFamily="34" charset="0"/>
              <a:buChar char="•"/>
            </a:pPr>
            <a:r>
              <a:rPr lang="en-US" sz="1900" dirty="0"/>
              <a:t>Make a theme </a:t>
            </a:r>
            <a:r>
              <a:rPr lang="en-US" sz="1900" dirty="0" smtClean="0"/>
              <a:t>crossword</a:t>
            </a:r>
          </a:p>
          <a:p>
            <a:pPr marL="285750" indent="-285750">
              <a:buFont typeface="Arial" panose="020B0604020202020204" pitchFamily="34" charset="0"/>
              <a:buChar char="•"/>
            </a:pPr>
            <a:r>
              <a:rPr lang="en-US" sz="1900" dirty="0"/>
              <a:t>Write a fairy-tale about science or technologies</a:t>
            </a:r>
            <a:endParaRPr lang="ru-RU" sz="1900" dirty="0"/>
          </a:p>
          <a:p>
            <a:pPr marL="285750" indent="-285750">
              <a:buFont typeface="Arial" panose="020B0604020202020204" pitchFamily="34" charset="0"/>
              <a:buChar char="•"/>
            </a:pPr>
            <a:r>
              <a:rPr lang="en-US" sz="1900" dirty="0"/>
              <a:t>Create a presentation</a:t>
            </a:r>
            <a:endParaRPr lang="ru-RU" sz="1900" dirty="0"/>
          </a:p>
          <a:p>
            <a:pPr marL="285750" indent="-285750">
              <a:buFont typeface="Arial" panose="020B0604020202020204" pitchFamily="34" charset="0"/>
              <a:buChar char="•"/>
            </a:pPr>
            <a:r>
              <a:rPr lang="en-US" sz="1900" dirty="0"/>
              <a:t>Write a letter to a famous </a:t>
            </a:r>
            <a:r>
              <a:rPr lang="en-US" sz="1900" dirty="0" smtClean="0"/>
              <a:t>scientist</a:t>
            </a:r>
          </a:p>
          <a:p>
            <a:pPr marL="285750" lvl="0" indent="-285750">
              <a:buFont typeface="Arial" panose="020B0604020202020204" pitchFamily="34" charset="0"/>
              <a:buChar char="•"/>
            </a:pPr>
            <a:r>
              <a:rPr lang="en-US" sz="1900" dirty="0"/>
              <a:t>Make a table game about British scientists</a:t>
            </a:r>
            <a:endParaRPr lang="ru-RU" sz="1900" dirty="0"/>
          </a:p>
          <a:p>
            <a:pPr marL="285750" lvl="0" indent="-285750">
              <a:buFont typeface="Arial" panose="020B0604020202020204" pitchFamily="34" charset="0"/>
              <a:buChar char="•"/>
            </a:pPr>
            <a:r>
              <a:rPr lang="en-US" sz="1900" dirty="0"/>
              <a:t>Publish a bulletin about Ukrainian scientists</a:t>
            </a:r>
            <a:endParaRPr lang="ru-RU" sz="1900" dirty="0"/>
          </a:p>
          <a:p>
            <a:pPr marL="285750" lvl="0" indent="-285750">
              <a:buFont typeface="Arial" panose="020B0604020202020204" pitchFamily="34" charset="0"/>
              <a:buChar char="•"/>
            </a:pPr>
            <a:r>
              <a:rPr lang="en-US" sz="1900" dirty="0"/>
              <a:t>Your own </a:t>
            </a:r>
            <a:r>
              <a:rPr lang="en-US" sz="1900" dirty="0" smtClean="0"/>
              <a:t>variant</a:t>
            </a:r>
            <a:endParaRPr lang="ru-RU" sz="1900" dirty="0"/>
          </a:p>
        </p:txBody>
      </p:sp>
    </p:spTree>
    <p:extLst>
      <p:ext uri="{BB962C8B-B14F-4D97-AF65-F5344CB8AC3E}">
        <p14:creationId xmlns:p14="http://schemas.microsoft.com/office/powerpoint/2010/main" val="7043314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en-US" dirty="0">
                <a:latin typeface="Impact" panose="020B0806030902050204" pitchFamily="34" charset="0"/>
              </a:rPr>
              <a:t>MEMBER OF THE Project</a:t>
            </a:r>
            <a:endParaRPr lang="ru-RU" dirty="0"/>
          </a:p>
        </p:txBody>
      </p:sp>
      <p:pic>
        <p:nvPicPr>
          <p:cNvPr id="7" name="Рисунок 6"/>
          <p:cNvPicPr>
            <a:picLocks noGrp="1" noChangeAspect="1"/>
          </p:cNvPicPr>
          <p:nvPr>
            <p:ph type="pic" idx="1"/>
          </p:nvPr>
        </p:nvPicPr>
        <p:blipFill>
          <a:blip r:embed="rId2"/>
          <a:srcRect t="13901" b="13901"/>
          <a:stretch>
            <a:fillRect/>
          </a:stretch>
        </p:blipFill>
        <p:spPr>
          <a:xfrm>
            <a:off x="0" y="0"/>
            <a:ext cx="12188952" cy="4572000"/>
          </a:xfrm>
          <a:prstGeom prst="rect">
            <a:avLst/>
          </a:prstGeom>
        </p:spPr>
      </p:pic>
      <p:sp>
        <p:nvSpPr>
          <p:cNvPr id="4" name="Текст 3"/>
          <p:cNvSpPr>
            <a:spLocks noGrp="1"/>
          </p:cNvSpPr>
          <p:nvPr>
            <p:ph type="body" sz="half" idx="2"/>
          </p:nvPr>
        </p:nvSpPr>
        <p:spPr/>
        <p:txBody>
          <a:bodyPr/>
          <a:lstStyle/>
          <a:p>
            <a:pPr marL="285750" indent="-285750">
              <a:buFont typeface="Arial" panose="020B0604020202020204" pitchFamily="34" charset="0"/>
              <a:buChar char="•"/>
            </a:pPr>
            <a:r>
              <a:rPr lang="en-US" dirty="0" smtClean="0"/>
              <a:t>Tatiana V. </a:t>
            </a:r>
            <a:r>
              <a:rPr lang="en-US" dirty="0" err="1" smtClean="0"/>
              <a:t>Koshevenko</a:t>
            </a:r>
            <a:endParaRPr lang="en-US" dirty="0" smtClean="0"/>
          </a:p>
          <a:p>
            <a:pPr marL="285750" indent="-285750">
              <a:buFont typeface="Arial" panose="020B0604020202020204" pitchFamily="34" charset="0"/>
              <a:buChar char="•"/>
            </a:pPr>
            <a:r>
              <a:rPr lang="en-US" dirty="0" smtClean="0"/>
              <a:t>A teacher of English</a:t>
            </a:r>
            <a:endParaRPr lang="ru-RU" dirty="0"/>
          </a:p>
        </p:txBody>
      </p:sp>
      <p:sp>
        <p:nvSpPr>
          <p:cNvPr id="3" name="TextBox 2"/>
          <p:cNvSpPr txBox="1"/>
          <p:nvPr/>
        </p:nvSpPr>
        <p:spPr>
          <a:xfrm>
            <a:off x="164756" y="527222"/>
            <a:ext cx="4382530" cy="1446550"/>
          </a:xfrm>
          <a:prstGeom prst="rect">
            <a:avLst/>
          </a:prstGeom>
          <a:noFill/>
        </p:spPr>
        <p:txBody>
          <a:bodyPr wrap="square" rtlCol="0">
            <a:spAutoFit/>
          </a:bodyPr>
          <a:lstStyle/>
          <a:p>
            <a:pPr algn="ctr"/>
            <a:r>
              <a:rPr lang="en-US" sz="4400" dirty="0" smtClean="0">
                <a:latin typeface="Monotype Corsiva" panose="03010101010201010101" pitchFamily="66" charset="0"/>
              </a:rPr>
              <a:t>Thank you for attention!</a:t>
            </a:r>
            <a:endParaRPr lang="ru-RU" sz="4400" dirty="0">
              <a:latin typeface="Monotype Corsiva" panose="03010101010201010101" pitchFamily="66" charset="0"/>
            </a:endParaRPr>
          </a:p>
        </p:txBody>
      </p:sp>
    </p:spTree>
    <p:extLst>
      <p:ext uri="{BB962C8B-B14F-4D97-AF65-F5344CB8AC3E}">
        <p14:creationId xmlns:p14="http://schemas.microsoft.com/office/powerpoint/2010/main" val="32764182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en-US" sz="4800" dirty="0">
                <a:latin typeface="Impact" panose="020B0806030902050204" pitchFamily="34" charset="0"/>
              </a:rPr>
              <a:t>Tasks of the project</a:t>
            </a:r>
            <a:endParaRPr lang="ru-RU" sz="4800" dirty="0"/>
          </a:p>
        </p:txBody>
      </p:sp>
      <p:pic>
        <p:nvPicPr>
          <p:cNvPr id="6" name="Рисунок 5"/>
          <p:cNvPicPr>
            <a:picLocks noGrp="1" noChangeAspect="1"/>
          </p:cNvPicPr>
          <p:nvPr>
            <p:ph type="pic" idx="1"/>
          </p:nvPr>
        </p:nvPicPr>
        <p:blipFill>
          <a:blip r:embed="rId2"/>
          <a:srcRect t="805" b="805"/>
          <a:stretch>
            <a:fillRect/>
          </a:stretch>
        </p:blipFill>
        <p:spPr>
          <a:prstGeom prst="rect">
            <a:avLst/>
          </a:prstGeom>
        </p:spPr>
      </p:pic>
      <p:sp>
        <p:nvSpPr>
          <p:cNvPr id="4" name="Текст 3"/>
          <p:cNvSpPr>
            <a:spLocks noGrp="1"/>
          </p:cNvSpPr>
          <p:nvPr>
            <p:ph type="body" sz="half" idx="2"/>
          </p:nvPr>
        </p:nvSpPr>
        <p:spPr/>
        <p:txBody>
          <a:bodyPr/>
          <a:lstStyle/>
          <a:p>
            <a:pPr marL="285750" indent="-285750">
              <a:buFont typeface="Arial" panose="020B0604020202020204" pitchFamily="34" charset="0"/>
              <a:buChar char="•"/>
            </a:pPr>
            <a:r>
              <a:rPr lang="en-US" dirty="0"/>
              <a:t>To create multimedia presentation;</a:t>
            </a:r>
          </a:p>
          <a:p>
            <a:pPr marL="285750" indent="-285750">
              <a:buFont typeface="Arial" panose="020B0604020202020204" pitchFamily="34" charset="0"/>
              <a:buChar char="•"/>
            </a:pPr>
            <a:r>
              <a:rPr lang="en-US" dirty="0"/>
              <a:t>To inform the results of the investigation;</a:t>
            </a:r>
            <a:endParaRPr lang="ru-RU" dirty="0"/>
          </a:p>
          <a:p>
            <a:endParaRPr lang="ru-RU" dirty="0"/>
          </a:p>
        </p:txBody>
      </p:sp>
    </p:spTree>
    <p:extLst>
      <p:ext uri="{BB962C8B-B14F-4D97-AF65-F5344CB8AC3E}">
        <p14:creationId xmlns:p14="http://schemas.microsoft.com/office/powerpoint/2010/main" val="390804693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en-US" sz="4800" dirty="0">
                <a:latin typeface="Impact" panose="020B0806030902050204" pitchFamily="34" charset="0"/>
              </a:rPr>
              <a:t>Aims of the project</a:t>
            </a:r>
            <a:endParaRPr lang="ru-RU" sz="4800" dirty="0"/>
          </a:p>
        </p:txBody>
      </p:sp>
      <p:pic>
        <p:nvPicPr>
          <p:cNvPr id="6" name="Рисунок 5"/>
          <p:cNvPicPr>
            <a:picLocks noGrp="1" noChangeAspect="1"/>
          </p:cNvPicPr>
          <p:nvPr>
            <p:ph type="pic" idx="1"/>
          </p:nvPr>
        </p:nvPicPr>
        <p:blipFill>
          <a:blip r:embed="rId2"/>
          <a:srcRect l="6724" r="6724"/>
          <a:stretch>
            <a:fillRect/>
          </a:stretch>
        </p:blipFill>
        <p:spPr>
          <a:prstGeom prst="rect">
            <a:avLst/>
          </a:prstGeom>
        </p:spPr>
      </p:pic>
      <p:sp>
        <p:nvSpPr>
          <p:cNvPr id="4" name="Текст 3"/>
          <p:cNvSpPr>
            <a:spLocks noGrp="1"/>
          </p:cNvSpPr>
          <p:nvPr>
            <p:ph type="body" sz="half" idx="2"/>
          </p:nvPr>
        </p:nvSpPr>
        <p:spPr/>
        <p:txBody>
          <a:bodyPr/>
          <a:lstStyle/>
          <a:p>
            <a:pPr marL="285750" indent="-285750">
              <a:buFont typeface="Arial" panose="020B0604020202020204" pitchFamily="34" charset="0"/>
              <a:buChar char="•"/>
            </a:pPr>
            <a:r>
              <a:rPr lang="en-US" dirty="0"/>
              <a:t>To find out the concept “science”;</a:t>
            </a:r>
          </a:p>
          <a:p>
            <a:pPr marL="285750" indent="-285750">
              <a:buFont typeface="Arial" panose="020B0604020202020204" pitchFamily="34" charset="0"/>
              <a:buChar char="•"/>
            </a:pPr>
            <a:r>
              <a:rPr lang="en-US" dirty="0"/>
              <a:t>To create mind-maps;</a:t>
            </a:r>
          </a:p>
          <a:p>
            <a:pPr marL="285750" indent="-285750">
              <a:buFont typeface="Arial" panose="020B0604020202020204" pitchFamily="34" charset="0"/>
              <a:buChar char="•"/>
            </a:pPr>
            <a:r>
              <a:rPr lang="en-US" dirty="0"/>
              <a:t>To take part in the contest;</a:t>
            </a:r>
            <a:endParaRPr lang="ru-RU" dirty="0"/>
          </a:p>
          <a:p>
            <a:endParaRPr lang="ru-RU" dirty="0"/>
          </a:p>
        </p:txBody>
      </p:sp>
    </p:spTree>
    <p:extLst>
      <p:ext uri="{BB962C8B-B14F-4D97-AF65-F5344CB8AC3E}">
        <p14:creationId xmlns:p14="http://schemas.microsoft.com/office/powerpoint/2010/main" val="352418333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en-US" sz="4800" dirty="0">
                <a:latin typeface="Impact" panose="020B0806030902050204" pitchFamily="34" charset="0"/>
              </a:rPr>
              <a:t>Realization of the project</a:t>
            </a:r>
            <a:endParaRPr lang="ru-RU" sz="4800" dirty="0"/>
          </a:p>
        </p:txBody>
      </p:sp>
      <p:pic>
        <p:nvPicPr>
          <p:cNvPr id="5" name="Рисунок 4"/>
          <p:cNvPicPr>
            <a:picLocks noGrp="1" noChangeAspect="1"/>
          </p:cNvPicPr>
          <p:nvPr>
            <p:ph type="pic" idx="1"/>
          </p:nvPr>
        </p:nvPicPr>
        <p:blipFill>
          <a:blip r:embed="rId2"/>
          <a:srcRect t="2669" b="2669"/>
          <a:stretch>
            <a:fillRect/>
          </a:stretch>
        </p:blipFill>
        <p:spPr>
          <a:prstGeom prst="rect">
            <a:avLst/>
          </a:prstGeom>
        </p:spPr>
      </p:pic>
      <p:sp>
        <p:nvSpPr>
          <p:cNvPr id="4" name="Текст 3"/>
          <p:cNvSpPr>
            <a:spLocks noGrp="1"/>
          </p:cNvSpPr>
          <p:nvPr>
            <p:ph type="body" sz="half" idx="2"/>
          </p:nvPr>
        </p:nvSpPr>
        <p:spPr/>
        <p:txBody>
          <a:bodyPr>
            <a:normAutofit fontScale="40000" lnSpcReduction="20000"/>
          </a:bodyPr>
          <a:lstStyle/>
          <a:p>
            <a:pPr marL="285750" indent="-285750">
              <a:buFont typeface="Arial" panose="020B0604020202020204" pitchFamily="34" charset="0"/>
              <a:buChar char="•"/>
            </a:pPr>
            <a:r>
              <a:rPr lang="en-US" sz="2900" dirty="0" smtClean="0"/>
              <a:t>To find information;</a:t>
            </a:r>
          </a:p>
          <a:p>
            <a:pPr marL="285750" indent="-285750">
              <a:buFont typeface="Arial" panose="020B0604020202020204" pitchFamily="34" charset="0"/>
              <a:buChar char="•"/>
            </a:pPr>
            <a:r>
              <a:rPr lang="en-US" sz="2900" dirty="0" smtClean="0"/>
              <a:t>To study vocabulary;</a:t>
            </a:r>
          </a:p>
          <a:p>
            <a:pPr marL="285750" indent="-285750">
              <a:buFont typeface="Arial" panose="020B0604020202020204" pitchFamily="34" charset="0"/>
              <a:buChar char="•"/>
            </a:pPr>
            <a:r>
              <a:rPr lang="en-US" sz="2900" dirty="0" smtClean="0"/>
              <a:t>Analysis </a:t>
            </a:r>
            <a:r>
              <a:rPr lang="en-US" sz="2900" dirty="0"/>
              <a:t>of the texts;</a:t>
            </a:r>
          </a:p>
          <a:p>
            <a:pPr marL="285750" indent="-285750">
              <a:buFont typeface="Arial" panose="020B0604020202020204" pitchFamily="34" charset="0"/>
              <a:buChar char="•"/>
            </a:pPr>
            <a:r>
              <a:rPr lang="en-US" sz="2900" dirty="0"/>
              <a:t>To draw a conclusion;</a:t>
            </a:r>
          </a:p>
          <a:p>
            <a:pPr marL="285750" indent="-285750">
              <a:buFont typeface="Arial" panose="020B0604020202020204" pitchFamily="34" charset="0"/>
              <a:buChar char="•"/>
            </a:pPr>
            <a:r>
              <a:rPr lang="en-US" sz="2900" dirty="0"/>
              <a:t>Search of interesting materials;</a:t>
            </a:r>
          </a:p>
          <a:p>
            <a:pPr marL="285750" indent="-285750">
              <a:buFont typeface="Arial" panose="020B0604020202020204" pitchFamily="34" charset="0"/>
              <a:buChar char="•"/>
            </a:pPr>
            <a:r>
              <a:rPr lang="en-US" sz="2900" dirty="0"/>
              <a:t>Publishing of the main theses;</a:t>
            </a:r>
          </a:p>
          <a:p>
            <a:pPr marL="285750" indent="-285750">
              <a:buFont typeface="Arial" panose="020B0604020202020204" pitchFamily="34" charset="0"/>
              <a:buChar char="•"/>
            </a:pPr>
            <a:r>
              <a:rPr lang="en-US" sz="2900" dirty="0"/>
              <a:t>Presentation to the members of the school scientific society “Erudite Person”; </a:t>
            </a:r>
            <a:endParaRPr lang="ru-RU" sz="2900" dirty="0"/>
          </a:p>
          <a:p>
            <a:endParaRPr lang="ru-RU" dirty="0"/>
          </a:p>
        </p:txBody>
      </p:sp>
    </p:spTree>
    <p:extLst>
      <p:ext uri="{BB962C8B-B14F-4D97-AF65-F5344CB8AC3E}">
        <p14:creationId xmlns:p14="http://schemas.microsoft.com/office/powerpoint/2010/main" val="177500340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en-US" sz="4800" dirty="0">
                <a:latin typeface="Impact" panose="020B0806030902050204" pitchFamily="34" charset="0"/>
              </a:rPr>
              <a:t>DEFINITION</a:t>
            </a:r>
            <a:endParaRPr lang="ru-RU" sz="4800" dirty="0"/>
          </a:p>
        </p:txBody>
      </p:sp>
      <p:pic>
        <p:nvPicPr>
          <p:cNvPr id="5" name="Рисунок 4"/>
          <p:cNvPicPr>
            <a:picLocks noGrp="1" noChangeAspect="1"/>
          </p:cNvPicPr>
          <p:nvPr>
            <p:ph type="pic" idx="1"/>
          </p:nvPr>
        </p:nvPicPr>
        <p:blipFill>
          <a:blip r:embed="rId2"/>
          <a:srcRect l="6856" r="6856"/>
          <a:stretch>
            <a:fillRect/>
          </a:stretch>
        </p:blipFill>
        <p:spPr>
          <a:prstGeom prst="rect">
            <a:avLst/>
          </a:prstGeom>
        </p:spPr>
      </p:pic>
      <p:sp>
        <p:nvSpPr>
          <p:cNvPr id="4" name="Текст 3"/>
          <p:cNvSpPr>
            <a:spLocks noGrp="1"/>
          </p:cNvSpPr>
          <p:nvPr>
            <p:ph type="body" sz="half" idx="2"/>
          </p:nvPr>
        </p:nvSpPr>
        <p:spPr/>
        <p:txBody>
          <a:bodyPr>
            <a:normAutofit/>
          </a:bodyPr>
          <a:lstStyle/>
          <a:p>
            <a:pPr marL="285750" indent="-285750">
              <a:buFont typeface="Arial" panose="020B0604020202020204" pitchFamily="34" charset="0"/>
              <a:buChar char="•"/>
            </a:pPr>
            <a:r>
              <a:rPr lang="en-US" sz="1400" dirty="0"/>
              <a:t>Knowledge about the structure and </a:t>
            </a:r>
            <a:r>
              <a:rPr lang="en-US" sz="1400" dirty="0" err="1"/>
              <a:t>behaviour</a:t>
            </a:r>
            <a:r>
              <a:rPr lang="en-US" sz="1400" dirty="0"/>
              <a:t> of the natural and physical world, based on facts that you can prove, for example by experiments</a:t>
            </a:r>
          </a:p>
          <a:p>
            <a:pPr marL="285750" indent="-285750">
              <a:buFont typeface="Arial" panose="020B0604020202020204" pitchFamily="34" charset="0"/>
              <a:buChar char="•"/>
            </a:pPr>
            <a:r>
              <a:rPr lang="en-US" sz="1400" dirty="0"/>
              <a:t>A system for organizing the knowledge about a particular subject,</a:t>
            </a:r>
            <a:endParaRPr lang="ru-RU" sz="1400" dirty="0"/>
          </a:p>
          <a:p>
            <a:endParaRPr lang="ru-RU" sz="1400" dirty="0"/>
          </a:p>
        </p:txBody>
      </p:sp>
    </p:spTree>
    <p:extLst>
      <p:ext uri="{BB962C8B-B14F-4D97-AF65-F5344CB8AC3E}">
        <p14:creationId xmlns:p14="http://schemas.microsoft.com/office/powerpoint/2010/main" val="43689148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en-US" sz="4800" dirty="0">
                <a:latin typeface="Impact" panose="020B0806030902050204" pitchFamily="34" charset="0"/>
              </a:rPr>
              <a:t>WORD ORIGIN</a:t>
            </a:r>
            <a:endParaRPr lang="ru-RU" sz="4800" dirty="0"/>
          </a:p>
        </p:txBody>
      </p:sp>
      <p:pic>
        <p:nvPicPr>
          <p:cNvPr id="5" name="Рисунок 4"/>
          <p:cNvPicPr>
            <a:picLocks noGrp="1" noChangeAspect="1"/>
          </p:cNvPicPr>
          <p:nvPr>
            <p:ph type="pic" idx="1"/>
          </p:nvPr>
        </p:nvPicPr>
        <p:blipFill>
          <a:blip r:embed="rId2"/>
          <a:srcRect t="2500" b="2500"/>
          <a:stretch>
            <a:fillRect/>
          </a:stretch>
        </p:blipFill>
        <p:spPr>
          <a:prstGeom prst="rect">
            <a:avLst/>
          </a:prstGeom>
        </p:spPr>
      </p:pic>
      <p:sp>
        <p:nvSpPr>
          <p:cNvPr id="4" name="Текст 3"/>
          <p:cNvSpPr>
            <a:spLocks noGrp="1"/>
          </p:cNvSpPr>
          <p:nvPr>
            <p:ph type="body" sz="half" idx="2"/>
          </p:nvPr>
        </p:nvSpPr>
        <p:spPr/>
        <p:txBody>
          <a:bodyPr/>
          <a:lstStyle/>
          <a:p>
            <a:pPr marL="285750" indent="-285750">
              <a:buFont typeface="Arial" panose="020B0604020202020204" pitchFamily="34" charset="0"/>
              <a:buChar char="•"/>
            </a:pPr>
            <a:r>
              <a:rPr lang="en-US" dirty="0"/>
              <a:t>Middle English (denoting knowledge): from Old French, from Latin </a:t>
            </a:r>
            <a:r>
              <a:rPr lang="en-US" u="sng" dirty="0" err="1"/>
              <a:t>scientia</a:t>
            </a:r>
            <a:r>
              <a:rPr lang="en-US" u="sng" dirty="0"/>
              <a:t>,</a:t>
            </a:r>
            <a:r>
              <a:rPr lang="en-US" dirty="0"/>
              <a:t> from </a:t>
            </a:r>
            <a:r>
              <a:rPr lang="en-US" u="sng" dirty="0" err="1"/>
              <a:t>scire</a:t>
            </a:r>
            <a:r>
              <a:rPr lang="en-US" u="sng" dirty="0"/>
              <a:t> </a:t>
            </a:r>
            <a:r>
              <a:rPr lang="en-US" dirty="0"/>
              <a:t>‘know’.</a:t>
            </a:r>
            <a:endParaRPr lang="ru-RU" dirty="0"/>
          </a:p>
        </p:txBody>
      </p:sp>
    </p:spTree>
    <p:extLst>
      <p:ext uri="{BB962C8B-B14F-4D97-AF65-F5344CB8AC3E}">
        <p14:creationId xmlns:p14="http://schemas.microsoft.com/office/powerpoint/2010/main" val="65346631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en-US" sz="4800" dirty="0">
                <a:latin typeface="Impact" panose="020B0806030902050204" pitchFamily="34" charset="0"/>
              </a:rPr>
              <a:t>WORDFINDER</a:t>
            </a:r>
            <a:endParaRPr lang="ru-RU" sz="4800" dirty="0"/>
          </a:p>
        </p:txBody>
      </p:sp>
      <p:pic>
        <p:nvPicPr>
          <p:cNvPr id="8" name="Рисунок 7"/>
          <p:cNvPicPr>
            <a:picLocks noGrp="1" noChangeAspect="1"/>
          </p:cNvPicPr>
          <p:nvPr>
            <p:ph type="pic" idx="1"/>
          </p:nvPr>
        </p:nvPicPr>
        <p:blipFill>
          <a:blip r:embed="rId2"/>
          <a:srcRect l="489" r="489"/>
          <a:stretch>
            <a:fillRect/>
          </a:stretch>
        </p:blipFill>
        <p:spPr>
          <a:prstGeom prst="rect">
            <a:avLst/>
          </a:prstGeom>
        </p:spPr>
      </p:pic>
      <p:sp>
        <p:nvSpPr>
          <p:cNvPr id="4" name="Текст 3"/>
          <p:cNvSpPr>
            <a:spLocks noGrp="1"/>
          </p:cNvSpPr>
          <p:nvPr>
            <p:ph type="body" sz="half" idx="2"/>
          </p:nvPr>
        </p:nvSpPr>
        <p:spPr/>
        <p:txBody>
          <a:bodyPr/>
          <a:lstStyle/>
          <a:p>
            <a:pPr marL="285750" indent="-285750">
              <a:buFont typeface="Arial" panose="020B0604020202020204" pitchFamily="34" charset="0"/>
              <a:buChar char="•"/>
            </a:pPr>
            <a:r>
              <a:rPr lang="en-US" dirty="0"/>
              <a:t>analysis; evaluate; evidence; experiment; hypothesis; </a:t>
            </a:r>
            <a:endParaRPr lang="en-US" dirty="0" smtClean="0"/>
          </a:p>
          <a:p>
            <a:pPr marL="285750" indent="-285750">
              <a:buFont typeface="Arial" panose="020B0604020202020204" pitchFamily="34" charset="0"/>
              <a:buChar char="•"/>
            </a:pPr>
            <a:r>
              <a:rPr lang="en-US" dirty="0" smtClean="0"/>
              <a:t>laboratory</a:t>
            </a:r>
            <a:r>
              <a:rPr lang="en-US" dirty="0"/>
              <a:t>; research; result; study;</a:t>
            </a:r>
            <a:endParaRPr lang="ru-RU" dirty="0"/>
          </a:p>
          <a:p>
            <a:endParaRPr lang="ru-RU" dirty="0"/>
          </a:p>
        </p:txBody>
      </p:sp>
    </p:spTree>
    <p:extLst>
      <p:ext uri="{BB962C8B-B14F-4D97-AF65-F5344CB8AC3E}">
        <p14:creationId xmlns:p14="http://schemas.microsoft.com/office/powerpoint/2010/main" val="42351191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en-US" dirty="0">
                <a:latin typeface="Impact" panose="020B0806030902050204" pitchFamily="34" charset="0"/>
              </a:rPr>
              <a:t>IDIOMS</a:t>
            </a:r>
            <a:endParaRPr lang="ru-RU" dirty="0"/>
          </a:p>
        </p:txBody>
      </p:sp>
      <p:pic>
        <p:nvPicPr>
          <p:cNvPr id="5" name="Рисунок 4"/>
          <p:cNvPicPr>
            <a:picLocks noGrp="1" noChangeAspect="1"/>
          </p:cNvPicPr>
          <p:nvPr>
            <p:ph type="pic" idx="1"/>
          </p:nvPr>
        </p:nvPicPr>
        <p:blipFill>
          <a:blip r:embed="rId2"/>
          <a:srcRect l="7284" r="7284"/>
          <a:stretch>
            <a:fillRect/>
          </a:stretch>
        </p:blipFill>
        <p:spPr>
          <a:prstGeom prst="rect">
            <a:avLst/>
          </a:prstGeom>
        </p:spPr>
      </p:pic>
      <p:sp>
        <p:nvSpPr>
          <p:cNvPr id="4" name="Текст 3"/>
          <p:cNvSpPr>
            <a:spLocks noGrp="1"/>
          </p:cNvSpPr>
          <p:nvPr>
            <p:ph type="body" sz="half" idx="2"/>
          </p:nvPr>
        </p:nvSpPr>
        <p:spPr/>
        <p:txBody>
          <a:bodyPr>
            <a:normAutofit fontScale="92500"/>
          </a:bodyPr>
          <a:lstStyle/>
          <a:p>
            <a:pPr marL="285750" indent="-285750" fontAlgn="base">
              <a:buFont typeface="Arial" panose="020B0604020202020204" pitchFamily="34" charset="0"/>
              <a:buChar char="•"/>
            </a:pPr>
            <a:r>
              <a:rPr lang="en-US" b="1" dirty="0"/>
              <a:t>blind somebody with science</a:t>
            </a:r>
            <a:endParaRPr lang="en-US" dirty="0"/>
          </a:p>
          <a:p>
            <a:pPr marL="285750" indent="-285750">
              <a:buFont typeface="Arial" panose="020B0604020202020204" pitchFamily="34" charset="0"/>
              <a:buChar char="•"/>
            </a:pPr>
            <a:r>
              <a:rPr lang="en-US" dirty="0"/>
              <a:t>to confuse somebody by using technical or complicated language that they do not understand</a:t>
            </a:r>
            <a:endParaRPr lang="ru-RU" dirty="0"/>
          </a:p>
          <a:p>
            <a:endParaRPr lang="ru-RU" dirty="0"/>
          </a:p>
        </p:txBody>
      </p:sp>
    </p:spTree>
    <p:extLst>
      <p:ext uri="{BB962C8B-B14F-4D97-AF65-F5344CB8AC3E}">
        <p14:creationId xmlns:p14="http://schemas.microsoft.com/office/powerpoint/2010/main" val="3551573822"/>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Интеграл">
  <a:themeElements>
    <a:clrScheme name="Integral">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B9F25"/>
      </a:hlink>
      <a:folHlink>
        <a:srgbClr val="B26B02"/>
      </a:folHlink>
    </a:clrScheme>
    <a:fontScheme name="Integral">
      <a:majorFont>
        <a:latin typeface="Tw Cen MT Condensed" panose="020B06060201040202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panose="020B06020201040206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Integral">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230000"/>
              </a:schemeClr>
              <a:schemeClr val="phClr">
                <a:tint val="92000"/>
                <a:shade val="69000"/>
                <a:satMod val="250000"/>
              </a:schemeClr>
            </a:duotone>
          </a:blip>
          <a:tile tx="0" ty="0" sx="40000" sy="40000" flip="none" algn="tl"/>
        </a:blipFill>
      </a:bgFillStyleLst>
    </a:fmtScheme>
  </a:themeElements>
  <a:objectDefaults/>
  <a:extraClrSchemeLst/>
  <a:extLst>
    <a:ext uri="{05A4C25C-085E-4340-85A3-A5531E510DB2}">
      <thm15:themeFamily xmlns:thm15="http://schemas.microsoft.com/office/thememl/2012/main" name="Integral" id="{3577F8C9-A904-41D8-97D2-FD898F53F20E}" vid="{682D6EBE-8D36-4FF2-9DB3-F3D8D7B6715D}"/>
    </a:ext>
  </a:extLst>
</a:theme>
</file>

<file path=docProps/app.xml><?xml version="1.0" encoding="utf-8"?>
<Properties xmlns="http://schemas.openxmlformats.org/officeDocument/2006/extended-properties" xmlns:vt="http://schemas.openxmlformats.org/officeDocument/2006/docPropsVTypes">
  <Template>Integral</Template>
  <TotalTime>225</TotalTime>
  <Words>531</Words>
  <Application>Microsoft Office PowerPoint</Application>
  <PresentationFormat>Широкоэкранный</PresentationFormat>
  <Paragraphs>87</Paragraphs>
  <Slides>24</Slides>
  <Notes>0</Notes>
  <HiddenSlides>0</HiddenSlides>
  <MMClips>0</MMClips>
  <ScaleCrop>false</ScaleCrop>
  <HeadingPairs>
    <vt:vector size="6" baseType="variant">
      <vt:variant>
        <vt:lpstr>Использованные шрифты</vt:lpstr>
      </vt:variant>
      <vt:variant>
        <vt:i4>7</vt:i4>
      </vt:variant>
      <vt:variant>
        <vt:lpstr>Тема</vt:lpstr>
      </vt:variant>
      <vt:variant>
        <vt:i4>1</vt:i4>
      </vt:variant>
      <vt:variant>
        <vt:lpstr>Заголовки слайдов</vt:lpstr>
      </vt:variant>
      <vt:variant>
        <vt:i4>24</vt:i4>
      </vt:variant>
    </vt:vector>
  </HeadingPairs>
  <TitlesOfParts>
    <vt:vector size="32" baseType="lpstr">
      <vt:lpstr>Arial</vt:lpstr>
      <vt:lpstr>Calibri</vt:lpstr>
      <vt:lpstr>Impact</vt:lpstr>
      <vt:lpstr>Monotype Corsiva</vt:lpstr>
      <vt:lpstr>Tw Cen MT</vt:lpstr>
      <vt:lpstr>Tw Cen MT Condensed</vt:lpstr>
      <vt:lpstr>Wingdings 3</vt:lpstr>
      <vt:lpstr>Интеграл</vt:lpstr>
      <vt:lpstr>science</vt:lpstr>
      <vt:lpstr>Actuality of the project</vt:lpstr>
      <vt:lpstr>Tasks of the project</vt:lpstr>
      <vt:lpstr>Aims of the project</vt:lpstr>
      <vt:lpstr>Realization of the project</vt:lpstr>
      <vt:lpstr>DEFINITION</vt:lpstr>
      <vt:lpstr>WORD ORIGIN</vt:lpstr>
      <vt:lpstr>WORDFINDER</vt:lpstr>
      <vt:lpstr>IDIOMS</vt:lpstr>
      <vt:lpstr>BRANCHES OF SCIENCE</vt:lpstr>
      <vt:lpstr>quotations</vt:lpstr>
      <vt:lpstr>Презентация PowerPoint</vt:lpstr>
      <vt:lpstr>Презентация PowerPoint</vt:lpstr>
      <vt:lpstr>Презентация PowerPoint</vt:lpstr>
      <vt:lpstr>Презентация PowerPoint</vt:lpstr>
      <vt:lpstr>Top 10 greatest scientists</vt:lpstr>
      <vt:lpstr>Top 10 greatest scientists who changed the world</vt:lpstr>
      <vt:lpstr>Top 10 british scientists</vt:lpstr>
      <vt:lpstr>Top 10 American scientists</vt:lpstr>
      <vt:lpstr>Top 10 Ukrainian scientists</vt:lpstr>
      <vt:lpstr>Conclusions</vt:lpstr>
      <vt:lpstr>Literature</vt:lpstr>
      <vt:lpstr> Homework </vt:lpstr>
      <vt:lpstr>MEMBER OF THE Project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SCIENCE AND TECHNOLoGy</dc:title>
  <dc:creator>Игорь</dc:creator>
  <cp:lastModifiedBy>Игорь</cp:lastModifiedBy>
  <cp:revision>26</cp:revision>
  <dcterms:created xsi:type="dcterms:W3CDTF">2018-01-06T20:22:19Z</dcterms:created>
  <dcterms:modified xsi:type="dcterms:W3CDTF">2018-01-10T17:42:12Z</dcterms:modified>
</cp:coreProperties>
</file>