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4" r:id="rId4"/>
    <p:sldId id="275" r:id="rId5"/>
    <p:sldId id="276" r:id="rId6"/>
    <p:sldId id="259" r:id="rId7"/>
    <p:sldId id="260" r:id="rId8"/>
    <p:sldId id="271" r:id="rId9"/>
    <p:sldId id="272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257" r:id="rId26"/>
    <p:sldId id="267" r:id="rId27"/>
    <p:sldId id="279" r:id="rId28"/>
    <p:sldId id="301" r:id="rId29"/>
    <p:sldId id="278" r:id="rId30"/>
    <p:sldId id="284" r:id="rId31"/>
    <p:sldId id="280" r:id="rId32"/>
    <p:sldId id="281" r:id="rId33"/>
    <p:sldId id="282" r:id="rId34"/>
    <p:sldId id="302" r:id="rId3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98386-6E46-4866-A26D-AFBB046D9BC8}" type="datetimeFigureOut">
              <a:rPr lang="uk-UA" smtClean="0"/>
              <a:t>18.02.2018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FF66C-75FC-487B-B05A-A8D865E5B7A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80655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98386-6E46-4866-A26D-AFBB046D9BC8}" type="datetimeFigureOut">
              <a:rPr lang="uk-UA" smtClean="0"/>
              <a:t>18.02.2018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FF66C-75FC-487B-B05A-A8D865E5B7A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62370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98386-6E46-4866-A26D-AFBB046D9BC8}" type="datetimeFigureOut">
              <a:rPr lang="uk-UA" smtClean="0"/>
              <a:t>18.02.2018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FF66C-75FC-487B-B05A-A8D865E5B7A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3458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98386-6E46-4866-A26D-AFBB046D9BC8}" type="datetimeFigureOut">
              <a:rPr lang="uk-UA" smtClean="0"/>
              <a:t>18.02.2018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FF66C-75FC-487B-B05A-A8D865E5B7A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34068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98386-6E46-4866-A26D-AFBB046D9BC8}" type="datetimeFigureOut">
              <a:rPr lang="uk-UA" smtClean="0"/>
              <a:t>18.02.2018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FF66C-75FC-487B-B05A-A8D865E5B7A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26917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98386-6E46-4866-A26D-AFBB046D9BC8}" type="datetimeFigureOut">
              <a:rPr lang="uk-UA" smtClean="0"/>
              <a:t>18.02.2018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FF66C-75FC-487B-B05A-A8D865E5B7A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70758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98386-6E46-4866-A26D-AFBB046D9BC8}" type="datetimeFigureOut">
              <a:rPr lang="uk-UA" smtClean="0"/>
              <a:t>18.02.2018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FF66C-75FC-487B-B05A-A8D865E5B7A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94218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98386-6E46-4866-A26D-AFBB046D9BC8}" type="datetimeFigureOut">
              <a:rPr lang="uk-UA" smtClean="0"/>
              <a:t>18.02.2018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FF66C-75FC-487B-B05A-A8D865E5B7A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74277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98386-6E46-4866-A26D-AFBB046D9BC8}" type="datetimeFigureOut">
              <a:rPr lang="uk-UA" smtClean="0"/>
              <a:t>18.02.2018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FF66C-75FC-487B-B05A-A8D865E5B7A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02780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98386-6E46-4866-A26D-AFBB046D9BC8}" type="datetimeFigureOut">
              <a:rPr lang="uk-UA" smtClean="0"/>
              <a:t>18.02.2018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FF66C-75FC-487B-B05A-A8D865E5B7A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59432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98386-6E46-4866-A26D-AFBB046D9BC8}" type="datetimeFigureOut">
              <a:rPr lang="uk-UA" smtClean="0"/>
              <a:t>18.02.2018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FF66C-75FC-487B-B05A-A8D865E5B7A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01145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898386-6E46-4866-A26D-AFBB046D9BC8}" type="datetimeFigureOut">
              <a:rPr lang="uk-UA" smtClean="0"/>
              <a:t>18.02.2018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FF66C-75FC-487B-B05A-A8D865E5B7A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9004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8683511" cy="3086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897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uk-UA" sz="20000" dirty="0"/>
              <a:t>1876</a:t>
            </a:r>
          </a:p>
        </p:txBody>
      </p:sp>
    </p:spTree>
    <p:extLst>
      <p:ext uri="{BB962C8B-B14F-4D97-AF65-F5344CB8AC3E}">
        <p14:creationId xmlns:p14="http://schemas.microsoft.com/office/powerpoint/2010/main" val="47251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sz="10000" dirty="0"/>
              <a:t>1876	 Telephone </a:t>
            </a:r>
            <a:endParaRPr lang="uk-UA" sz="10000" dirty="0"/>
          </a:p>
        </p:txBody>
      </p:sp>
    </p:spTree>
    <p:extLst>
      <p:ext uri="{BB962C8B-B14F-4D97-AF65-F5344CB8AC3E}">
        <p14:creationId xmlns:p14="http://schemas.microsoft.com/office/powerpoint/2010/main" val="288481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Autofit/>
          </a:bodyPr>
          <a:lstStyle/>
          <a:p>
            <a:pPr algn="ctr"/>
            <a:r>
              <a:rPr lang="en-US" sz="7200" dirty="0"/>
              <a:t>1876	 </a:t>
            </a:r>
            <a:endParaRPr lang="en-US" sz="7200" dirty="0" smtClean="0"/>
          </a:p>
          <a:p>
            <a:pPr marL="0" indent="0" algn="ctr">
              <a:buNone/>
            </a:pPr>
            <a:r>
              <a:rPr lang="en-US" sz="7200" dirty="0"/>
              <a:t> </a:t>
            </a:r>
            <a:r>
              <a:rPr lang="en-US" sz="7200" dirty="0" smtClean="0"/>
              <a:t>    Telephone </a:t>
            </a:r>
            <a:r>
              <a:rPr lang="en-US" sz="7200" dirty="0"/>
              <a:t>			</a:t>
            </a:r>
            <a:endParaRPr lang="en-US" sz="7200" dirty="0" smtClean="0"/>
          </a:p>
          <a:p>
            <a:pPr marL="0" indent="0" algn="ctr">
              <a:buNone/>
            </a:pPr>
            <a:r>
              <a:rPr lang="en-US" sz="7200" dirty="0" smtClean="0"/>
              <a:t>Alexander </a:t>
            </a:r>
            <a:r>
              <a:rPr lang="en-US" sz="7200" dirty="0"/>
              <a:t>Graham Bell</a:t>
            </a:r>
            <a:endParaRPr lang="uk-UA" sz="7200" dirty="0"/>
          </a:p>
        </p:txBody>
      </p:sp>
    </p:spTree>
    <p:extLst>
      <p:ext uri="{BB962C8B-B14F-4D97-AF65-F5344CB8AC3E}">
        <p14:creationId xmlns:p14="http://schemas.microsoft.com/office/powerpoint/2010/main" val="45716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0000" dirty="0"/>
              <a:t>1888 </a:t>
            </a:r>
          </a:p>
        </p:txBody>
      </p:sp>
    </p:spTree>
    <p:extLst>
      <p:ext uri="{BB962C8B-B14F-4D97-AF65-F5344CB8AC3E}">
        <p14:creationId xmlns:p14="http://schemas.microsoft.com/office/powerpoint/2010/main" val="237622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0000" dirty="0"/>
              <a:t>1888 	 </a:t>
            </a:r>
            <a:endParaRPr lang="en-US" sz="10000" dirty="0" smtClean="0"/>
          </a:p>
          <a:p>
            <a:pPr marL="0" indent="0" algn="ctr">
              <a:buNone/>
            </a:pPr>
            <a:r>
              <a:rPr lang="en-US" sz="10000" dirty="0" smtClean="0"/>
              <a:t>Kodak </a:t>
            </a:r>
            <a:r>
              <a:rPr lang="en-US" sz="10000" dirty="0"/>
              <a:t>Camera </a:t>
            </a:r>
            <a:endParaRPr lang="uk-UA" sz="10000" dirty="0"/>
          </a:p>
        </p:txBody>
      </p:sp>
    </p:spTree>
    <p:extLst>
      <p:ext uri="{BB962C8B-B14F-4D97-AF65-F5344CB8AC3E}">
        <p14:creationId xmlns:p14="http://schemas.microsoft.com/office/powerpoint/2010/main" val="369793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algn="ctr"/>
            <a:r>
              <a:rPr lang="en-US" sz="7200" dirty="0"/>
              <a:t>1888 	 </a:t>
            </a:r>
            <a:endParaRPr lang="en-US" sz="7200" dirty="0" smtClean="0"/>
          </a:p>
          <a:p>
            <a:pPr marL="0" indent="0" algn="ctr">
              <a:buNone/>
            </a:pPr>
            <a:r>
              <a:rPr lang="en-US" sz="7200" dirty="0" smtClean="0"/>
              <a:t>    Kodak </a:t>
            </a:r>
            <a:r>
              <a:rPr lang="en-US" sz="7200" dirty="0"/>
              <a:t>Camera 			</a:t>
            </a:r>
            <a:endParaRPr lang="en-US" sz="7200" dirty="0" smtClean="0"/>
          </a:p>
          <a:p>
            <a:pPr marL="0" indent="0" algn="ctr">
              <a:buNone/>
            </a:pPr>
            <a:r>
              <a:rPr lang="en-US" sz="7200" dirty="0" smtClean="0"/>
              <a:t>George </a:t>
            </a:r>
            <a:r>
              <a:rPr lang="en-US" sz="7200" dirty="0"/>
              <a:t>Eastman</a:t>
            </a:r>
            <a:endParaRPr lang="uk-UA" sz="7200" dirty="0"/>
          </a:p>
        </p:txBody>
      </p:sp>
    </p:spTree>
    <p:extLst>
      <p:ext uri="{BB962C8B-B14F-4D97-AF65-F5344CB8AC3E}">
        <p14:creationId xmlns:p14="http://schemas.microsoft.com/office/powerpoint/2010/main" val="209367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0000" dirty="0"/>
              <a:t>1891</a:t>
            </a:r>
          </a:p>
        </p:txBody>
      </p:sp>
    </p:spTree>
    <p:extLst>
      <p:ext uri="{BB962C8B-B14F-4D97-AF65-F5344CB8AC3E}">
        <p14:creationId xmlns:p14="http://schemas.microsoft.com/office/powerpoint/2010/main" val="352743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Autofit/>
          </a:bodyPr>
          <a:lstStyle/>
          <a:p>
            <a:pPr algn="ctr"/>
            <a:r>
              <a:rPr lang="en-US" sz="10000" dirty="0"/>
              <a:t>1891	 </a:t>
            </a:r>
            <a:endParaRPr lang="en-US" sz="10000" dirty="0" smtClean="0"/>
          </a:p>
          <a:p>
            <a:pPr marL="0" indent="0" algn="ctr">
              <a:buNone/>
            </a:pPr>
            <a:r>
              <a:rPr lang="en-US" sz="10000" dirty="0" smtClean="0"/>
              <a:t>Motion </a:t>
            </a:r>
            <a:r>
              <a:rPr lang="en-US" sz="10000" dirty="0"/>
              <a:t>Picture Camera </a:t>
            </a:r>
            <a:endParaRPr lang="uk-UA" sz="10000" dirty="0"/>
          </a:p>
        </p:txBody>
      </p:sp>
    </p:spTree>
    <p:extLst>
      <p:ext uri="{BB962C8B-B14F-4D97-AF65-F5344CB8AC3E}">
        <p14:creationId xmlns:p14="http://schemas.microsoft.com/office/powerpoint/2010/main" val="256657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n-US" sz="7200" dirty="0"/>
              <a:t>1891	 </a:t>
            </a:r>
            <a:endParaRPr lang="en-US" sz="7200" dirty="0" smtClean="0"/>
          </a:p>
          <a:p>
            <a:pPr marL="0" indent="0" algn="ctr">
              <a:buNone/>
            </a:pPr>
            <a:r>
              <a:rPr lang="en-US" sz="7200" dirty="0" smtClean="0"/>
              <a:t>Motion </a:t>
            </a:r>
            <a:r>
              <a:rPr lang="en-US" sz="7200" dirty="0"/>
              <a:t>Picture Camera 	</a:t>
            </a:r>
            <a:endParaRPr lang="en-US" sz="7200" dirty="0" smtClean="0"/>
          </a:p>
          <a:p>
            <a:pPr marL="0" indent="0" algn="ctr">
              <a:buNone/>
            </a:pPr>
            <a:r>
              <a:rPr lang="en-US" sz="7200" dirty="0" smtClean="0"/>
              <a:t>Thomas </a:t>
            </a:r>
            <a:r>
              <a:rPr lang="en-US" sz="7200" dirty="0"/>
              <a:t>Edison</a:t>
            </a:r>
            <a:endParaRPr lang="uk-UA" sz="7200" dirty="0"/>
          </a:p>
        </p:txBody>
      </p:sp>
    </p:spTree>
    <p:extLst>
      <p:ext uri="{BB962C8B-B14F-4D97-AF65-F5344CB8AC3E}">
        <p14:creationId xmlns:p14="http://schemas.microsoft.com/office/powerpoint/2010/main" val="44489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0000" dirty="0"/>
              <a:t>1910</a:t>
            </a:r>
          </a:p>
        </p:txBody>
      </p:sp>
    </p:spTree>
    <p:extLst>
      <p:ext uri="{BB962C8B-B14F-4D97-AF65-F5344CB8AC3E}">
        <p14:creationId xmlns:p14="http://schemas.microsoft.com/office/powerpoint/2010/main" val="93000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2" y="1250681"/>
            <a:ext cx="9136377" cy="5152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239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sz="10000" dirty="0"/>
              <a:t>1910	 </a:t>
            </a:r>
            <a:endParaRPr lang="en-US" sz="10000" dirty="0" smtClean="0"/>
          </a:p>
          <a:p>
            <a:pPr marL="0" indent="0" algn="ctr">
              <a:buNone/>
            </a:pPr>
            <a:r>
              <a:rPr lang="en-US" sz="10000" dirty="0" smtClean="0"/>
              <a:t>Talking </a:t>
            </a:r>
            <a:r>
              <a:rPr lang="en-US" sz="10000" dirty="0"/>
              <a:t>Motion Picture </a:t>
            </a:r>
            <a:endParaRPr lang="uk-UA" sz="10000" dirty="0"/>
          </a:p>
        </p:txBody>
      </p:sp>
    </p:spTree>
    <p:extLst>
      <p:ext uri="{BB962C8B-B14F-4D97-AF65-F5344CB8AC3E}">
        <p14:creationId xmlns:p14="http://schemas.microsoft.com/office/powerpoint/2010/main" val="278389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algn="ctr"/>
            <a:r>
              <a:rPr lang="en-US" sz="7200" dirty="0"/>
              <a:t>1910	 </a:t>
            </a:r>
            <a:endParaRPr lang="en-US" sz="7200" dirty="0" smtClean="0"/>
          </a:p>
          <a:p>
            <a:pPr marL="0" indent="0" algn="ctr">
              <a:buNone/>
            </a:pPr>
            <a:r>
              <a:rPr lang="en-US" sz="7200" dirty="0" smtClean="0"/>
              <a:t>Talking </a:t>
            </a:r>
            <a:r>
              <a:rPr lang="en-US" sz="7200" dirty="0"/>
              <a:t>Motion Picture 	</a:t>
            </a:r>
            <a:endParaRPr lang="en-US" sz="7200" dirty="0" smtClean="0"/>
          </a:p>
          <a:p>
            <a:pPr marL="0" indent="0" algn="ctr">
              <a:buNone/>
            </a:pPr>
            <a:r>
              <a:rPr lang="en-US" sz="7200" dirty="0" smtClean="0"/>
              <a:t>Thomas </a:t>
            </a:r>
            <a:r>
              <a:rPr lang="en-US" sz="7200" dirty="0"/>
              <a:t>Edison</a:t>
            </a:r>
            <a:endParaRPr lang="uk-UA" sz="7200" dirty="0"/>
          </a:p>
        </p:txBody>
      </p:sp>
    </p:spTree>
    <p:extLst>
      <p:ext uri="{BB962C8B-B14F-4D97-AF65-F5344CB8AC3E}">
        <p14:creationId xmlns:p14="http://schemas.microsoft.com/office/powerpoint/2010/main" val="126546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0000" dirty="0"/>
              <a:t>1926</a:t>
            </a:r>
          </a:p>
        </p:txBody>
      </p:sp>
    </p:spTree>
    <p:extLst>
      <p:ext uri="{BB962C8B-B14F-4D97-AF65-F5344CB8AC3E}">
        <p14:creationId xmlns:p14="http://schemas.microsoft.com/office/powerpoint/2010/main" val="226158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0000" dirty="0"/>
              <a:t>1926	 Television </a:t>
            </a:r>
            <a:endParaRPr lang="uk-UA" sz="10000" dirty="0"/>
          </a:p>
        </p:txBody>
      </p:sp>
    </p:spTree>
    <p:extLst>
      <p:ext uri="{BB962C8B-B14F-4D97-AF65-F5344CB8AC3E}">
        <p14:creationId xmlns:p14="http://schemas.microsoft.com/office/powerpoint/2010/main" val="17090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algn="ctr"/>
            <a:r>
              <a:rPr lang="en-US" sz="7200" dirty="0"/>
              <a:t>1926	 </a:t>
            </a:r>
            <a:endParaRPr lang="en-US" sz="7200" dirty="0" smtClean="0"/>
          </a:p>
          <a:p>
            <a:pPr marL="0" indent="0" algn="ctr">
              <a:buNone/>
            </a:pPr>
            <a:r>
              <a:rPr lang="en-US" sz="7200" dirty="0" smtClean="0"/>
              <a:t>Television </a:t>
            </a:r>
          </a:p>
          <a:p>
            <a:pPr marL="0" indent="0" algn="ctr">
              <a:buNone/>
            </a:pPr>
            <a:r>
              <a:rPr lang="en-US" sz="7200" dirty="0" smtClean="0"/>
              <a:t>Philo </a:t>
            </a:r>
            <a:r>
              <a:rPr lang="en-US" sz="7200" dirty="0"/>
              <a:t>Farnsworth</a:t>
            </a:r>
            <a:endParaRPr lang="uk-UA" sz="7200" dirty="0"/>
          </a:p>
        </p:txBody>
      </p:sp>
    </p:spTree>
    <p:extLst>
      <p:ext uri="{BB962C8B-B14F-4D97-AF65-F5344CB8AC3E}">
        <p14:creationId xmlns:p14="http://schemas.microsoft.com/office/powerpoint/2010/main" val="231420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IMPORTANT INVENTIONS</a:t>
            </a:r>
            <a:endParaRPr lang="uk-UA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945931"/>
              </p:ext>
            </p:extLst>
          </p:nvPr>
        </p:nvGraphicFramePr>
        <p:xfrm>
          <a:off x="755577" y="1600200"/>
          <a:ext cx="7931223" cy="4637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741"/>
                <a:gridCol w="2643741"/>
                <a:gridCol w="2643741"/>
              </a:tblGrid>
              <a:tr h="927422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1876</a:t>
                      </a:r>
                      <a:endParaRPr lang="uk-U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Telephone</a:t>
                      </a:r>
                      <a:endParaRPr lang="uk-U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Alexander Graham Bell</a:t>
                      </a:r>
                      <a:endParaRPr lang="uk-UA" sz="2400" dirty="0"/>
                    </a:p>
                  </a:txBody>
                  <a:tcPr/>
                </a:tc>
              </a:tr>
              <a:tr h="927422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1888</a:t>
                      </a:r>
                      <a:endParaRPr lang="uk-U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Kodak Camera </a:t>
                      </a:r>
                      <a:endParaRPr lang="uk-U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George Eastman</a:t>
                      </a:r>
                      <a:endParaRPr lang="uk-UA" sz="2400" dirty="0"/>
                    </a:p>
                  </a:txBody>
                  <a:tcPr/>
                </a:tc>
              </a:tr>
              <a:tr h="927422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1891</a:t>
                      </a:r>
                      <a:endParaRPr lang="uk-U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Motion Picture Camera </a:t>
                      </a:r>
                      <a:endParaRPr lang="uk-U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Thomas Edison</a:t>
                      </a:r>
                      <a:endParaRPr lang="uk-UA" sz="2400" dirty="0"/>
                    </a:p>
                  </a:txBody>
                  <a:tcPr/>
                </a:tc>
              </a:tr>
              <a:tr h="927422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1910</a:t>
                      </a:r>
                      <a:endParaRPr lang="uk-U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Talking Motion Picture </a:t>
                      </a:r>
                      <a:endParaRPr lang="uk-U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Thomas Edison</a:t>
                      </a:r>
                      <a:endParaRPr lang="uk-UA" sz="2400" dirty="0"/>
                    </a:p>
                  </a:txBody>
                  <a:tcPr/>
                </a:tc>
              </a:tr>
              <a:tr h="927422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1926</a:t>
                      </a:r>
                      <a:endParaRPr lang="uk-U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Television</a:t>
                      </a:r>
                      <a:endParaRPr lang="uk-U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Philo Farnsworth</a:t>
                      </a:r>
                      <a:endParaRPr lang="uk-UA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433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413199" cy="5814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561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ctivities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980728"/>
            <a:ext cx="8964488" cy="5328592"/>
          </a:xfrm>
        </p:spPr>
        <p:txBody>
          <a:bodyPr numCol="2">
            <a:normAutofit/>
          </a:bodyPr>
          <a:lstStyle/>
          <a:p>
            <a:pPr marL="0" indent="0">
              <a:buNone/>
            </a:pPr>
            <a:r>
              <a:rPr lang="en-US" dirty="0" smtClean="0"/>
              <a:t>going </a:t>
            </a:r>
            <a:r>
              <a:rPr lang="en-US" dirty="0"/>
              <a:t>to the zoo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surfing </a:t>
            </a:r>
            <a:r>
              <a:rPr lang="en-US" dirty="0"/>
              <a:t>the net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attending </a:t>
            </a:r>
            <a:r>
              <a:rPr lang="en-US" dirty="0"/>
              <a:t>sports events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going </a:t>
            </a:r>
            <a:r>
              <a:rPr lang="en-US" dirty="0"/>
              <a:t>to the theater 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going </a:t>
            </a:r>
            <a:r>
              <a:rPr lang="en-US" dirty="0"/>
              <a:t>to the cinema 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visiting </a:t>
            </a:r>
            <a:r>
              <a:rPr lang="en-US" dirty="0"/>
              <a:t>the gallery 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going </a:t>
            </a:r>
            <a:r>
              <a:rPr lang="en-US" dirty="0"/>
              <a:t>to the circus </a:t>
            </a:r>
            <a:r>
              <a:rPr lang="en-US" dirty="0" smtClean="0"/>
              <a:t> </a:t>
            </a:r>
            <a:r>
              <a:rPr lang="en-US" dirty="0"/>
              <a:t>reading 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swimming </a:t>
            </a:r>
          </a:p>
          <a:p>
            <a:pPr marL="0" indent="0">
              <a:buNone/>
            </a:pPr>
            <a:r>
              <a:rPr lang="en-US" dirty="0" smtClean="0"/>
              <a:t>cycling </a:t>
            </a:r>
          </a:p>
          <a:p>
            <a:pPr marL="0" indent="0">
              <a:buNone/>
            </a:pPr>
            <a:r>
              <a:rPr lang="en-US" dirty="0" smtClean="0"/>
              <a:t>playing </a:t>
            </a:r>
            <a:r>
              <a:rPr lang="en-US" dirty="0"/>
              <a:t>video games </a:t>
            </a:r>
            <a:r>
              <a:rPr lang="en-US" dirty="0" smtClean="0"/>
              <a:t> </a:t>
            </a:r>
            <a:r>
              <a:rPr lang="en-US" dirty="0"/>
              <a:t>listening to the  </a:t>
            </a:r>
            <a:r>
              <a:rPr lang="en-US" dirty="0" smtClean="0"/>
              <a:t>radio  </a:t>
            </a:r>
          </a:p>
          <a:p>
            <a:pPr marL="0" indent="0">
              <a:buNone/>
            </a:pPr>
            <a:r>
              <a:rPr lang="en-US" dirty="0" smtClean="0"/>
              <a:t>chatting </a:t>
            </a:r>
          </a:p>
          <a:p>
            <a:pPr marL="0" indent="0">
              <a:buNone/>
            </a:pPr>
            <a:r>
              <a:rPr lang="en-US" dirty="0" smtClean="0"/>
              <a:t>going </a:t>
            </a:r>
            <a:r>
              <a:rPr lang="en-US" dirty="0"/>
              <a:t>on a family outing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window </a:t>
            </a:r>
            <a:r>
              <a:rPr lang="en-US" dirty="0"/>
              <a:t>shopping </a:t>
            </a:r>
            <a:r>
              <a:rPr lang="en-US" dirty="0" smtClean="0"/>
              <a:t>watching </a:t>
            </a:r>
            <a:r>
              <a:rPr lang="en-US" dirty="0"/>
              <a:t>cartoons </a:t>
            </a:r>
          </a:p>
          <a:p>
            <a:pPr marL="0" indent="0">
              <a:buNone/>
            </a:pPr>
            <a:r>
              <a:rPr lang="en-US" dirty="0" smtClean="0"/>
              <a:t>going </a:t>
            </a:r>
            <a:r>
              <a:rPr lang="en-US" dirty="0"/>
              <a:t>to concerts 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jogging </a:t>
            </a:r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985" y="0"/>
            <a:ext cx="1264014" cy="155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116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>
            <a:off x="468313" y="981075"/>
            <a:ext cx="3117850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spc="720"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gripping</a:t>
            </a:r>
            <a:endParaRPr lang="uk-UA" sz="3600" kern="10" spc="720"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5076825" y="981075"/>
            <a:ext cx="2560638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relaxing</a:t>
            </a:r>
            <a:endParaRPr lang="uk-UA" sz="3600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8198" name="WordArt 6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323850" y="2492375"/>
            <a:ext cx="25146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exciting</a:t>
            </a:r>
            <a:endParaRPr lang="uk-UA" sz="3600" kern="1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8199" name="WordArt 7"/>
          <p:cNvSpPr>
            <a:spLocks noChangeArrowheads="1" noChangeShapeType="1" noTextEdit="1"/>
          </p:cNvSpPr>
          <p:nvPr/>
        </p:nvSpPr>
        <p:spPr bwMode="auto">
          <a:xfrm>
            <a:off x="611188" y="5516563"/>
            <a:ext cx="2376487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pointless</a:t>
            </a:r>
            <a:endParaRPr lang="uk-UA" sz="3600" kern="10" spc="-36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sp>
        <p:nvSpPr>
          <p:cNvPr id="8200" name="WordArt 8"/>
          <p:cNvSpPr>
            <a:spLocks noChangeArrowheads="1" noChangeShapeType="1" noTextEdit="1"/>
          </p:cNvSpPr>
          <p:nvPr/>
        </p:nvSpPr>
        <p:spPr bwMode="auto">
          <a:xfrm>
            <a:off x="5364163" y="2708275"/>
            <a:ext cx="3459162" cy="11461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3600" kern="1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interesting</a:t>
            </a:r>
            <a:endParaRPr lang="uk-UA" sz="3600" kern="10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8201" name="WordArt 9"/>
          <p:cNvSpPr>
            <a:spLocks noChangeArrowheads="1" noChangeShapeType="1" noTextEdit="1"/>
          </p:cNvSpPr>
          <p:nvPr/>
        </p:nvSpPr>
        <p:spPr bwMode="auto">
          <a:xfrm>
            <a:off x="3203575" y="333375"/>
            <a:ext cx="3960813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Arial"/>
                <a:cs typeface="Arial"/>
              </a:rPr>
              <a:t>a good laugh</a:t>
            </a:r>
            <a:endParaRPr lang="uk-UA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DCEBF5"/>
                  </a:gs>
                  <a:gs pos="8000">
                    <a:srgbClr val="83A7C3"/>
                  </a:gs>
                  <a:gs pos="13000">
                    <a:srgbClr val="768FB9"/>
                  </a:gs>
                  <a:gs pos="21001">
                    <a:srgbClr val="83A7C3"/>
                  </a:gs>
                  <a:gs pos="52000">
                    <a:srgbClr val="FFFFFF"/>
                  </a:gs>
                  <a:gs pos="56000">
                    <a:srgbClr val="9C6563"/>
                  </a:gs>
                  <a:gs pos="58000">
                    <a:srgbClr val="80302D"/>
                  </a:gs>
                  <a:gs pos="71001">
                    <a:srgbClr val="C0524E"/>
                  </a:gs>
                  <a:gs pos="94000">
                    <a:srgbClr val="EBDAD4"/>
                  </a:gs>
                  <a:gs pos="100000">
                    <a:srgbClr val="55261C"/>
                  </a:gs>
                </a:gsLst>
                <a:lin ang="5400000" scaled="1"/>
              </a:gradFill>
              <a:latin typeface="Arial"/>
              <a:cs typeface="Arial"/>
            </a:endParaRPr>
          </a:p>
        </p:txBody>
      </p:sp>
      <p:sp>
        <p:nvSpPr>
          <p:cNvPr id="8202" name="WordArt 10"/>
          <p:cNvSpPr>
            <a:spLocks noChangeArrowheads="1" noChangeShapeType="1" noTextEdit="1"/>
          </p:cNvSpPr>
          <p:nvPr/>
        </p:nvSpPr>
        <p:spPr bwMode="auto">
          <a:xfrm>
            <a:off x="4427538" y="4868863"/>
            <a:ext cx="2520950" cy="5238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36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repetitive</a:t>
            </a:r>
            <a:endParaRPr lang="uk-UA" sz="3600" kern="10" dirty="0">
              <a:ln w="12700">
                <a:solidFill>
                  <a:srgbClr val="B2B2B2"/>
                </a:solidFill>
                <a:round/>
                <a:headEnd/>
                <a:tailEnd/>
              </a:ln>
              <a:solidFill>
                <a:srgbClr val="00FF00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8203" name="WordArt 11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468313" y="3500438"/>
            <a:ext cx="2663825" cy="8032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99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en-US" sz="3600" kern="10" dirty="0" smtClean="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silly</a:t>
            </a:r>
            <a:endParaRPr lang="uk-UA" sz="3600" kern="10" dirty="0">
              <a:ln w="9525"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Arial"/>
              <a:cs typeface="Arial"/>
            </a:endParaRPr>
          </a:p>
        </p:txBody>
      </p:sp>
      <p:sp>
        <p:nvSpPr>
          <p:cNvPr id="8204" name="WordArt 12"/>
          <p:cNvSpPr>
            <a:spLocks noChangeArrowheads="1" noChangeShapeType="1" noTextEdit="1"/>
          </p:cNvSpPr>
          <p:nvPr/>
        </p:nvSpPr>
        <p:spPr bwMode="auto">
          <a:xfrm>
            <a:off x="2484438" y="4076700"/>
            <a:ext cx="2663825" cy="8763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great</a:t>
            </a:r>
            <a:endParaRPr lang="uk-UA" sz="3600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8205" name="WordArt 13"/>
          <p:cNvSpPr>
            <a:spLocks noChangeArrowheads="1" noChangeShapeType="1" noTextEdit="1"/>
          </p:cNvSpPr>
          <p:nvPr/>
        </p:nvSpPr>
        <p:spPr bwMode="auto">
          <a:xfrm>
            <a:off x="3635375" y="3213100"/>
            <a:ext cx="1276350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spc="720">
                <a:solidFill>
                  <a:srgbClr val="333399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boring</a:t>
            </a:r>
            <a:endParaRPr lang="uk-UA" sz="3600" kern="10" spc="720">
              <a:solidFill>
                <a:srgbClr val="333399"/>
              </a:soli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8206" name="WordArt 14"/>
          <p:cNvSpPr>
            <a:spLocks noChangeArrowheads="1" noChangeShapeType="1" noTextEdit="1"/>
          </p:cNvSpPr>
          <p:nvPr/>
        </p:nvSpPr>
        <p:spPr bwMode="auto">
          <a:xfrm>
            <a:off x="5867400" y="6021388"/>
            <a:ext cx="2343150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1046381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educational</a:t>
            </a:r>
            <a:endParaRPr lang="uk-UA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FF"/>
              </a:solidFill>
              <a:latin typeface="Arial"/>
              <a:cs typeface="Arial"/>
            </a:endParaRPr>
          </a:p>
        </p:txBody>
      </p:sp>
      <p:sp>
        <p:nvSpPr>
          <p:cNvPr id="8207" name="WordArt 15"/>
          <p:cNvSpPr>
            <a:spLocks noChangeArrowheads="1" noChangeShapeType="1" noTextEdit="1"/>
          </p:cNvSpPr>
          <p:nvPr/>
        </p:nvSpPr>
        <p:spPr bwMode="auto">
          <a:xfrm>
            <a:off x="3492500" y="2205038"/>
            <a:ext cx="3240088" cy="61118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entertaining</a:t>
            </a:r>
            <a:endParaRPr lang="uk-UA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8208" name="WordArt 16"/>
          <p:cNvSpPr>
            <a:spLocks noChangeArrowheads="1" noChangeShapeType="1" noTextEdit="1"/>
          </p:cNvSpPr>
          <p:nvPr/>
        </p:nvSpPr>
        <p:spPr bwMode="auto">
          <a:xfrm>
            <a:off x="2916238" y="5876925"/>
            <a:ext cx="2663825" cy="698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US" sz="360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awful</a:t>
            </a:r>
            <a:endParaRPr lang="uk-UA" sz="3600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8209" name="WordArt 17" descr="Белый мрамор"/>
          <p:cNvSpPr>
            <a:spLocks noChangeArrowheads="1" noChangeShapeType="1" noTextEdit="1"/>
          </p:cNvSpPr>
          <p:nvPr/>
        </p:nvSpPr>
        <p:spPr bwMode="auto">
          <a:xfrm>
            <a:off x="6443663" y="3933825"/>
            <a:ext cx="2047875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sz="3600" kern="10" dirty="0" smtClean="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fun</a:t>
            </a:r>
            <a:endParaRPr lang="uk-UA" sz="3600" kern="10" dirty="0">
              <a:ln w="9525"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15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     Places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a. </a:t>
            </a:r>
            <a:r>
              <a:rPr lang="en-US" dirty="0" smtClean="0"/>
              <a:t>Mall</a:t>
            </a:r>
            <a:endParaRPr lang="en-US" dirty="0"/>
          </a:p>
          <a:p>
            <a:r>
              <a:rPr lang="en-US" dirty="0"/>
              <a:t>b. </a:t>
            </a:r>
            <a:r>
              <a:rPr lang="en-US" dirty="0" smtClean="0"/>
              <a:t>Gymnasium</a:t>
            </a:r>
            <a:endParaRPr lang="en-US" dirty="0"/>
          </a:p>
          <a:p>
            <a:r>
              <a:rPr lang="en-US" dirty="0"/>
              <a:t>c. </a:t>
            </a:r>
            <a:r>
              <a:rPr lang="en-US" dirty="0" smtClean="0"/>
              <a:t>Stadium</a:t>
            </a:r>
            <a:endParaRPr lang="en-US" dirty="0"/>
          </a:p>
          <a:p>
            <a:r>
              <a:rPr lang="en-US" dirty="0"/>
              <a:t>d. </a:t>
            </a:r>
            <a:r>
              <a:rPr lang="en-US" dirty="0" smtClean="0"/>
              <a:t>Cinema</a:t>
            </a:r>
            <a:endParaRPr lang="en-US" dirty="0"/>
          </a:p>
          <a:p>
            <a:r>
              <a:rPr lang="en-US" dirty="0"/>
              <a:t>e. </a:t>
            </a:r>
            <a:r>
              <a:rPr lang="en-US" dirty="0" smtClean="0"/>
              <a:t>Fun fair</a:t>
            </a:r>
            <a:endParaRPr lang="en-US" dirty="0"/>
          </a:p>
          <a:p>
            <a:r>
              <a:rPr lang="en-US" dirty="0"/>
              <a:t>f. </a:t>
            </a:r>
            <a:r>
              <a:rPr lang="en-US" dirty="0" smtClean="0"/>
              <a:t>Theatre</a:t>
            </a:r>
            <a:endParaRPr lang="en-US" dirty="0"/>
          </a:p>
          <a:p>
            <a:r>
              <a:rPr lang="en-US" dirty="0"/>
              <a:t>g. </a:t>
            </a:r>
            <a:r>
              <a:rPr lang="en-US" dirty="0" smtClean="0"/>
              <a:t>Zoo</a:t>
            </a:r>
            <a:endParaRPr lang="en-US" dirty="0"/>
          </a:p>
          <a:p>
            <a:r>
              <a:rPr lang="en-US" dirty="0"/>
              <a:t>h. </a:t>
            </a:r>
            <a:r>
              <a:rPr lang="en-US" dirty="0" smtClean="0"/>
              <a:t>Disco</a:t>
            </a:r>
            <a:endParaRPr lang="en-US" dirty="0"/>
          </a:p>
          <a:p>
            <a:r>
              <a:rPr lang="en-US" dirty="0" err="1"/>
              <a:t>i</a:t>
            </a:r>
            <a:r>
              <a:rPr lang="en-US" dirty="0"/>
              <a:t>. Art </a:t>
            </a:r>
            <a:r>
              <a:rPr lang="en-US" dirty="0" smtClean="0"/>
              <a:t>gallery</a:t>
            </a:r>
            <a:endParaRPr lang="en-US" dirty="0"/>
          </a:p>
          <a:p>
            <a:r>
              <a:rPr lang="en-US" dirty="0"/>
              <a:t>j. </a:t>
            </a:r>
            <a:r>
              <a:rPr lang="en-US" dirty="0" smtClean="0"/>
              <a:t>Circus</a:t>
            </a:r>
            <a:endParaRPr lang="en-US" dirty="0"/>
          </a:p>
          <a:p>
            <a:endParaRPr lang="uk-UA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091" y="332656"/>
            <a:ext cx="3455909" cy="184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99941"/>
            <a:ext cx="2366263" cy="2394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4168775"/>
            <a:ext cx="2453275" cy="2356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686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5" y="831290"/>
            <a:ext cx="9226661" cy="5189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531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334179" cy="6247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322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/>
              <a:t>1.	What are the Top 10 leisure activities in Britain?</a:t>
            </a:r>
          </a:p>
          <a:p>
            <a:r>
              <a:rPr lang="en-US" sz="4000" dirty="0"/>
              <a:t>2.	What places do they like to visit?</a:t>
            </a:r>
          </a:p>
          <a:p>
            <a:r>
              <a:rPr lang="en-US" sz="4000" dirty="0"/>
              <a:t>3.	What is the most popular activity?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7614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1. 	What do young people on the video do in their free time? </a:t>
            </a:r>
            <a:endParaRPr lang="en-US" dirty="0" smtClean="0"/>
          </a:p>
          <a:p>
            <a:r>
              <a:rPr lang="en-US" dirty="0"/>
              <a:t>2. </a:t>
            </a:r>
            <a:r>
              <a:rPr lang="en-US" dirty="0" smtClean="0"/>
              <a:t>What </a:t>
            </a:r>
            <a:r>
              <a:rPr lang="en-US" dirty="0"/>
              <a:t>sports do the mention?</a:t>
            </a:r>
          </a:p>
          <a:p>
            <a:r>
              <a:rPr lang="en-US" dirty="0"/>
              <a:t>3</a:t>
            </a:r>
            <a:r>
              <a:rPr lang="en-US" dirty="0" smtClean="0"/>
              <a:t>.</a:t>
            </a:r>
            <a:r>
              <a:rPr lang="en-US" dirty="0"/>
              <a:t>	What are the Top 10 leisure activities in Britain?</a:t>
            </a:r>
          </a:p>
          <a:p>
            <a:r>
              <a:rPr lang="en-US" dirty="0"/>
              <a:t>4</a:t>
            </a:r>
            <a:r>
              <a:rPr lang="en-US" dirty="0" smtClean="0"/>
              <a:t>.</a:t>
            </a:r>
            <a:r>
              <a:rPr lang="en-US" dirty="0"/>
              <a:t>	What places do they like to visit?</a:t>
            </a:r>
          </a:p>
          <a:p>
            <a:r>
              <a:rPr lang="en-US" dirty="0" smtClean="0"/>
              <a:t>5.</a:t>
            </a:r>
            <a:r>
              <a:rPr lang="en-US" dirty="0"/>
              <a:t>	What is the most popular activity?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2411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>
            <a:off x="468313" y="981075"/>
            <a:ext cx="3117850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spc="720"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gripping</a:t>
            </a:r>
            <a:endParaRPr lang="uk-UA" sz="3600" kern="10" spc="720"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5076825" y="981075"/>
            <a:ext cx="2560638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relaxing</a:t>
            </a:r>
            <a:endParaRPr lang="uk-UA" sz="3600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8198" name="WordArt 6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323850" y="2492375"/>
            <a:ext cx="25146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exciting</a:t>
            </a:r>
            <a:endParaRPr lang="uk-UA" sz="3600" kern="1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8199" name="WordArt 7"/>
          <p:cNvSpPr>
            <a:spLocks noChangeArrowheads="1" noChangeShapeType="1" noTextEdit="1"/>
          </p:cNvSpPr>
          <p:nvPr/>
        </p:nvSpPr>
        <p:spPr bwMode="auto">
          <a:xfrm>
            <a:off x="611188" y="5516563"/>
            <a:ext cx="2376487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pointless</a:t>
            </a:r>
            <a:endParaRPr lang="uk-UA" sz="3600" kern="10" spc="-36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sp>
        <p:nvSpPr>
          <p:cNvPr id="8200" name="WordArt 8"/>
          <p:cNvSpPr>
            <a:spLocks noChangeArrowheads="1" noChangeShapeType="1" noTextEdit="1"/>
          </p:cNvSpPr>
          <p:nvPr/>
        </p:nvSpPr>
        <p:spPr bwMode="auto">
          <a:xfrm>
            <a:off x="5364163" y="2708275"/>
            <a:ext cx="3459162" cy="11461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3600" kern="1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interesting</a:t>
            </a:r>
            <a:endParaRPr lang="uk-UA" sz="3600" kern="10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8201" name="WordArt 9"/>
          <p:cNvSpPr>
            <a:spLocks noChangeArrowheads="1" noChangeShapeType="1" noTextEdit="1"/>
          </p:cNvSpPr>
          <p:nvPr/>
        </p:nvSpPr>
        <p:spPr bwMode="auto">
          <a:xfrm>
            <a:off x="3203575" y="333375"/>
            <a:ext cx="3960813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Arial"/>
                <a:cs typeface="Arial"/>
              </a:rPr>
              <a:t>a good laugh</a:t>
            </a:r>
            <a:endParaRPr lang="uk-UA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DCEBF5"/>
                  </a:gs>
                  <a:gs pos="8000">
                    <a:srgbClr val="83A7C3"/>
                  </a:gs>
                  <a:gs pos="13000">
                    <a:srgbClr val="768FB9"/>
                  </a:gs>
                  <a:gs pos="21001">
                    <a:srgbClr val="83A7C3"/>
                  </a:gs>
                  <a:gs pos="52000">
                    <a:srgbClr val="FFFFFF"/>
                  </a:gs>
                  <a:gs pos="56000">
                    <a:srgbClr val="9C6563"/>
                  </a:gs>
                  <a:gs pos="58000">
                    <a:srgbClr val="80302D"/>
                  </a:gs>
                  <a:gs pos="71001">
                    <a:srgbClr val="C0524E"/>
                  </a:gs>
                  <a:gs pos="94000">
                    <a:srgbClr val="EBDAD4"/>
                  </a:gs>
                  <a:gs pos="100000">
                    <a:srgbClr val="55261C"/>
                  </a:gs>
                </a:gsLst>
                <a:lin ang="5400000" scaled="1"/>
              </a:gradFill>
              <a:latin typeface="Arial"/>
              <a:cs typeface="Arial"/>
            </a:endParaRPr>
          </a:p>
        </p:txBody>
      </p:sp>
      <p:sp>
        <p:nvSpPr>
          <p:cNvPr id="8202" name="WordArt 10"/>
          <p:cNvSpPr>
            <a:spLocks noChangeArrowheads="1" noChangeShapeType="1" noTextEdit="1"/>
          </p:cNvSpPr>
          <p:nvPr/>
        </p:nvSpPr>
        <p:spPr bwMode="auto">
          <a:xfrm>
            <a:off x="4427538" y="4868863"/>
            <a:ext cx="2520950" cy="5238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en-US" sz="36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repetitive</a:t>
            </a:r>
            <a:endParaRPr lang="uk-UA" sz="3600" kern="10" dirty="0">
              <a:ln w="12700">
                <a:solidFill>
                  <a:srgbClr val="B2B2B2"/>
                </a:solidFill>
                <a:round/>
                <a:headEnd/>
                <a:tailEnd/>
              </a:ln>
              <a:solidFill>
                <a:srgbClr val="00FF00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8203" name="WordArt 11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468313" y="3500438"/>
            <a:ext cx="2663825" cy="8032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99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en-US" sz="3600" kern="10" dirty="0" smtClean="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silly</a:t>
            </a:r>
            <a:endParaRPr lang="uk-UA" sz="3600" kern="10" dirty="0">
              <a:ln w="9525"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Arial"/>
              <a:cs typeface="Arial"/>
            </a:endParaRPr>
          </a:p>
        </p:txBody>
      </p:sp>
      <p:sp>
        <p:nvSpPr>
          <p:cNvPr id="8204" name="WordArt 12"/>
          <p:cNvSpPr>
            <a:spLocks noChangeArrowheads="1" noChangeShapeType="1" noTextEdit="1"/>
          </p:cNvSpPr>
          <p:nvPr/>
        </p:nvSpPr>
        <p:spPr bwMode="auto">
          <a:xfrm>
            <a:off x="2484438" y="4076700"/>
            <a:ext cx="2663825" cy="8763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great</a:t>
            </a:r>
            <a:endParaRPr lang="uk-UA" sz="3600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8205" name="WordArt 13"/>
          <p:cNvSpPr>
            <a:spLocks noChangeArrowheads="1" noChangeShapeType="1" noTextEdit="1"/>
          </p:cNvSpPr>
          <p:nvPr/>
        </p:nvSpPr>
        <p:spPr bwMode="auto">
          <a:xfrm>
            <a:off x="3635375" y="3213100"/>
            <a:ext cx="1276350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spc="720">
                <a:solidFill>
                  <a:srgbClr val="333399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boring</a:t>
            </a:r>
            <a:endParaRPr lang="uk-UA" sz="3600" kern="10" spc="720">
              <a:solidFill>
                <a:srgbClr val="333399"/>
              </a:soli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8206" name="WordArt 14"/>
          <p:cNvSpPr>
            <a:spLocks noChangeArrowheads="1" noChangeShapeType="1" noTextEdit="1"/>
          </p:cNvSpPr>
          <p:nvPr/>
        </p:nvSpPr>
        <p:spPr bwMode="auto">
          <a:xfrm>
            <a:off x="5867400" y="6021388"/>
            <a:ext cx="2343150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1046381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educational</a:t>
            </a:r>
            <a:endParaRPr lang="uk-UA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FF"/>
              </a:solidFill>
              <a:latin typeface="Arial"/>
              <a:cs typeface="Arial"/>
            </a:endParaRPr>
          </a:p>
        </p:txBody>
      </p:sp>
      <p:sp>
        <p:nvSpPr>
          <p:cNvPr id="8207" name="WordArt 15"/>
          <p:cNvSpPr>
            <a:spLocks noChangeArrowheads="1" noChangeShapeType="1" noTextEdit="1"/>
          </p:cNvSpPr>
          <p:nvPr/>
        </p:nvSpPr>
        <p:spPr bwMode="auto">
          <a:xfrm>
            <a:off x="3492500" y="2205038"/>
            <a:ext cx="3240088" cy="61118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entertaining</a:t>
            </a:r>
            <a:endParaRPr lang="uk-UA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8208" name="WordArt 16"/>
          <p:cNvSpPr>
            <a:spLocks noChangeArrowheads="1" noChangeShapeType="1" noTextEdit="1"/>
          </p:cNvSpPr>
          <p:nvPr/>
        </p:nvSpPr>
        <p:spPr bwMode="auto">
          <a:xfrm>
            <a:off x="2916238" y="5876925"/>
            <a:ext cx="2663825" cy="6985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US" sz="360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awful</a:t>
            </a:r>
            <a:endParaRPr lang="uk-UA" sz="3600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8209" name="WordArt 17" descr="Белый мрамор"/>
          <p:cNvSpPr>
            <a:spLocks noChangeArrowheads="1" noChangeShapeType="1" noTextEdit="1"/>
          </p:cNvSpPr>
          <p:nvPr/>
        </p:nvSpPr>
        <p:spPr bwMode="auto">
          <a:xfrm>
            <a:off x="6443663" y="3933825"/>
            <a:ext cx="2047875" cy="5238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sz="3600" kern="10" dirty="0" smtClean="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fun</a:t>
            </a:r>
            <a:endParaRPr lang="uk-UA" sz="3600" kern="10" dirty="0">
              <a:ln w="9525"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630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5000" dirty="0" smtClean="0"/>
              <a:t>GREAT JOB!</a:t>
            </a:r>
            <a:endParaRPr lang="uk-UA" sz="15000" dirty="0"/>
          </a:p>
        </p:txBody>
      </p:sp>
    </p:spTree>
    <p:extLst>
      <p:ext uri="{BB962C8B-B14F-4D97-AF65-F5344CB8AC3E}">
        <p14:creationId xmlns:p14="http://schemas.microsoft.com/office/powerpoint/2010/main" val="182848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6" y="379011"/>
            <a:ext cx="9105544" cy="607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122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144000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131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1" y="404664"/>
            <a:ext cx="5049561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758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82861"/>
            <a:ext cx="8068952" cy="6375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184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545"/>
            <a:ext cx="8643613" cy="6828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127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938" y="0"/>
            <a:ext cx="534238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900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5469</TotalTime>
  <Words>168</Words>
  <Application>Microsoft Office PowerPoint</Application>
  <PresentationFormat>Экран (4:3)</PresentationFormat>
  <Paragraphs>110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IMPORTANT INVENTIONS</vt:lpstr>
      <vt:lpstr>Презентация PowerPoint</vt:lpstr>
      <vt:lpstr>Activities</vt:lpstr>
      <vt:lpstr>Презентация PowerPoint</vt:lpstr>
      <vt:lpstr>     Places</vt:lpstr>
      <vt:lpstr>Презентация PowerPoint</vt:lpstr>
      <vt:lpstr>Questions</vt:lpstr>
      <vt:lpstr>Questions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35</cp:revision>
  <dcterms:created xsi:type="dcterms:W3CDTF">2017-11-09T19:05:39Z</dcterms:created>
  <dcterms:modified xsi:type="dcterms:W3CDTF">2018-02-18T21:01:43Z</dcterms:modified>
</cp:coreProperties>
</file>