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046" autoAdjust="0"/>
  </p:normalViewPr>
  <p:slideViewPr>
    <p:cSldViewPr>
      <p:cViewPr>
        <p:scale>
          <a:sx n="86" d="100"/>
          <a:sy n="86" d="100"/>
        </p:scale>
        <p:origin x="522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67E7D-26DD-4844-A4B8-8CDD66BB0CA1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F3A86-B55A-4796-950E-53224E44C2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F3A86-B55A-4796-950E-53224E44C26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FACDC-4087-4931-8517-69BEB6DBB42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A3850-F1EA-41E1-B963-18AD9F6754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VLAD\Desktop\урок\c396bc2e22a2c0dd3ffc0b5bbab35d5b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</p:spPr>
      </p:pic>
      <p:pic>
        <p:nvPicPr>
          <p:cNvPr id="1026" name="Picture 2" descr="C:\Users\VLAD\Desktop\урок\6365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04426">
            <a:off x="162525" y="245798"/>
            <a:ext cx="3604156" cy="25229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VLAD\Desktop\урок\7[1].jpg"/>
          <p:cNvPicPr>
            <a:picLocks noChangeAspect="1" noChangeArrowheads="1"/>
          </p:cNvPicPr>
          <p:nvPr/>
        </p:nvPicPr>
        <p:blipFill>
          <a:blip r:embed="rId5" cstate="print"/>
          <a:srcRect b="7430"/>
          <a:stretch>
            <a:fillRect/>
          </a:stretch>
        </p:blipFill>
        <p:spPr bwMode="auto">
          <a:xfrm rot="678849">
            <a:off x="5692291" y="290746"/>
            <a:ext cx="3224768" cy="26329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C:\Users\VLAD\Desktop\урок\ira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1772816"/>
            <a:ext cx="4709322" cy="29433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C:\Users\VLAD\Desktop\урок\f2a7773de0fb03c8e2b54157ac851fa1_XL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559722">
            <a:off x="464173" y="3696247"/>
            <a:ext cx="3389297" cy="25419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C:\Users\VLAD\Desktop\урок\plan-for-retirement-pop_651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730987">
            <a:off x="4915903" y="3751363"/>
            <a:ext cx="4006856" cy="2524319"/>
          </a:xfrm>
          <a:prstGeom prst="round2DiagRect">
            <a:avLst>
              <a:gd name="adj1" fmla="val 16667"/>
              <a:gd name="adj2" fmla="val 2529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1268760"/>
            <a:ext cx="8280920" cy="46085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340768"/>
            <a:ext cx="78488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thrilling;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good salary;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well-paid;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dengerous;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exciting;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tough;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life-threatening;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secretive;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rewarding;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scared.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1916832"/>
            <a:ext cx="8280920" cy="30963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348880"/>
            <a:ext cx="78488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advert – public notice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offering goods or services;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cv – resume;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experience - knowledge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and skills 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908720"/>
            <a:ext cx="8568952" cy="52565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124744"/>
            <a:ext cx="78488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Clare Jenkins saw the advert for the job while applying for another post.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2.Clare doesn’t have a CV.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3.Clare hasn’t worked at a similar position before.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4.She referrers to her free time activities rather than her work experience.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5.Her former employer fired her because she was always late.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6.She asks if she could work shifts.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7.The interviewer doesn’t seem satisfied with Clare’s interview.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es-AR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260648"/>
            <a:ext cx="8640960" cy="64087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76672"/>
            <a:ext cx="864096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CBS Catering Agency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Applicant’s name: 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George Miller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……………………………………………………………</a:t>
            </a:r>
            <a:b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Where saw advert: 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Cambridge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…………………………………………………………………</a:t>
            </a:r>
            <a:b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Relevant experience: 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catering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…………………………….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at a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…………………………………</a:t>
            </a:r>
            <a:b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Reason for applying: </a:t>
            </a:r>
            <a:r>
              <a:rPr lang="en-US" sz="2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wants to pursue a more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……………………………………………………</a:t>
            </a:r>
            <a:b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Working hours for the post…………………………………………………………………………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 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Cambridge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	</a:t>
            </a:r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Evening News		9-5:30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Manager			 large hotel		Monday-Friday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Professional		 advanced career		occasional weekends</a:t>
            </a:r>
            <a:endParaRPr lang="ru-RU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endParaRPr lang="es-AR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1628800"/>
            <a:ext cx="8640960" cy="345638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15008" y="2564904"/>
            <a:ext cx="89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Words of Wisdom</a:t>
            </a:r>
          </a:p>
          <a:p>
            <a:pPr algn="ctr"/>
            <a:r>
              <a:rPr lang="es-AR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Read the sentence. What does it mean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?</a:t>
            </a:r>
          </a:p>
          <a:p>
            <a:pPr algn="ctr"/>
            <a:r>
              <a:rPr lang="en-US" sz="3200" b="1" i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cs typeface="Aharoni" pitchFamily="2" charset="-79"/>
              </a:rPr>
              <a:t>A bad workman blames his tools.</a:t>
            </a:r>
            <a:endParaRPr lang="es-AR" sz="3200" b="1" i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857288" y="1928802"/>
            <a:ext cx="9572692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Thank you ! </a:t>
            </a:r>
          </a:p>
          <a:p>
            <a:pPr algn="r"/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We wish you</a:t>
            </a:r>
          </a:p>
          <a:p>
            <a:pPr algn="r"/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good luck!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F:\1111\урок\3B23FBEDA90B091D29FD9B292F26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00108"/>
            <a:ext cx="3810000" cy="508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og_2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2987463" cy="2121099"/>
          </a:xfrm>
        </p:spPr>
      </p:pic>
      <p:pic>
        <p:nvPicPr>
          <p:cNvPr id="5" name="Рисунок 4" descr="125927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1340768"/>
            <a:ext cx="2378796" cy="3585840"/>
          </a:xfrm>
          <a:prstGeom prst="rect">
            <a:avLst/>
          </a:prstGeom>
        </p:spPr>
      </p:pic>
      <p:pic>
        <p:nvPicPr>
          <p:cNvPr id="2050" name="Picture 2" descr="C:\Users\VLAD\Desktop\урок\hairdresserps5[1].jpg"/>
          <p:cNvPicPr>
            <a:picLocks noChangeAspect="1" noChangeArrowheads="1"/>
          </p:cNvPicPr>
          <p:nvPr/>
        </p:nvPicPr>
        <p:blipFill>
          <a:blip r:embed="rId4" cstate="print"/>
          <a:srcRect r="7359"/>
          <a:stretch>
            <a:fillRect/>
          </a:stretch>
        </p:blipFill>
        <p:spPr bwMode="auto">
          <a:xfrm>
            <a:off x="251520" y="4437112"/>
            <a:ext cx="2952328" cy="2120400"/>
          </a:xfrm>
          <a:prstGeom prst="rect">
            <a:avLst/>
          </a:prstGeom>
          <a:noFill/>
        </p:spPr>
      </p:pic>
      <p:pic>
        <p:nvPicPr>
          <p:cNvPr id="2052" name="Picture 4" descr="C:\Users\VLAD\Desktop\урок\Reporter[1].jpg"/>
          <p:cNvPicPr>
            <a:picLocks noChangeAspect="1" noChangeArrowheads="1"/>
          </p:cNvPicPr>
          <p:nvPr/>
        </p:nvPicPr>
        <p:blipFill>
          <a:blip r:embed="rId5" cstate="print"/>
          <a:srcRect b="13293"/>
          <a:stretch>
            <a:fillRect/>
          </a:stretch>
        </p:blipFill>
        <p:spPr bwMode="auto">
          <a:xfrm>
            <a:off x="5940152" y="188640"/>
            <a:ext cx="3035200" cy="2088232"/>
          </a:xfrm>
          <a:prstGeom prst="rect">
            <a:avLst/>
          </a:prstGeom>
          <a:noFill/>
        </p:spPr>
      </p:pic>
      <p:pic>
        <p:nvPicPr>
          <p:cNvPr id="2053" name="Picture 5" descr="C:\Users\VLAD\Desktop\урок\631_1_~1.JPG"/>
          <p:cNvPicPr>
            <a:picLocks noChangeAspect="1" noChangeArrowheads="1"/>
          </p:cNvPicPr>
          <p:nvPr/>
        </p:nvPicPr>
        <p:blipFill>
          <a:blip r:embed="rId6" cstate="print"/>
          <a:srcRect l="4546"/>
          <a:stretch>
            <a:fillRect/>
          </a:stretch>
        </p:blipFill>
        <p:spPr bwMode="auto">
          <a:xfrm>
            <a:off x="5940152" y="4437112"/>
            <a:ext cx="3024336" cy="211374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95536" y="2348880"/>
            <a:ext cx="24463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Combat soldier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3789040"/>
            <a:ext cx="18930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Hairdresser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5085184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Trapeze artist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00192" y="2276872"/>
            <a:ext cx="2592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News reporter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32240" y="3789040"/>
            <a:ext cx="1584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Surgeon 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7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7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7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7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7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7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7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7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7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755576" y="1700808"/>
            <a:ext cx="3888432" cy="331236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Содержимое 3" descr="Dog_2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24128" y="155773"/>
            <a:ext cx="2987463" cy="2121099"/>
          </a:xfrm>
        </p:spPr>
      </p:pic>
      <p:pic>
        <p:nvPicPr>
          <p:cNvPr id="5" name="Рисунок 4" descr="125927[1].jpg"/>
          <p:cNvPicPr>
            <a:picLocks noChangeAspect="1"/>
          </p:cNvPicPr>
          <p:nvPr/>
        </p:nvPicPr>
        <p:blipFill>
          <a:blip r:embed="rId3" cstate="print"/>
          <a:srcRect t="48964" b="492"/>
          <a:stretch>
            <a:fillRect/>
          </a:stretch>
        </p:blipFill>
        <p:spPr>
          <a:xfrm>
            <a:off x="5724128" y="2348880"/>
            <a:ext cx="3024336" cy="2160240"/>
          </a:xfrm>
          <a:prstGeom prst="rect">
            <a:avLst/>
          </a:prstGeom>
        </p:spPr>
      </p:pic>
      <p:pic>
        <p:nvPicPr>
          <p:cNvPr id="3074" name="Picture 2" descr="C:\Users\VLAD\Desktop\урок\3646_NpAdvHover[1].jpg"/>
          <p:cNvPicPr>
            <a:picLocks noChangeAspect="1" noChangeArrowheads="1"/>
          </p:cNvPicPr>
          <p:nvPr/>
        </p:nvPicPr>
        <p:blipFill>
          <a:blip r:embed="rId4" cstate="print"/>
          <a:srcRect r="6921"/>
          <a:stretch>
            <a:fillRect/>
          </a:stretch>
        </p:blipFill>
        <p:spPr bwMode="auto">
          <a:xfrm>
            <a:off x="5724128" y="4558977"/>
            <a:ext cx="3024336" cy="218239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31640" y="2996952"/>
            <a:ext cx="2710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 Combat soldier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1640" y="3645024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Trapeze artist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2329716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Vet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92080" y="3140968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92080" y="1052736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92080" y="5517232"/>
            <a:ext cx="3600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772816"/>
            <a:ext cx="8280920" cy="372788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844824"/>
            <a:ext cx="777686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For wich of the jobs  do you need to be :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tough</a:t>
            </a:r>
            <a:r>
              <a:rPr lang="en-US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;</a:t>
            </a:r>
            <a:endParaRPr lang="es-AR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</a:t>
            </a:r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alented;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caring;</a:t>
            </a:r>
            <a:endParaRPr lang="es-AR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courageous;</a:t>
            </a:r>
          </a:p>
          <a:p>
            <a:pPr algn="ctr"/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d</a:t>
            </a:r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edicated.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492896"/>
            <a:ext cx="6791819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AR" sz="10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Tricky Jobs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4005064"/>
            <a:ext cx="6479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are jobs witch are difficult, dangerous  and risky. 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5536" y="1484784"/>
            <a:ext cx="8280920" cy="41764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556792"/>
            <a:ext cx="777686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What are the risks involved</a:t>
            </a:r>
          </a:p>
          <a:p>
            <a:pPr algn="ctr"/>
            <a:r>
              <a:rPr lang="es-AR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</a:t>
            </a:r>
            <a:r>
              <a:rPr lang="es-AR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n this jobs?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scratch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;</a:t>
            </a:r>
            <a:endParaRPr lang="es-AR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bite;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kill;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injure;</a:t>
            </a:r>
          </a:p>
          <a:p>
            <a:pPr algn="ctr"/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s</a:t>
            </a:r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lip;</a:t>
            </a:r>
          </a:p>
          <a:p>
            <a:pPr algn="ctr"/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f</a:t>
            </a:r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all off.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1484784"/>
            <a:ext cx="8280920" cy="41764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000240"/>
            <a:ext cx="78488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f</a:t>
            </a:r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eel confident - feel sure;</a:t>
            </a:r>
          </a:p>
          <a:p>
            <a:pPr algn="ctr"/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s</a:t>
            </a:r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omersault – acrobatic rolling movement;</a:t>
            </a:r>
          </a:p>
          <a:p>
            <a:pPr algn="ctr"/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i</a:t>
            </a:r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dentity – personality;</a:t>
            </a:r>
          </a:p>
          <a:p>
            <a:pPr algn="ctr"/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t</a:t>
            </a:r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o handle - to treat;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permament scars - marks on the skin which you can’t get rid of;</a:t>
            </a:r>
          </a:p>
          <a:p>
            <a:pPr algn="ctr"/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rewarding - given satisfaction.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VLAD\Desktop\урок\23[1].jpg"/>
          <p:cNvPicPr>
            <a:picLocks noChangeAspect="1" noChangeArrowheads="1"/>
          </p:cNvPicPr>
          <p:nvPr/>
        </p:nvPicPr>
        <p:blipFill>
          <a:blip r:embed="rId2" cstate="print"/>
          <a:srcRect l="25538" t="5581" r="21543" b="63929"/>
          <a:stretch>
            <a:fillRect/>
          </a:stretch>
        </p:blipFill>
        <p:spPr bwMode="auto">
          <a:xfrm>
            <a:off x="467544" y="548680"/>
            <a:ext cx="2664296" cy="215681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75856" y="5229200"/>
            <a:ext cx="2718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</a:t>
            </a:r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Combat soldier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780928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Trapeze artist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04248" y="2780928"/>
            <a:ext cx="29523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r>
              <a:rPr lang="es-AR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Vet</a:t>
            </a:r>
          </a:p>
        </p:txBody>
      </p:sp>
      <p:pic>
        <p:nvPicPr>
          <p:cNvPr id="4098" name="Picture 2" descr="C:\Users\VLAD\Desktop\урок\Veterunar_t63[1].jpg"/>
          <p:cNvPicPr>
            <a:picLocks noChangeAspect="1" noChangeArrowheads="1"/>
          </p:cNvPicPr>
          <p:nvPr/>
        </p:nvPicPr>
        <p:blipFill>
          <a:blip r:embed="rId3" cstate="print"/>
          <a:srcRect t="4761" b="31757"/>
          <a:stretch>
            <a:fillRect/>
          </a:stretch>
        </p:blipFill>
        <p:spPr bwMode="auto">
          <a:xfrm>
            <a:off x="5940152" y="476672"/>
            <a:ext cx="2755685" cy="2215873"/>
          </a:xfrm>
          <a:prstGeom prst="rect">
            <a:avLst/>
          </a:prstGeom>
          <a:noFill/>
        </p:spPr>
      </p:pic>
      <p:pic>
        <p:nvPicPr>
          <p:cNvPr id="4101" name="Picture 5" descr="C:\Users\VLAD\Desktop\урок\Dog_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924944"/>
            <a:ext cx="3069947" cy="2179663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1115616" y="5715016"/>
            <a:ext cx="6840760" cy="10001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3200" dirty="0" smtClean="0"/>
              <a:t>Text ... </a:t>
            </a:r>
            <a:r>
              <a:rPr lang="es-AR" sz="3200" dirty="0"/>
              <a:t>r</a:t>
            </a:r>
            <a:r>
              <a:rPr lang="es-AR" sz="3200" dirty="0" smtClean="0"/>
              <a:t>efers to  the picture</a:t>
            </a:r>
            <a:r>
              <a:rPr lang="ru-RU" sz="3200" dirty="0" smtClean="0"/>
              <a:t> </a:t>
            </a:r>
            <a:r>
              <a:rPr lang="en-US" sz="3200" dirty="0" smtClean="0"/>
              <a:t>which shows </a:t>
            </a:r>
            <a:r>
              <a:rPr lang="es-AR" sz="3200" dirty="0" smtClean="0"/>
              <a:t> ...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15" grpId="0" animBg="1"/>
      <p:bldP spid="1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95536" y="836712"/>
            <a:ext cx="8280920" cy="518457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1268760"/>
            <a:ext cx="78488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a "I would never ignore a sick animal, even if it was dangerous enough to kill me."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 "I just wish they didn't take so long to mend."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 "If I didn't know how to handle some animals, I would probably have permanent scars by now." ,  </a:t>
            </a: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 "Many times in the past, if I hadn't had a partner I could trust, I would have fallen and probably hurt myself seriously."</a:t>
            </a: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 "If the enemy had caught us, they would have killed us."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382</Words>
  <Application>Microsoft Office PowerPoint</Application>
  <PresentationFormat>Экран (4:3)</PresentationFormat>
  <Paragraphs>77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VLAD</dc:creator>
  <cp:lastModifiedBy>СШ71</cp:lastModifiedBy>
  <cp:revision>20</cp:revision>
  <dcterms:created xsi:type="dcterms:W3CDTF">2011-10-13T21:30:51Z</dcterms:created>
  <dcterms:modified xsi:type="dcterms:W3CDTF">2011-10-19T14:24:16Z</dcterms:modified>
</cp:coreProperties>
</file>