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3" r:id="rId8"/>
    <p:sldId id="265" r:id="rId9"/>
    <p:sldId id="266" r:id="rId10"/>
    <p:sldId id="264" r:id="rId11"/>
    <p:sldId id="269" r:id="rId12"/>
    <p:sldId id="261" r:id="rId13"/>
    <p:sldId id="267" r:id="rId14"/>
    <p:sldId id="272" r:id="rId15"/>
    <p:sldId id="268" r:id="rId16"/>
  </p:sldIdLst>
  <p:sldSz cx="9144000" cy="6858000" type="screen4x3"/>
  <p:notesSz cx="6858000" cy="9945688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AD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4" autoAdjust="0"/>
    <p:restoredTop sz="94660"/>
  </p:normalViewPr>
  <p:slideViewPr>
    <p:cSldViewPr>
      <p:cViewPr varScale="1">
        <p:scale>
          <a:sx n="68" d="100"/>
          <a:sy n="68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04A516-C658-4B77-A098-E0C0A77B9F05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71325934-3C33-4907-9C80-335EC235450D}">
      <dgm:prSet phldrT="[Текст]"/>
      <dgm:spPr/>
      <dgm:t>
        <a:bodyPr/>
        <a:lstStyle/>
        <a:p>
          <a:r>
            <a:rPr lang="en-US" dirty="0" smtClean="0"/>
            <a:t>personal</a:t>
          </a:r>
          <a:endParaRPr lang="ru-RU" dirty="0"/>
        </a:p>
      </dgm:t>
    </dgm:pt>
    <dgm:pt modelId="{9C7B34A0-8671-416E-B89E-7C252104A9A2}" type="parTrans" cxnId="{75A7C6B9-E760-4B53-B642-5B055EF0FF7E}">
      <dgm:prSet/>
      <dgm:spPr/>
      <dgm:t>
        <a:bodyPr/>
        <a:lstStyle/>
        <a:p>
          <a:endParaRPr lang="ru-RU"/>
        </a:p>
      </dgm:t>
    </dgm:pt>
    <dgm:pt modelId="{1AD1D176-0045-4DCC-8566-D2CD54F373C3}" type="sibTrans" cxnId="{75A7C6B9-E760-4B53-B642-5B055EF0FF7E}">
      <dgm:prSet/>
      <dgm:spPr/>
      <dgm:t>
        <a:bodyPr/>
        <a:lstStyle/>
        <a:p>
          <a:endParaRPr lang="ru-RU"/>
        </a:p>
      </dgm:t>
    </dgm:pt>
    <dgm:pt modelId="{40BCE713-154E-4E10-A2C5-B5C1C0B48918}">
      <dgm:prSet phldrT="[Текст]"/>
      <dgm:spPr/>
      <dgm:t>
        <a:bodyPr/>
        <a:lstStyle/>
        <a:p>
          <a:r>
            <a:rPr lang="en-US" smtClean="0"/>
            <a:t>global</a:t>
          </a:r>
          <a:endParaRPr lang="ru-RU" dirty="0"/>
        </a:p>
      </dgm:t>
    </dgm:pt>
    <dgm:pt modelId="{B207D25A-EF43-4753-989D-0FC037D44CA0}" type="parTrans" cxnId="{B59D0F39-689B-4FF5-9773-F09C145ED206}">
      <dgm:prSet/>
      <dgm:spPr/>
      <dgm:t>
        <a:bodyPr/>
        <a:lstStyle/>
        <a:p>
          <a:endParaRPr lang="ru-RU"/>
        </a:p>
      </dgm:t>
    </dgm:pt>
    <dgm:pt modelId="{224AFA01-F954-4498-BD56-A56BF604B065}" type="sibTrans" cxnId="{B59D0F39-689B-4FF5-9773-F09C145ED206}">
      <dgm:prSet/>
      <dgm:spPr/>
      <dgm:t>
        <a:bodyPr/>
        <a:lstStyle/>
        <a:p>
          <a:endParaRPr lang="ru-RU"/>
        </a:p>
      </dgm:t>
    </dgm:pt>
    <dgm:pt modelId="{22A646EE-E82B-4842-84BB-8ED98174A163}">
      <dgm:prSet phldrT="[Текст]"/>
      <dgm:spPr/>
      <dgm:t>
        <a:bodyPr/>
        <a:lstStyle/>
        <a:p>
          <a:r>
            <a:rPr lang="en-US" dirty="0" smtClean="0"/>
            <a:t>AMBITION</a:t>
          </a:r>
          <a:endParaRPr lang="ru-RU" dirty="0"/>
        </a:p>
      </dgm:t>
    </dgm:pt>
    <dgm:pt modelId="{23D5F880-55DA-4D05-92CE-035F9CF17715}" type="parTrans" cxnId="{3093A30B-4A72-4271-AF0B-6036BB2B6644}">
      <dgm:prSet/>
      <dgm:spPr/>
      <dgm:t>
        <a:bodyPr/>
        <a:lstStyle/>
        <a:p>
          <a:endParaRPr lang="ru-RU"/>
        </a:p>
      </dgm:t>
    </dgm:pt>
    <dgm:pt modelId="{57827031-E44E-4D5A-B712-B3C4DD32B780}" type="sibTrans" cxnId="{3093A30B-4A72-4271-AF0B-6036BB2B6644}">
      <dgm:prSet/>
      <dgm:spPr/>
      <dgm:t>
        <a:bodyPr/>
        <a:lstStyle/>
        <a:p>
          <a:endParaRPr lang="ru-RU"/>
        </a:p>
      </dgm:t>
    </dgm:pt>
    <dgm:pt modelId="{9D77FB1F-163F-4E75-A866-2923F00AE99E}" type="pres">
      <dgm:prSet presAssocID="{FE04A516-C658-4B77-A098-E0C0A77B9F05}" presName="Name0" presStyleCnt="0">
        <dgm:presLayoutVars>
          <dgm:dir/>
          <dgm:resizeHandles val="exact"/>
        </dgm:presLayoutVars>
      </dgm:prSet>
      <dgm:spPr/>
    </dgm:pt>
    <dgm:pt modelId="{D42116CA-1449-42F2-B851-BF204ECA64D1}" type="pres">
      <dgm:prSet presAssocID="{FE04A516-C658-4B77-A098-E0C0A77B9F05}" presName="vNodes" presStyleCnt="0"/>
      <dgm:spPr/>
    </dgm:pt>
    <dgm:pt modelId="{EF019328-7689-48A4-A76B-9BCEFD874052}" type="pres">
      <dgm:prSet presAssocID="{71325934-3C33-4907-9C80-335EC235450D}" presName="node" presStyleLbl="node1" presStyleIdx="0" presStyleCnt="3" custScaleX="150709" custScaleY="132105" custLinFactNeighborX="9751" custLinFactNeighborY="20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4B900-DA1E-4DFA-A5D2-F254BB68B35A}" type="pres">
      <dgm:prSet presAssocID="{1AD1D176-0045-4DCC-8566-D2CD54F373C3}" presName="spacerT" presStyleCnt="0"/>
      <dgm:spPr/>
    </dgm:pt>
    <dgm:pt modelId="{52EB093F-545A-4221-9656-FAD560B40F24}" type="pres">
      <dgm:prSet presAssocID="{1AD1D176-0045-4DCC-8566-D2CD54F373C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B1CFE30A-FC20-470B-8DF7-FF4F69D88885}" type="pres">
      <dgm:prSet presAssocID="{1AD1D176-0045-4DCC-8566-D2CD54F373C3}" presName="spacerB" presStyleCnt="0"/>
      <dgm:spPr/>
    </dgm:pt>
    <dgm:pt modelId="{86DE1277-5835-4BA6-938E-7B09E6624CA3}" type="pres">
      <dgm:prSet presAssocID="{40BCE713-154E-4E10-A2C5-B5C1C0B48918}" presName="node" presStyleLbl="node1" presStyleIdx="1" presStyleCnt="3" custScaleX="188659" custScaleY="149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E3052D-4F22-41AF-AD4B-1B3270BDC7B1}" type="pres">
      <dgm:prSet presAssocID="{FE04A516-C658-4B77-A098-E0C0A77B9F05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DEA7496B-406A-482E-91C8-47B481EF985A}" type="pres">
      <dgm:prSet presAssocID="{FE04A516-C658-4B77-A098-E0C0A77B9F0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EF38B509-FCBB-41E9-A52F-7FF544B38130}" type="pres">
      <dgm:prSet presAssocID="{FE04A516-C658-4B77-A098-E0C0A77B9F05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55BD04-6ECC-4702-9E50-2436E13CF472}" type="presOf" srcId="{224AFA01-F954-4498-BD56-A56BF604B065}" destId="{96E3052D-4F22-41AF-AD4B-1B3270BDC7B1}" srcOrd="0" destOrd="0" presId="urn:microsoft.com/office/officeart/2005/8/layout/equation2"/>
    <dgm:cxn modelId="{967A315C-5EF6-4EC0-A156-192A4DCBC313}" type="presOf" srcId="{FE04A516-C658-4B77-A098-E0C0A77B9F05}" destId="{9D77FB1F-163F-4E75-A866-2923F00AE99E}" srcOrd="0" destOrd="0" presId="urn:microsoft.com/office/officeart/2005/8/layout/equation2"/>
    <dgm:cxn modelId="{B59D0F39-689B-4FF5-9773-F09C145ED206}" srcId="{FE04A516-C658-4B77-A098-E0C0A77B9F05}" destId="{40BCE713-154E-4E10-A2C5-B5C1C0B48918}" srcOrd="1" destOrd="0" parTransId="{B207D25A-EF43-4753-989D-0FC037D44CA0}" sibTransId="{224AFA01-F954-4498-BD56-A56BF604B065}"/>
    <dgm:cxn modelId="{217A8BB3-EC2C-45B6-B335-14F027806323}" type="presOf" srcId="{1AD1D176-0045-4DCC-8566-D2CD54F373C3}" destId="{52EB093F-545A-4221-9656-FAD560B40F24}" srcOrd="0" destOrd="0" presId="urn:microsoft.com/office/officeart/2005/8/layout/equation2"/>
    <dgm:cxn modelId="{F1F69ABF-9079-476C-ACEF-928258BB1EAC}" type="presOf" srcId="{71325934-3C33-4907-9C80-335EC235450D}" destId="{EF019328-7689-48A4-A76B-9BCEFD874052}" srcOrd="0" destOrd="0" presId="urn:microsoft.com/office/officeart/2005/8/layout/equation2"/>
    <dgm:cxn modelId="{75A7C6B9-E760-4B53-B642-5B055EF0FF7E}" srcId="{FE04A516-C658-4B77-A098-E0C0A77B9F05}" destId="{71325934-3C33-4907-9C80-335EC235450D}" srcOrd="0" destOrd="0" parTransId="{9C7B34A0-8671-416E-B89E-7C252104A9A2}" sibTransId="{1AD1D176-0045-4DCC-8566-D2CD54F373C3}"/>
    <dgm:cxn modelId="{3093A30B-4A72-4271-AF0B-6036BB2B6644}" srcId="{FE04A516-C658-4B77-A098-E0C0A77B9F05}" destId="{22A646EE-E82B-4842-84BB-8ED98174A163}" srcOrd="2" destOrd="0" parTransId="{23D5F880-55DA-4D05-92CE-035F9CF17715}" sibTransId="{57827031-E44E-4D5A-B712-B3C4DD32B780}"/>
    <dgm:cxn modelId="{40C5C2EA-14C3-4C95-8D21-48AC1871FEC3}" type="presOf" srcId="{22A646EE-E82B-4842-84BB-8ED98174A163}" destId="{EF38B509-FCBB-41E9-A52F-7FF544B38130}" srcOrd="0" destOrd="0" presId="urn:microsoft.com/office/officeart/2005/8/layout/equation2"/>
    <dgm:cxn modelId="{41BA52B9-D745-47A6-9C30-A9A44FFFD80D}" type="presOf" srcId="{224AFA01-F954-4498-BD56-A56BF604B065}" destId="{DEA7496B-406A-482E-91C8-47B481EF985A}" srcOrd="1" destOrd="0" presId="urn:microsoft.com/office/officeart/2005/8/layout/equation2"/>
    <dgm:cxn modelId="{C36AB799-0C95-4353-8BB5-9DD202FDA256}" type="presOf" srcId="{40BCE713-154E-4E10-A2C5-B5C1C0B48918}" destId="{86DE1277-5835-4BA6-938E-7B09E6624CA3}" srcOrd="0" destOrd="0" presId="urn:microsoft.com/office/officeart/2005/8/layout/equation2"/>
    <dgm:cxn modelId="{29C752B0-A832-4E46-81D3-E5D8D7BAE96C}" type="presParOf" srcId="{9D77FB1F-163F-4E75-A866-2923F00AE99E}" destId="{D42116CA-1449-42F2-B851-BF204ECA64D1}" srcOrd="0" destOrd="0" presId="urn:microsoft.com/office/officeart/2005/8/layout/equation2"/>
    <dgm:cxn modelId="{E1E862A3-1CE9-4A6E-A09E-65118EA7513E}" type="presParOf" srcId="{D42116CA-1449-42F2-B851-BF204ECA64D1}" destId="{EF019328-7689-48A4-A76B-9BCEFD874052}" srcOrd="0" destOrd="0" presId="urn:microsoft.com/office/officeart/2005/8/layout/equation2"/>
    <dgm:cxn modelId="{6485F2F4-AFE5-4AD5-AD83-A5369BCC4214}" type="presParOf" srcId="{D42116CA-1449-42F2-B851-BF204ECA64D1}" destId="{6AF4B900-DA1E-4DFA-A5D2-F254BB68B35A}" srcOrd="1" destOrd="0" presId="urn:microsoft.com/office/officeart/2005/8/layout/equation2"/>
    <dgm:cxn modelId="{AB2F2BED-D8F7-40C0-8E55-605C54A9A9B6}" type="presParOf" srcId="{D42116CA-1449-42F2-B851-BF204ECA64D1}" destId="{52EB093F-545A-4221-9656-FAD560B40F24}" srcOrd="2" destOrd="0" presId="urn:microsoft.com/office/officeart/2005/8/layout/equation2"/>
    <dgm:cxn modelId="{74F4602C-D46A-44DD-96F5-82254A907259}" type="presParOf" srcId="{D42116CA-1449-42F2-B851-BF204ECA64D1}" destId="{B1CFE30A-FC20-470B-8DF7-FF4F69D88885}" srcOrd="3" destOrd="0" presId="urn:microsoft.com/office/officeart/2005/8/layout/equation2"/>
    <dgm:cxn modelId="{E0C9D728-B7E0-4B48-87C5-636B29DE9D90}" type="presParOf" srcId="{D42116CA-1449-42F2-B851-BF204ECA64D1}" destId="{86DE1277-5835-4BA6-938E-7B09E6624CA3}" srcOrd="4" destOrd="0" presId="urn:microsoft.com/office/officeart/2005/8/layout/equation2"/>
    <dgm:cxn modelId="{CF708BCF-56AD-4BAD-B150-D05ACE42F83A}" type="presParOf" srcId="{9D77FB1F-163F-4E75-A866-2923F00AE99E}" destId="{96E3052D-4F22-41AF-AD4B-1B3270BDC7B1}" srcOrd="1" destOrd="0" presId="urn:microsoft.com/office/officeart/2005/8/layout/equation2"/>
    <dgm:cxn modelId="{1AA33D68-59D0-426C-A821-31F1BEA1166C}" type="presParOf" srcId="{96E3052D-4F22-41AF-AD4B-1B3270BDC7B1}" destId="{DEA7496B-406A-482E-91C8-47B481EF985A}" srcOrd="0" destOrd="0" presId="urn:microsoft.com/office/officeart/2005/8/layout/equation2"/>
    <dgm:cxn modelId="{4B5DD6CB-872A-4173-B349-9E7C7B4A8327}" type="presParOf" srcId="{9D77FB1F-163F-4E75-A866-2923F00AE99E}" destId="{EF38B509-FCBB-41E9-A52F-7FF544B38130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019328-7689-48A4-A76B-9BCEFD874052}">
      <dsp:nvSpPr>
        <dsp:cNvPr id="0" name=""/>
        <dsp:cNvSpPr/>
      </dsp:nvSpPr>
      <dsp:spPr>
        <a:xfrm>
          <a:off x="1627093" y="22329"/>
          <a:ext cx="1916733" cy="16801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personal</a:t>
          </a:r>
          <a:endParaRPr lang="ru-RU" sz="2800" kern="1200" dirty="0"/>
        </a:p>
      </dsp:txBody>
      <dsp:txXfrm>
        <a:off x="1627093" y="22329"/>
        <a:ext cx="1916733" cy="1680125"/>
      </dsp:txXfrm>
    </dsp:sp>
    <dsp:sp modelId="{52EB093F-545A-4221-9656-FAD560B40F24}">
      <dsp:nvSpPr>
        <dsp:cNvPr id="0" name=""/>
        <dsp:cNvSpPr/>
      </dsp:nvSpPr>
      <dsp:spPr>
        <a:xfrm>
          <a:off x="2092620" y="1784551"/>
          <a:ext cx="737650" cy="73765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092620" y="1784551"/>
        <a:ext cx="737650" cy="737650"/>
      </dsp:txXfrm>
    </dsp:sp>
    <dsp:sp modelId="{86DE1277-5835-4BA6-938E-7B09E6624CA3}">
      <dsp:nvSpPr>
        <dsp:cNvPr id="0" name=""/>
        <dsp:cNvSpPr/>
      </dsp:nvSpPr>
      <dsp:spPr>
        <a:xfrm>
          <a:off x="1261753" y="2625472"/>
          <a:ext cx="2399385" cy="18993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global</a:t>
          </a:r>
          <a:endParaRPr lang="ru-RU" sz="2800" kern="1200" dirty="0"/>
        </a:p>
      </dsp:txBody>
      <dsp:txXfrm>
        <a:off x="1261753" y="2625472"/>
        <a:ext cx="2399385" cy="1899334"/>
      </dsp:txXfrm>
    </dsp:sp>
    <dsp:sp modelId="{96E3052D-4F22-41AF-AD4B-1B3270BDC7B1}">
      <dsp:nvSpPr>
        <dsp:cNvPr id="0" name=""/>
        <dsp:cNvSpPr/>
      </dsp:nvSpPr>
      <dsp:spPr>
        <a:xfrm rot="21588748">
          <a:off x="3851910" y="2031798"/>
          <a:ext cx="404441" cy="4731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21588748">
        <a:off x="3851910" y="2031798"/>
        <a:ext cx="404441" cy="473113"/>
      </dsp:txXfrm>
    </dsp:sp>
    <dsp:sp modelId="{EF38B509-FCBB-41E9-A52F-7FF544B38130}">
      <dsp:nvSpPr>
        <dsp:cNvPr id="0" name=""/>
        <dsp:cNvSpPr/>
      </dsp:nvSpPr>
      <dsp:spPr>
        <a:xfrm>
          <a:off x="4424225" y="991170"/>
          <a:ext cx="2543621" cy="25436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AMBITION</a:t>
          </a:r>
          <a:endParaRPr lang="ru-RU" sz="3100" kern="1200" dirty="0"/>
        </a:p>
      </dsp:txBody>
      <dsp:txXfrm>
        <a:off x="4424225" y="991170"/>
        <a:ext cx="2543621" cy="25436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1C6C1-DAFF-41A4-903F-99E00A218E82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7CE7B-A09D-4C89-A697-5A4EB702C1E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A708-1C04-4940-AEF0-B55C5104ECAD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F7061-7EAE-4C07-B35B-048CFA3A2D5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B9CC4-C58D-4D38-8E12-D0615C85E2E4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78D3C-C9F6-425A-B617-857A37E9850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7259C-DE37-463C-8831-7C1B39912A5A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63384-BF29-4D20-A235-31E9871448F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F2CE5-D9C2-44E4-8D49-AD5BD5FCF52E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4A013-E845-4EFB-B2AF-04C78122FCA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F49DB-CFE7-4EAA-8E25-83B28A00120F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974DA-DF24-459F-B33B-E792E513C23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5A110-E2E3-49E8-B23C-59CDDE3DF29D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54C32-F372-4590-9798-688E4D1497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EC220-4783-4B7C-B6EC-FDDBF3394847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DB609-7B26-4F6A-9305-662970D18D9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787CE-844F-4BD6-8581-0FDE2A7AA650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5894F-234E-480A-921E-ADB47FDEF2C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AE44C-7EF0-4CE1-9BD3-C040C588985F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8D2B9-10E9-4B36-BCD5-10AA7D4F3A9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D27D6-7B85-4A17-B5D5-D072D6A3DC28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3A450-1672-410C-AA00-8F477BAE442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8720CF-D8DC-44C6-9DF0-C1D605A14CED}" type="datetimeFigureOut">
              <a:rPr lang="fr-FR"/>
              <a:pPr>
                <a:defRPr/>
              </a:pPr>
              <a:t>31/01/2018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5B94E6-70EF-45DB-BD63-BDB0B562AF0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4860032" y="604838"/>
            <a:ext cx="2160240" cy="1960066"/>
          </a:xfrm>
        </p:spPr>
        <p:txBody>
          <a:bodyPr/>
          <a:lstStyle/>
          <a:p>
            <a:r>
              <a:rPr lang="uk-UA" sz="12000" b="1" dirty="0" smtClean="0">
                <a:solidFill>
                  <a:srgbClr val="7DAD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?</a:t>
            </a:r>
            <a:endParaRPr lang="fr-CA" sz="12000" b="1" dirty="0" smtClean="0">
              <a:solidFill>
                <a:srgbClr val="7DA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2051" name="Sous-titre 2"/>
          <p:cNvSpPr>
            <a:spLocks noGrp="1"/>
          </p:cNvSpPr>
          <p:nvPr>
            <p:ph type="subTitle" idx="1"/>
          </p:nvPr>
        </p:nvSpPr>
        <p:spPr>
          <a:xfrm>
            <a:off x="1371600" y="1533525"/>
            <a:ext cx="6400800" cy="1752600"/>
          </a:xfrm>
        </p:spPr>
        <p:txBody>
          <a:bodyPr/>
          <a:lstStyle/>
          <a:p>
            <a:endParaRPr lang="fr-CA" sz="2800" dirty="0" smtClean="0">
              <a:solidFill>
                <a:srgbClr val="7DAD21"/>
              </a:solidFill>
            </a:endParaRPr>
          </a:p>
          <a:p>
            <a:endParaRPr lang="fr-CA" sz="2800" dirty="0" smtClean="0">
              <a:solidFill>
                <a:srgbClr val="7DAD21"/>
              </a:solidFill>
            </a:endParaRPr>
          </a:p>
          <a:p>
            <a:endParaRPr lang="fr-CA" sz="2800" dirty="0" smtClean="0">
              <a:solidFill>
                <a:srgbClr val="7DAD21"/>
              </a:solidFill>
            </a:endParaRPr>
          </a:p>
        </p:txBody>
      </p:sp>
      <p:pic>
        <p:nvPicPr>
          <p:cNvPr id="1026" name="Picture 2" descr="C:\Users\School 80\Desktop\урок\depositphotos_123837516-stock-illustration-dilemma-of-businessman-thinking-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803856"/>
            <a:ext cx="3888432" cy="4478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Users\School 80\Desktop\урок\salvadordali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856" y="332656"/>
            <a:ext cx="8113107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C:\Users\School 80\Desktop\англ\урок\hero-portrait-gettyimages-long-read-ambition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88640"/>
            <a:ext cx="1979712" cy="4078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 algn="ctr">
              <a:buNone/>
            </a:pPr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I WANT TO BE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7" name="Picture 3" descr="C:\Users\School 80\Desktop\1464212_63476985703797000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8640"/>
            <a:ext cx="7704856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Hometask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FRIDAY</a:t>
            </a:r>
          </a:p>
          <a:p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To write an essay “What’s the difference between an ambition and a dream?”</a:t>
            </a:r>
          </a:p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SB ex.3 p.72 ( tell about one of the people)</a:t>
            </a:r>
          </a:p>
          <a:p>
            <a:endParaRPr lang="en-US" dirty="0" smtClean="0"/>
          </a:p>
          <a:p>
            <a:pPr algn="ctr">
              <a:buNone/>
            </a:pPr>
            <a:endParaRPr lang="en-US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Users\School 80\Desktop\англ\урок\2Vrfw_croper_r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1424"/>
            <a:ext cx="2952328" cy="2942487"/>
          </a:xfrm>
          <a:prstGeom prst="rect">
            <a:avLst/>
          </a:prstGeom>
          <a:noFill/>
        </p:spPr>
      </p:pic>
      <p:pic>
        <p:nvPicPr>
          <p:cNvPr id="2" name="Picture 3" descr="C:\Users\School 80\Desktop\англ\урок\cropped-cropped-never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1374"/>
            <a:ext cx="7632848" cy="3325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28875" y="274638"/>
            <a:ext cx="6257925" cy="11430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endParaRPr lang="fr-CA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23729" y="2996952"/>
            <a:ext cx="6563072" cy="309634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To get a degree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To have a successful career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To become famous</a:t>
            </a:r>
            <a:endParaRPr lang="fr-CA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0" name="Picture 2" descr="C:\Users\School 80\Desktop\урок\word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8581" y="188640"/>
            <a:ext cx="7513979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TOPIC</a:t>
            </a:r>
          </a:p>
        </p:txBody>
      </p:sp>
      <p:pic>
        <p:nvPicPr>
          <p:cNvPr id="3074" name="Picture 2" descr="C:\Users\School 80\Desktop\урок\86551274-vektör-illüstrasyon-arka-plan-hır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7488832" cy="4378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AMBITION?</a:t>
            </a:r>
          </a:p>
        </p:txBody>
      </p:sp>
      <p:pic>
        <p:nvPicPr>
          <p:cNvPr id="4098" name="Picture 2" descr="C:\Users\School 80\Desktop\урок\4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5418306" cy="4042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 strong desire to do or achieve something</a:t>
            </a:r>
            <a:endParaRPr lang="fr-CA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098" name="Picture 2" descr="C:\Users\School 80\Desktop\урок\4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969452"/>
            <a:ext cx="5058266" cy="3774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CA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AMBITION IS...</a:t>
            </a:r>
          </a:p>
        </p:txBody>
      </p:sp>
      <p:pic>
        <p:nvPicPr>
          <p:cNvPr id="2050" name="Picture 2" descr="C:\Users\School 80\Desktop\урок\hand-writing-ambition-belief-change-with-white-chalk-on-blackboard-stock-photo_csp143712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586662"/>
            <a:ext cx="6048672" cy="434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1331640" y="604838"/>
            <a:ext cx="7344816" cy="2896170"/>
          </a:xfrm>
        </p:spPr>
        <p:txBody>
          <a:bodyPr/>
          <a:lstStyle/>
          <a:p>
            <a:endParaRPr lang="fr-CA" sz="12000" b="1" dirty="0" smtClean="0">
              <a:solidFill>
                <a:srgbClr val="7DA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C:\Users\School 80\Desktop\урок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851" y="116632"/>
            <a:ext cx="7632847" cy="4320480"/>
          </a:xfrm>
          <a:prstGeom prst="rect">
            <a:avLst/>
          </a:prstGeom>
          <a:noFill/>
        </p:spPr>
      </p:pic>
      <p:pic>
        <p:nvPicPr>
          <p:cNvPr id="6" name="Picture 2" descr="C:\Users\School 80\Desktop\англ\урок\ambitsioznyi-harak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989214"/>
            <a:ext cx="3810000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1331640" y="604838"/>
            <a:ext cx="7344816" cy="2896170"/>
          </a:xfrm>
        </p:spPr>
        <p:txBody>
          <a:bodyPr/>
          <a:lstStyle/>
          <a:p>
            <a:endParaRPr lang="fr-CA" sz="12000" b="1" dirty="0" smtClean="0">
              <a:solidFill>
                <a:srgbClr val="7DAD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School 80\Desktop\урок\60f7ec2ed56177bc5b968af1d6479f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6622"/>
            <a:ext cx="7718778" cy="43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fr-CA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074" name="Picture 2" descr="C:\Users\School 80\Desktop\урок\ambition-green-road-sig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4320480" cy="2869808"/>
          </a:xfrm>
          <a:prstGeom prst="rect">
            <a:avLst/>
          </a:prstGeom>
          <a:noFill/>
        </p:spPr>
      </p:pic>
      <p:pic>
        <p:nvPicPr>
          <p:cNvPr id="3075" name="Picture 3" descr="C:\Users\School 80\Desktop\урок\85421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70892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80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93218C-E38E-4B5F-BA0A-A93F1D7272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TS010380703</Template>
  <TotalTime>75</TotalTime>
  <Words>62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TS010380703</vt:lpstr>
      <vt:lpstr>?</vt:lpstr>
      <vt:lpstr>Слайд 2</vt:lpstr>
      <vt:lpstr>TOPIC</vt:lpstr>
      <vt:lpstr>AMBITION?</vt:lpstr>
      <vt:lpstr>a strong desire to do or achieve something</vt:lpstr>
      <vt:lpstr>AMBITION IS...</vt:lpstr>
      <vt:lpstr>Слайд 7</vt:lpstr>
      <vt:lpstr>Слайд 8</vt:lpstr>
      <vt:lpstr>Слайд 9</vt:lpstr>
      <vt:lpstr>Слайд 10</vt:lpstr>
      <vt:lpstr>Слайд 11</vt:lpstr>
      <vt:lpstr>Слайд 12</vt:lpstr>
      <vt:lpstr>Hometask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Admin</dc:creator>
  <cp:lastModifiedBy>School 80</cp:lastModifiedBy>
  <cp:revision>15</cp:revision>
  <dcterms:created xsi:type="dcterms:W3CDTF">2014-03-15T11:20:34Z</dcterms:created>
  <dcterms:modified xsi:type="dcterms:W3CDTF">2018-01-31T07:05:38Z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TC103807039990</vt:lpwstr>
  </property>
</Properties>
</file>