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9" r:id="rId4"/>
    <p:sldId id="263" r:id="rId5"/>
    <p:sldId id="260" r:id="rId6"/>
    <p:sldId id="261" r:id="rId7"/>
    <p:sldId id="262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LAW &amp; ORDER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437112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order </a:t>
            </a:r>
            <a:r>
              <a:rPr lang="en-US" sz="4000" b="1" dirty="0">
                <a:solidFill>
                  <a:srgbClr val="C00000"/>
                </a:solidFill>
              </a:rPr>
              <a:t>(n)</a:t>
            </a:r>
            <a:r>
              <a:rPr lang="en-US" sz="4000" b="1" dirty="0">
                <a:solidFill>
                  <a:srgbClr val="7030A0"/>
                </a:solidFill>
              </a:rPr>
              <a:t> – a situation in which rules are obeyed and authority is respected;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7604" y="2952913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law (n)</a:t>
            </a:r>
            <a:r>
              <a:rPr lang="en-US" sz="4000" b="1" dirty="0">
                <a:solidFill>
                  <a:srgbClr val="7030A0"/>
                </a:solidFill>
              </a:rPr>
              <a:t> – the system of rules that people must obey;</a:t>
            </a:r>
          </a:p>
        </p:txBody>
      </p:sp>
      <p:pic>
        <p:nvPicPr>
          <p:cNvPr id="3074" name="Picture 2" descr="Картинки по запросу pictures judge in the cou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7602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4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Qualities a detective needs …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I think </a:t>
            </a:r>
            <a:r>
              <a:rPr lang="en-US" b="1" u="sng" dirty="0" smtClean="0">
                <a:solidFill>
                  <a:srgbClr val="002060"/>
                </a:solidFill>
              </a:rPr>
              <a:t>a detective needs</a:t>
            </a:r>
            <a:r>
              <a:rPr lang="en-US" b="1" dirty="0" smtClean="0">
                <a:solidFill>
                  <a:srgbClr val="002060"/>
                </a:solidFill>
              </a:rPr>
              <a:t> to have / to be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I’m sure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To my mind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In my opinion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 believe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 consider …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I’m confident …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480" y="2636912"/>
            <a:ext cx="3318030" cy="328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16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pictures thi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78" y="160338"/>
            <a:ext cx="3278526" cy="315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501008"/>
            <a:ext cx="5899384" cy="321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Картинки по запросу lawyer pictu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Картинки по запросу pictures fingerpri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180" y="298509"/>
            <a:ext cx="2503598" cy="250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068960"/>
            <a:ext cx="2304256" cy="3511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87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2724631" cy="350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2727092" cy="409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80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ртинки по запросу criminal pictu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696744" cy="283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ртинки по запросу judge pictur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062" y="3734188"/>
            <a:ext cx="4009868" cy="221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54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Картинки по запросу kidnapping pic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ransom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5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424624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Картинки по запросу shoplifting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7790"/>
            <a:ext cx="4104456" cy="308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15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и по запросу agatha Christie detective sto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88884"/>
            <a:ext cx="3349752" cy="496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conan doyle detective sto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32" y="588885"/>
            <a:ext cx="3117920" cy="496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0723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70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LAW &amp; ORDER</vt:lpstr>
      <vt:lpstr>Qualities a detective needs 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20</cp:revision>
  <dcterms:modified xsi:type="dcterms:W3CDTF">2018-05-18T07:21:41Z</dcterms:modified>
</cp:coreProperties>
</file>