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9" r:id="rId3"/>
    <p:sldId id="267" r:id="rId4"/>
    <p:sldId id="268" r:id="rId5"/>
    <p:sldId id="266" r:id="rId6"/>
    <p:sldId id="257" r:id="rId7"/>
    <p:sldId id="272" r:id="rId8"/>
    <p:sldId id="273" r:id="rId9"/>
    <p:sldId id="262" r:id="rId10"/>
    <p:sldId id="270" r:id="rId11"/>
    <p:sldId id="271" r:id="rId12"/>
    <p:sldId id="264" r:id="rId13"/>
    <p:sldId id="26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CC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7" autoAdjust="0"/>
    <p:restoredTop sz="94563" autoAdjust="0"/>
  </p:normalViewPr>
  <p:slideViewPr>
    <p:cSldViewPr>
      <p:cViewPr varScale="1">
        <p:scale>
          <a:sx n="69" d="100"/>
          <a:sy n="69" d="100"/>
        </p:scale>
        <p:origin x="-138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BD284-007C-4624-8353-3DE41D9402C8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EC11A-2918-47BD-BF46-83C7CC20CB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BD284-007C-4624-8353-3DE41D9402C8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EC11A-2918-47BD-BF46-83C7CC20CB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BD284-007C-4624-8353-3DE41D9402C8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EC11A-2918-47BD-BF46-83C7CC20CB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BD284-007C-4624-8353-3DE41D9402C8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EC11A-2918-47BD-BF46-83C7CC20CB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BD284-007C-4624-8353-3DE41D9402C8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EC11A-2918-47BD-BF46-83C7CC20CB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BD284-007C-4624-8353-3DE41D9402C8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EC11A-2918-47BD-BF46-83C7CC20CB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BD284-007C-4624-8353-3DE41D9402C8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EC11A-2918-47BD-BF46-83C7CC20CB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BD284-007C-4624-8353-3DE41D9402C8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EC11A-2918-47BD-BF46-83C7CC20CB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BD284-007C-4624-8353-3DE41D9402C8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EC11A-2918-47BD-BF46-83C7CC20CB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BD284-007C-4624-8353-3DE41D9402C8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EC11A-2918-47BD-BF46-83C7CC20CB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BD284-007C-4624-8353-3DE41D9402C8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EC11A-2918-47BD-BF46-83C7CC20CB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CBD284-007C-4624-8353-3DE41D9402C8}" type="datetimeFigureOut">
              <a:rPr lang="ru-RU" smtClean="0"/>
              <a:pPr/>
              <a:t>14.04.2016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EC11A-2918-47BD-BF46-83C7CC20CB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498178"/>
          </a:xfrm>
          <a:solidFill>
            <a:srgbClr val="FFCCFF"/>
          </a:solidFill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chemeClr val="accent4">
                    <a:lumMod val="50000"/>
                  </a:schemeClr>
                </a:solidFill>
              </a:rPr>
              <a:t>Choosing a Profession</a:t>
            </a:r>
            <a:endParaRPr lang="ru-RU" sz="6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098" name="Picture 2" descr="C:\Users\Ирина\Desktop\people-from-different-profession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136063"/>
            <a:ext cx="6912768" cy="3695147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</a:rPr>
              <a:t>Read the following statements and decide if they are true or false.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44824"/>
            <a:ext cx="8568952" cy="428133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1.John didn’t get much money when he started his career.</a:t>
            </a:r>
          </a:p>
          <a:p>
            <a:pPr>
              <a:buNone/>
            </a:pPr>
            <a:r>
              <a:rPr lang="en-US" dirty="0" smtClean="0"/>
              <a:t>2.John worked till late evening.</a:t>
            </a:r>
          </a:p>
          <a:p>
            <a:pPr>
              <a:buNone/>
            </a:pPr>
            <a:r>
              <a:rPr lang="en-US" dirty="0" smtClean="0"/>
              <a:t>3.He enjoyed his work as an office-worker.</a:t>
            </a:r>
          </a:p>
          <a:p>
            <a:pPr>
              <a:buNone/>
            </a:pPr>
            <a:r>
              <a:rPr lang="en-US" dirty="0" smtClean="0"/>
              <a:t>4.John had no opportunity to travel.</a:t>
            </a:r>
          </a:p>
          <a:p>
            <a:pPr>
              <a:buNone/>
            </a:pPr>
            <a:r>
              <a:rPr lang="en-US" dirty="0" smtClean="0"/>
              <a:t>5.Being a manager John earned good money.</a:t>
            </a:r>
          </a:p>
          <a:p>
            <a:pPr>
              <a:buNone/>
            </a:pPr>
            <a:r>
              <a:rPr lang="en-US" dirty="0" smtClean="0"/>
              <a:t>6.Now John is retiring and has enough time for his hobby.</a:t>
            </a:r>
          </a:p>
          <a:p>
            <a:pPr>
              <a:buNone/>
            </a:pPr>
            <a:r>
              <a:rPr lang="en-US" dirty="0" smtClean="0"/>
              <a:t>7.John’s pension will allow him to live comfortably.</a:t>
            </a:r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would like to become </a:t>
            </a:r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sz="40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lawyer (</a:t>
            </a:r>
            <a:r>
              <a:rPr lang="en-US" sz="400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teacher,seller,fireman,etc</a:t>
            </a:r>
            <a:r>
              <a:rPr lang="en-US" sz="40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because</a:t>
            </a:r>
          </a:p>
          <a:p>
            <a:pPr>
              <a:buNone/>
            </a:pP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would like…</a:t>
            </a:r>
          </a:p>
          <a:p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to earn much money</a:t>
            </a:r>
          </a:p>
          <a:p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to save people’s lives</a:t>
            </a:r>
          </a:p>
          <a:p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to travel abroad</a:t>
            </a:r>
          </a:p>
          <a:p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to have good jobs conditions</a:t>
            </a:r>
          </a:p>
          <a:p>
            <a:r>
              <a:rPr lang="en-US" sz="4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to have </a:t>
            </a:r>
            <a:r>
              <a:rPr lang="en-US" sz="400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interesting job  </a:t>
            </a:r>
            <a:endParaRPr lang="en-US" sz="4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CCFF"/>
          </a:solidFill>
        </p:spPr>
        <p:txBody>
          <a:bodyPr/>
          <a:lstStyle/>
          <a:p>
            <a:r>
              <a:rPr lang="en-US" dirty="0" smtClean="0"/>
              <a:t>Home task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en-US" sz="6000" dirty="0" smtClean="0"/>
              <a:t>Write an essay “My plans for future”</a:t>
            </a:r>
            <a:endParaRPr lang="ru-RU" sz="6000" dirty="0"/>
          </a:p>
        </p:txBody>
      </p:sp>
      <p:pic>
        <p:nvPicPr>
          <p:cNvPr id="5122" name="Picture 2" descr="C:\Users\Ирина\Desktop\school-diaries-ys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3356992"/>
            <a:ext cx="3854202" cy="23987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 smtClean="0"/>
              <a:t>Thank you for your attention!</a:t>
            </a:r>
            <a:endParaRPr lang="ru-RU" dirty="0"/>
          </a:p>
        </p:txBody>
      </p:sp>
      <p:pic>
        <p:nvPicPr>
          <p:cNvPr id="6146" name="Picture 2" descr="C:\Users\Ирина\Desktop\teenagers-650x38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352742">
            <a:off x="1476374" y="1968817"/>
            <a:ext cx="6335985" cy="37041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      </a:t>
            </a:r>
            <a:r>
              <a:rPr lang="en-US" sz="4000" b="1" dirty="0" smtClean="0">
                <a:solidFill>
                  <a:srgbClr val="FF0000"/>
                </a:solidFill>
              </a:rPr>
              <a:t>-</a:t>
            </a:r>
            <a:r>
              <a:rPr lang="en-US" sz="4000" b="1" dirty="0" err="1" smtClean="0">
                <a:solidFill>
                  <a:srgbClr val="FF0000"/>
                </a:solidFill>
              </a:rPr>
              <a:t>er</a:t>
            </a:r>
            <a:r>
              <a:rPr lang="en-US" sz="4000" b="1" dirty="0" smtClean="0">
                <a:solidFill>
                  <a:srgbClr val="FF0000"/>
                </a:solidFill>
              </a:rPr>
              <a:t>                                -or</a:t>
            </a:r>
          </a:p>
          <a:p>
            <a:pPr>
              <a:buNone/>
            </a:pPr>
            <a:r>
              <a:rPr lang="en-US" dirty="0" smtClean="0"/>
              <a:t>  to teach +</a:t>
            </a:r>
            <a:r>
              <a:rPr lang="en-US" dirty="0" err="1" smtClean="0">
                <a:solidFill>
                  <a:srgbClr val="FF0000"/>
                </a:solidFill>
              </a:rPr>
              <a:t>er</a:t>
            </a:r>
            <a:r>
              <a:rPr lang="en-US" dirty="0" smtClean="0"/>
              <a:t> =teach</a:t>
            </a:r>
            <a:r>
              <a:rPr lang="en-US" dirty="0" smtClean="0">
                <a:solidFill>
                  <a:srgbClr val="FF0000"/>
                </a:solidFill>
              </a:rPr>
              <a:t>er       </a:t>
            </a:r>
            <a:r>
              <a:rPr lang="en-US" dirty="0" smtClean="0"/>
              <a:t>to act +  </a:t>
            </a:r>
            <a:r>
              <a:rPr lang="en-US" dirty="0" smtClean="0">
                <a:solidFill>
                  <a:srgbClr val="FF0000"/>
                </a:solidFill>
              </a:rPr>
              <a:t>or</a:t>
            </a:r>
            <a:r>
              <a:rPr lang="en-US" dirty="0" smtClean="0"/>
              <a:t> =act</a:t>
            </a:r>
            <a:r>
              <a:rPr lang="en-US" dirty="0" smtClean="0">
                <a:solidFill>
                  <a:srgbClr val="FF0000"/>
                </a:solidFill>
              </a:rPr>
              <a:t>or</a:t>
            </a:r>
          </a:p>
          <a:p>
            <a:pPr>
              <a:buNone/>
            </a:pPr>
            <a:r>
              <a:rPr lang="en-US" dirty="0" smtClean="0"/>
              <a:t>             driv</a:t>
            </a:r>
            <a:r>
              <a:rPr lang="en-US" dirty="0" smtClean="0">
                <a:solidFill>
                  <a:srgbClr val="FF0000"/>
                </a:solidFill>
              </a:rPr>
              <a:t>er          </a:t>
            </a:r>
            <a:r>
              <a:rPr lang="en-US" dirty="0" smtClean="0"/>
              <a:t>                     direct</a:t>
            </a:r>
            <a:r>
              <a:rPr lang="en-US" dirty="0" smtClean="0">
                <a:solidFill>
                  <a:srgbClr val="FF0000"/>
                </a:solidFill>
              </a:rPr>
              <a:t>or</a:t>
            </a:r>
          </a:p>
          <a:p>
            <a:pPr>
              <a:buNone/>
            </a:pPr>
            <a:r>
              <a:rPr lang="en-US" dirty="0" smtClean="0"/>
              <a:t>             build</a:t>
            </a:r>
            <a:r>
              <a:rPr lang="en-US" dirty="0" smtClean="0">
                <a:solidFill>
                  <a:srgbClr val="FF0000"/>
                </a:solidFill>
              </a:rPr>
              <a:t>er         </a:t>
            </a:r>
            <a:r>
              <a:rPr lang="en-US" dirty="0" smtClean="0"/>
              <a:t>                    edit</a:t>
            </a:r>
            <a:r>
              <a:rPr lang="en-US" dirty="0" smtClean="0">
                <a:solidFill>
                  <a:srgbClr val="FF0000"/>
                </a:solidFill>
              </a:rPr>
              <a:t>or</a:t>
            </a:r>
          </a:p>
          <a:p>
            <a:pPr>
              <a:buNone/>
            </a:pPr>
            <a:r>
              <a:rPr lang="en-US" dirty="0" smtClean="0"/>
              <a:t>            design</a:t>
            </a:r>
            <a:r>
              <a:rPr lang="en-US" dirty="0" smtClean="0">
                <a:solidFill>
                  <a:srgbClr val="FF0000"/>
                </a:solidFill>
              </a:rPr>
              <a:t>er      </a:t>
            </a:r>
            <a:r>
              <a:rPr lang="en-US" dirty="0" smtClean="0"/>
              <a:t>                      inspect</a:t>
            </a:r>
            <a:r>
              <a:rPr lang="en-US" dirty="0" smtClean="0">
                <a:solidFill>
                  <a:srgbClr val="FF0000"/>
                </a:solidFill>
              </a:rPr>
              <a:t>or</a:t>
            </a:r>
          </a:p>
          <a:p>
            <a:pPr>
              <a:buNone/>
            </a:pPr>
            <a:r>
              <a:rPr lang="en-US" dirty="0" smtClean="0"/>
              <a:t>             report</a:t>
            </a:r>
            <a:r>
              <a:rPr lang="en-US" dirty="0" smtClean="0">
                <a:solidFill>
                  <a:srgbClr val="FF0000"/>
                </a:solidFill>
              </a:rPr>
              <a:t>er</a:t>
            </a:r>
          </a:p>
          <a:p>
            <a:pPr>
              <a:buNone/>
            </a:pPr>
            <a:r>
              <a:rPr lang="en-US" dirty="0" smtClean="0"/>
              <a:t>             writ</a:t>
            </a:r>
            <a:r>
              <a:rPr lang="en-US" dirty="0" smtClean="0">
                <a:solidFill>
                  <a:srgbClr val="FF0000"/>
                </a:solidFill>
              </a:rPr>
              <a:t>er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Desktop\img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982687"/>
            <a:ext cx="3681041" cy="5254625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052736"/>
            <a:ext cx="388843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1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4005064"/>
            <a:ext cx="4320480" cy="244827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940152" y="332656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A carpenter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260648"/>
            <a:ext cx="3816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An accountant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9552" y="3356992"/>
            <a:ext cx="29523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A fireman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A nurse                              A baker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1" name="Picture 3" descr="C:\Users\USER\Desktop\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2736"/>
            <a:ext cx="3600400" cy="2880320"/>
          </a:xfrm>
          <a:prstGeom prst="rect">
            <a:avLst/>
          </a:prstGeom>
          <a:noFill/>
        </p:spPr>
      </p:pic>
      <p:pic>
        <p:nvPicPr>
          <p:cNvPr id="8" name="Содержимое 7" descr="images.jpeg2.jpe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012160" y="1052736"/>
            <a:ext cx="2592288" cy="3312368"/>
          </a:xfrm>
        </p:spPr>
      </p:pic>
      <p:pic>
        <p:nvPicPr>
          <p:cNvPr id="9" name="Рисунок 8" descr="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39752" y="3861048"/>
            <a:ext cx="4536504" cy="266429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483768" y="5805264"/>
            <a:ext cx="34563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</a:rPr>
              <a:t>A seller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152128"/>
          </a:xfrm>
        </p:spPr>
        <p:txBody>
          <a:bodyPr>
            <a:noAutofit/>
          </a:bodyPr>
          <a:lstStyle/>
          <a:p>
            <a:pPr algn="l"/>
            <a:r>
              <a:rPr lang="en-US" b="1" dirty="0" smtClean="0">
                <a:solidFill>
                  <a:srgbClr val="FF0000"/>
                </a:solidFill>
              </a:rPr>
              <a:t>A waiter                         A lawyer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3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2060848"/>
            <a:ext cx="3960440" cy="3456384"/>
          </a:xfrm>
        </p:spPr>
      </p:pic>
      <p:pic>
        <p:nvPicPr>
          <p:cNvPr id="5" name="Рисунок 4" descr="images.jpeg11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2060848"/>
            <a:ext cx="4320480" cy="3384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55576" y="332656"/>
            <a:ext cx="7632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7030A0"/>
                </a:solidFill>
              </a:rPr>
              <a:t>Complete the sentences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39552" y="1164134"/>
            <a:ext cx="54006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800" dirty="0" smtClean="0"/>
              <a:t>… bakes bread.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… takes care of our teeth.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… fights fires.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… count well the money.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… works at a shop.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… works in a hospital and helps the doctor.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… flies a lot.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… writes computer </a:t>
            </a:r>
            <a:r>
              <a:rPr lang="en-US" sz="2800" dirty="0" err="1" smtClean="0"/>
              <a:t>programmes</a:t>
            </a:r>
            <a:r>
              <a:rPr lang="en-US" sz="2800" dirty="0" smtClean="0"/>
              <a:t>.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… practices law.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 … works at the restaurant.</a:t>
            </a:r>
          </a:p>
          <a:p>
            <a:pPr marL="342900" indent="-342900">
              <a:buAutoNum type="arabicPeriod"/>
            </a:pPr>
            <a:r>
              <a:rPr lang="en-US" sz="2800" dirty="0" smtClean="0"/>
              <a:t>… makes and repairs furniture. </a:t>
            </a:r>
          </a:p>
          <a:p>
            <a:pPr marL="342900" indent="-342900">
              <a:buAutoNum type="arabicPeriod"/>
            </a:pPr>
            <a:endParaRPr lang="ru-RU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6228184" y="1268760"/>
            <a:ext cx="24532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arenR"/>
            </a:pPr>
            <a:r>
              <a:rPr lang="en-US" sz="2400" dirty="0" smtClean="0"/>
              <a:t>An accountant</a:t>
            </a:r>
          </a:p>
          <a:p>
            <a:pPr marL="342900" indent="-342900">
              <a:buAutoNum type="alphaLcParenR"/>
            </a:pPr>
            <a:r>
              <a:rPr lang="en-US" sz="2400" dirty="0" smtClean="0"/>
              <a:t>A fireman</a:t>
            </a:r>
          </a:p>
          <a:p>
            <a:pPr marL="342900" indent="-342900">
              <a:buAutoNum type="alphaLcParenR"/>
            </a:pPr>
            <a:r>
              <a:rPr lang="en-US" sz="2400" dirty="0" smtClean="0"/>
              <a:t>A baker</a:t>
            </a:r>
          </a:p>
          <a:p>
            <a:pPr marL="342900" indent="-342900">
              <a:buAutoNum type="alphaLcParenR"/>
            </a:pPr>
            <a:r>
              <a:rPr lang="en-US" sz="2400" dirty="0" smtClean="0"/>
              <a:t>A computer programmer</a:t>
            </a:r>
          </a:p>
          <a:p>
            <a:pPr marL="342900" indent="-342900">
              <a:buAutoNum type="alphaLcParenR"/>
            </a:pPr>
            <a:r>
              <a:rPr lang="en-US" sz="2400" dirty="0" smtClean="0"/>
              <a:t>A waiter</a:t>
            </a:r>
          </a:p>
          <a:p>
            <a:pPr marL="342900" indent="-342900">
              <a:buAutoNum type="alphaLcParenR"/>
            </a:pPr>
            <a:r>
              <a:rPr lang="en-US" sz="2400" dirty="0" smtClean="0"/>
              <a:t>A lawyer</a:t>
            </a:r>
          </a:p>
          <a:p>
            <a:pPr marL="342900" indent="-342900">
              <a:buAutoNum type="alphaLcParenR"/>
            </a:pPr>
            <a:r>
              <a:rPr lang="en-US" sz="2400" dirty="0" smtClean="0"/>
              <a:t>A dentist</a:t>
            </a:r>
          </a:p>
          <a:p>
            <a:pPr marL="342900" indent="-342900">
              <a:buAutoNum type="alphaLcParenR"/>
            </a:pPr>
            <a:r>
              <a:rPr lang="en-US" sz="2400" dirty="0" smtClean="0"/>
              <a:t>A nurse</a:t>
            </a:r>
          </a:p>
          <a:p>
            <a:pPr marL="342900" indent="-342900">
              <a:buAutoNum type="alphaLcParenR"/>
            </a:pPr>
            <a:r>
              <a:rPr lang="en-US" sz="2400" dirty="0" smtClean="0"/>
              <a:t>A pilot</a:t>
            </a:r>
          </a:p>
          <a:p>
            <a:pPr marL="342900" indent="-342900">
              <a:buAutoNum type="alphaLcParenR"/>
            </a:pPr>
            <a:r>
              <a:rPr lang="en-US" sz="2400" dirty="0" smtClean="0"/>
              <a:t>A </a:t>
            </a:r>
            <a:r>
              <a:rPr lang="en-US" sz="2400" dirty="0" smtClean="0"/>
              <a:t>sell</a:t>
            </a:r>
            <a:r>
              <a:rPr lang="en-US" sz="2400" dirty="0" smtClean="0"/>
              <a:t>er</a:t>
            </a:r>
            <a:endParaRPr lang="en-US" sz="2400" dirty="0" smtClean="0"/>
          </a:p>
          <a:p>
            <a:pPr marL="342900" indent="-342900">
              <a:buAutoNum type="alphaLcParenR"/>
            </a:pPr>
            <a:r>
              <a:rPr lang="en-US" sz="2400" dirty="0" smtClean="0"/>
              <a:t>A carpenter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402336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images.jpeg1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4284984" y="-1971600"/>
            <a:ext cx="16417824" cy="135101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mages.jpeg1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908720"/>
            <a:ext cx="7560840" cy="511256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CCFF"/>
          </a:solidFill>
        </p:spPr>
        <p:txBody>
          <a:bodyPr/>
          <a:lstStyle/>
          <a:p>
            <a:r>
              <a:rPr lang="en-US" b="1" dirty="0" smtClean="0"/>
              <a:t>Before you read the text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salary and benefits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платня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користь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promoted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просувати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службі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retire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вихід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пенсію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enjoying his hobbies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насолоджуватися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хоббі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allow to live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дозволяє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жити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successful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успішний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transferred –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переведений (на іншу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посаду)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representatives -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представники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poorly paid –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мало оплачуваний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Ирина\Desktop\Куда-пойти-учитьс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3645024"/>
            <a:ext cx="3456384" cy="28011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902</TotalTime>
  <Words>321</Words>
  <Application>Microsoft Office PowerPoint</Application>
  <PresentationFormat>Экран (4:3)</PresentationFormat>
  <Paragraphs>66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Choosing a Profession</vt:lpstr>
      <vt:lpstr>Слайд 2</vt:lpstr>
      <vt:lpstr>Слайд 3</vt:lpstr>
      <vt:lpstr> A nurse                              A baker</vt:lpstr>
      <vt:lpstr>A waiter                         A lawyer</vt:lpstr>
      <vt:lpstr>Слайд 6</vt:lpstr>
      <vt:lpstr>Слайд 7</vt:lpstr>
      <vt:lpstr>Слайд 8</vt:lpstr>
      <vt:lpstr>Before you read the text</vt:lpstr>
      <vt:lpstr>Read the following statements and decide if they are true or false.</vt:lpstr>
      <vt:lpstr>Слайд 11</vt:lpstr>
      <vt:lpstr>Home task</vt:lpstr>
      <vt:lpstr>Thank you for your attention!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future profession and career</dc:title>
  <dc:creator>Ирина</dc:creator>
  <cp:lastModifiedBy>USER</cp:lastModifiedBy>
  <cp:revision>58</cp:revision>
  <dcterms:created xsi:type="dcterms:W3CDTF">2014-04-15T06:05:02Z</dcterms:created>
  <dcterms:modified xsi:type="dcterms:W3CDTF">2016-04-14T10:06:54Z</dcterms:modified>
</cp:coreProperties>
</file>