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71" d="100"/>
          <a:sy n="71" d="100"/>
        </p:scale>
        <p:origin x="-90" y="-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7BF4B-9E12-4F0D-80A4-0905B5629CA6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4DE4A-3E3C-40D8-A4B8-14D0D6DCD75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AB49B-B028-4846-9B6A-4434855DC8E6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D1F0C-50BF-48C0-8CF8-FC0F694A9D8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03B8-903A-4FE2-A245-6410714F77BF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61F28-D648-4C6F-9B89-06564EF3BA9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04409-B449-44B3-AF4D-E5B24A919266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29394-8130-434A-A46B-4304B299F98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4CFAC-28E5-49D3-92CB-43B1F82AAA93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9DEC3-EB08-4D68-A816-A8D2E0640F1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07852-595D-415A-9128-DEE5E490AB14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D8898-4E04-4BC0-A77F-FDADADFA82D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6418A-9E2E-459B-8DE6-B38F03CAE580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D5362-5EFF-4327-BD1D-C913A257865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AA5F1-F8FD-4889-9ECD-41C5BA0C9BEB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EE686-C260-4B8C-BE57-B33A8EFAF68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8259A-B395-4F75-9695-558002F796D0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CCF5A-1CE1-464C-A9A8-7E57BA0BBD4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C29CB-4BF2-4637-8E8A-85D3EA49BB85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2239E-C259-4081-91C2-DC430E54066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A8B3F-436A-4276-859D-DDF37FCF81FE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BE565-0E89-4552-9CB8-7AB201244C8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FD42DF-5549-49BB-8E0E-3881A0941B92}" type="datetimeFigureOut">
              <a:rPr lang="uk-UA"/>
              <a:pPr>
                <a:defRPr/>
              </a:pPr>
              <a:t>18.10.2018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41B149-3C32-4CA4-8618-325581B8893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4" descr="Зображення, що містить потяг, транспорт, платформа, будівля&#10;&#10;Опис створено з дуже високим рівнем достовірності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" y="-1284288"/>
            <a:ext cx="12198350" cy="814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1250" y="1012825"/>
            <a:ext cx="9144000" cy="23876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88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Franklin Gothic Medium"/>
              </a:rPr>
              <a:t>Underground</a:t>
            </a:r>
            <a:r>
              <a:rPr lang="uk-UA" sz="8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Franklin Gothic Medium"/>
              </a:rPr>
              <a:t> </a:t>
            </a:r>
            <a:r>
              <a:rPr lang="uk-UA" sz="88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Franklin Gothic Medium"/>
              </a:rPr>
              <a:t>in</a:t>
            </a:r>
            <a:r>
              <a:rPr lang="uk-UA" sz="8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Franklin Gothic Medium"/>
              </a:rPr>
              <a:t> </a:t>
            </a:r>
            <a:r>
              <a:rPr lang="uk-UA" sz="88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Franklin Gothic Medium"/>
              </a:rPr>
              <a:t>Kyiv</a:t>
            </a:r>
            <a:endParaRPr lang="uk-UA" sz="8800" b="1" dirty="0">
              <a:solidFill>
                <a:schemeClr val="bg1">
                  <a:lumMod val="95000"/>
                  <a:lumOff val="5000"/>
                </a:schemeClr>
              </a:solidFill>
              <a:latin typeface="Franklin Gothic Medium"/>
            </a:endParaRPr>
          </a:p>
        </p:txBody>
      </p:sp>
      <p:sp>
        <p:nvSpPr>
          <p:cNvPr id="13315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1100" y="796925"/>
            <a:ext cx="10179050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>
          <a:xfrm>
            <a:off x="4106863" y="1622425"/>
            <a:ext cx="6962775" cy="3814763"/>
          </a:xfrm>
        </p:spPr>
        <p:txBody>
          <a:bodyPr/>
          <a:lstStyle/>
          <a:p>
            <a:r>
              <a:rPr lang="uk-UA" i="1" smtClean="0">
                <a:solidFill>
                  <a:schemeClr val="bg1"/>
                </a:solidFill>
              </a:rPr>
              <a:t>40%                  20%</a:t>
            </a:r>
            <a:br>
              <a:rPr lang="uk-UA" i="1" smtClean="0">
                <a:solidFill>
                  <a:schemeClr val="bg1"/>
                </a:solidFill>
              </a:rPr>
            </a:br>
            <a:r>
              <a:rPr lang="uk-UA" i="1" smtClean="0">
                <a:solidFill>
                  <a:schemeClr val="bg1"/>
                </a:solidFill>
              </a:rPr>
              <a:t/>
            </a:r>
            <a:br>
              <a:rPr lang="uk-UA" i="1" smtClean="0">
                <a:solidFill>
                  <a:schemeClr val="bg1"/>
                </a:solidFill>
              </a:rPr>
            </a:br>
            <a:r>
              <a:rPr lang="uk-UA" i="1" smtClean="0">
                <a:solidFill>
                  <a:schemeClr val="bg1"/>
                </a:solidFill>
              </a:rPr>
              <a:t/>
            </a:r>
            <a:br>
              <a:rPr lang="uk-UA" i="1" smtClean="0">
                <a:solidFill>
                  <a:schemeClr val="bg1"/>
                </a:solidFill>
              </a:rPr>
            </a:br>
            <a:r>
              <a:rPr lang="uk-UA" i="1" smtClean="0">
                <a:solidFill>
                  <a:schemeClr val="bg1"/>
                </a:solidFill>
              </a:rPr>
              <a:t>             30%             10%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7150" y="1347788"/>
            <a:ext cx="9336088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6475" y="2843213"/>
            <a:ext cx="6897688" cy="2336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>
                <a:solidFill>
                  <a:srgbClr val="000000"/>
                </a:solidFill>
                <a:cs typeface="Calibri Light"/>
              </a:rPr>
              <a:t>60%</a:t>
            </a:r>
            <a:br>
              <a:rPr lang="uk-UA" dirty="0">
                <a:solidFill>
                  <a:srgbClr val="000000"/>
                </a:solidFill>
                <a:cs typeface="Calibri Light"/>
              </a:rPr>
            </a:br>
            <a:r>
              <a:rPr lang="uk-UA" dirty="0">
                <a:solidFill>
                  <a:srgbClr val="000000"/>
                </a:solidFill>
                <a:cs typeface="Calibri Light"/>
              </a:rPr>
              <a:t/>
            </a:r>
            <a:br>
              <a:rPr lang="uk-UA" dirty="0">
                <a:solidFill>
                  <a:srgbClr val="000000"/>
                </a:solidFill>
                <a:cs typeface="Calibri Light"/>
              </a:rPr>
            </a:br>
            <a:r>
              <a:rPr lang="uk-UA" dirty="0">
                <a:solidFill>
                  <a:srgbClr val="000000"/>
                </a:solidFill>
                <a:cs typeface="Calibri Light"/>
              </a:rPr>
              <a:t/>
            </a:r>
            <a:br>
              <a:rPr lang="uk-UA" dirty="0">
                <a:solidFill>
                  <a:srgbClr val="000000"/>
                </a:solidFill>
                <a:cs typeface="Calibri Light"/>
              </a:rPr>
            </a:br>
            <a:r>
              <a:rPr lang="uk-UA" dirty="0">
                <a:solidFill>
                  <a:srgbClr val="000000"/>
                </a:solidFill>
                <a:cs typeface="Calibri Light"/>
              </a:rPr>
              <a:t>          20%             </a:t>
            </a:r>
            <a:r>
              <a:rPr lang="uk-UA" dirty="0">
                <a:cs typeface="Calibri Light"/>
              </a:rPr>
              <a:t>20%</a:t>
            </a:r>
            <a:endParaRPr lang="uk-UA" b="1" dirty="0">
              <a:cs typeface="Calibr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4600" y="1192213"/>
            <a:ext cx="9720263" cy="485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7888" y="2862263"/>
            <a:ext cx="7045325" cy="2463800"/>
          </a:xfrm>
        </p:spPr>
        <p:txBody>
          <a:bodyPr>
            <a:normAutofit/>
          </a:bodyPr>
          <a:lstStyle/>
          <a:p>
            <a:r>
              <a:rPr lang="uk-UA" smtClean="0"/>
              <a:t>40%                       </a:t>
            </a:r>
            <a:r>
              <a:rPr lang="uk-UA" smtClean="0">
                <a:solidFill>
                  <a:schemeClr val="bg1"/>
                </a:solidFill>
              </a:rPr>
              <a:t>20%</a:t>
            </a:r>
            <a:br>
              <a:rPr lang="uk-UA" smtClean="0">
                <a:solidFill>
                  <a:schemeClr val="bg1"/>
                </a:solidFill>
              </a:rPr>
            </a:br>
            <a:r>
              <a:rPr lang="uk-UA" smtClean="0">
                <a:solidFill>
                  <a:schemeClr val="bg1"/>
                </a:solidFill>
              </a:rPr>
              <a:t/>
            </a:r>
            <a:br>
              <a:rPr lang="uk-UA" smtClean="0">
                <a:solidFill>
                  <a:schemeClr val="bg1"/>
                </a:solidFill>
              </a:rPr>
            </a:br>
            <a:r>
              <a:rPr lang="uk-UA" smtClean="0">
                <a:solidFill>
                  <a:schemeClr val="bg1"/>
                </a:solidFill>
              </a:rPr>
              <a:t>                  </a:t>
            </a:r>
            <a:r>
              <a:rPr lang="uk-UA" smtClean="0"/>
              <a:t>40%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6950" y="1255713"/>
            <a:ext cx="10217150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Заголовок 1"/>
          <p:cNvSpPr>
            <a:spLocks noGrp="1"/>
          </p:cNvSpPr>
          <p:nvPr>
            <p:ph type="title"/>
          </p:nvPr>
        </p:nvSpPr>
        <p:spPr>
          <a:xfrm>
            <a:off x="3151188" y="2605088"/>
            <a:ext cx="7826375" cy="3759200"/>
          </a:xfrm>
        </p:spPr>
        <p:txBody>
          <a:bodyPr/>
          <a:lstStyle/>
          <a:p>
            <a:r>
              <a:rPr lang="uk-UA" smtClean="0">
                <a:solidFill>
                  <a:schemeClr val="bg1"/>
                </a:solidFill>
              </a:rPr>
              <a:t>60%                          20%</a:t>
            </a:r>
            <a:br>
              <a:rPr lang="uk-UA" smtClean="0">
                <a:solidFill>
                  <a:schemeClr val="bg1"/>
                </a:solidFill>
              </a:rPr>
            </a:br>
            <a:r>
              <a:rPr lang="uk-UA" smtClean="0">
                <a:solidFill>
                  <a:schemeClr val="bg1"/>
                </a:solidFill>
              </a:rPr>
              <a:t/>
            </a:r>
            <a:br>
              <a:rPr lang="uk-UA" smtClean="0">
                <a:solidFill>
                  <a:schemeClr val="bg1"/>
                </a:solidFill>
              </a:rPr>
            </a:br>
            <a:r>
              <a:rPr lang="uk-UA" smtClean="0">
                <a:solidFill>
                  <a:schemeClr val="bg1"/>
                </a:solidFill>
              </a:rPr>
              <a:t>                                  20%</a:t>
            </a:r>
            <a:br>
              <a:rPr lang="uk-UA" smtClean="0">
                <a:solidFill>
                  <a:schemeClr val="bg1"/>
                </a:solidFill>
              </a:rPr>
            </a:br>
            <a:endParaRPr lang="uk-UA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16</Words>
  <Application>Microsoft Office PowerPoint</Application>
  <PresentationFormat>Произвольный</PresentationFormat>
  <Paragraphs>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Franklin Gothic Medium</vt:lpstr>
      <vt:lpstr>Office Theme</vt:lpstr>
      <vt:lpstr>Underground in Kyiv</vt:lpstr>
      <vt:lpstr>40%                  20%                30%             10%</vt:lpstr>
      <vt:lpstr>60%             20%             20%</vt:lpstr>
      <vt:lpstr>40%                       20%                    40%</vt:lpstr>
      <vt:lpstr>60%                          20%                                    20%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Petr Barborik</dc:creator>
  <cp:lastModifiedBy>Grygorenko</cp:lastModifiedBy>
  <cp:revision>161</cp:revision>
  <dcterms:created xsi:type="dcterms:W3CDTF">2013-08-01T10:59:02Z</dcterms:created>
  <dcterms:modified xsi:type="dcterms:W3CDTF">2018-10-18T18:04:03Z</dcterms:modified>
</cp:coreProperties>
</file>