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dirty="0" smtClean="0"/>
              <a:t>How</a:t>
            </a:r>
            <a:r>
              <a:rPr lang="en-US" baseline="0" dirty="0" smtClean="0"/>
              <a:t> often do you use the taxi?</a:t>
            </a:r>
            <a:endParaRPr lang="uk-UA" dirty="0"/>
          </a:p>
        </c:rich>
      </c:tx>
      <c:layout>
        <c:manualLayout>
          <c:xMode val="edge"/>
          <c:yMode val="edge"/>
          <c:x val="0.3203072769280903"/>
          <c:y val="2.00049833458871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plotArea>
      <c:layout>
        <c:manualLayout>
          <c:layoutTarget val="inner"/>
          <c:xMode val="edge"/>
          <c:yMode val="edge"/>
          <c:x val="0.20274337292842626"/>
          <c:y val="0.1374822074503885"/>
          <c:w val="0.54136368110236222"/>
          <c:h val="0.8120454716999586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FB9-4A55-8085-1584B3FC3D9E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FB9-4A55-8085-1584B3FC3D9E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FB9-4A55-8085-1584B3FC3D9E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FB9-4A55-8085-1584B3FC3D9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never</c:v>
                </c:pt>
                <c:pt idx="1">
                  <c:v>often</c:v>
                </c:pt>
                <c:pt idx="2">
                  <c:v>rarely</c:v>
                </c:pt>
                <c:pt idx="3">
                  <c:v>every day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30</c:v>
                </c:pt>
                <c:pt idx="1">
                  <c:v>25</c:v>
                </c:pt>
                <c:pt idx="2">
                  <c:v>37.5</c:v>
                </c:pt>
                <c:pt idx="3">
                  <c:v>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25-4109-89AF-89074B53D54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dirty="0" smtClean="0"/>
              <a:t>Do</a:t>
            </a:r>
            <a:r>
              <a:rPr lang="en-US" baseline="0" dirty="0" smtClean="0"/>
              <a:t> you take taxi to go?</a:t>
            </a:r>
            <a:endParaRPr lang="uk-UA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B102-45B2-B100-FBDE72EBB30C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B102-45B2-B100-FBDE72EBB30C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B102-45B2-B100-FBDE72EBB30C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B102-45B2-B100-FBDE72EBB30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to work</c:v>
                </c:pt>
                <c:pt idx="1">
                  <c:v>to  school</c:v>
                </c:pt>
                <c:pt idx="2">
                  <c:v>shopping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32.1</c:v>
                </c:pt>
                <c:pt idx="1">
                  <c:v>28.7</c:v>
                </c:pt>
                <c:pt idx="2">
                  <c:v>39.200000000000003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FD-498A-958A-EC71049F867E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</c:legendEntry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dirty="0"/>
              <a:t>Is the taxi service reliable and </a:t>
            </a:r>
            <a:r>
              <a:rPr lang="en-US" dirty="0" smtClean="0"/>
              <a:t>efficient?</a:t>
            </a:r>
            <a:endParaRPr lang="uk-UA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F79-48EB-946D-F0C0384C70D1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F79-48EB-946D-F0C0384C70D1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F79-48EB-946D-F0C0384C70D1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F79-48EB-946D-F0C0384C70D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all the time</c:v>
                </c:pt>
                <c:pt idx="1">
                  <c:v>most of the time</c:v>
                </c:pt>
                <c:pt idx="2">
                  <c:v>some of the time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</c:v>
                </c:pt>
                <c:pt idx="1">
                  <c:v>25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D5-477D-86A8-52F079FCDF4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dirty="0"/>
              <a:t>How would you describe the </a:t>
            </a:r>
            <a:r>
              <a:rPr lang="en-US" dirty="0" smtClean="0"/>
              <a:t>drivers? </a:t>
            </a:r>
            <a:endParaRPr lang="uk-UA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912-4D49-8C0D-04121AB9AA3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912-4D49-8C0D-04121AB9AA3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912-4D49-8C0D-04121AB9AA3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912-4D49-8C0D-04121AB9AA3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polite</c:v>
                </c:pt>
                <c:pt idx="1">
                  <c:v>helpful</c:v>
                </c:pt>
                <c:pt idx="2">
                  <c:v>rude</c:v>
                </c:pt>
                <c:pt idx="3">
                  <c:v>careful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28.5</c:v>
                </c:pt>
                <c:pt idx="1">
                  <c:v>32.200000000000003</c:v>
                </c:pt>
                <c:pt idx="2">
                  <c:v>7.1</c:v>
                </c:pt>
                <c:pt idx="3">
                  <c:v>32.200000000000003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CB-475C-A13C-9662249B03ED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dirty="0"/>
              <a:t>How would you describe the </a:t>
            </a:r>
            <a:r>
              <a:rPr lang="en-US" dirty="0" smtClean="0"/>
              <a:t>taxis?</a:t>
            </a:r>
            <a:endParaRPr lang="uk-UA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bg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4B38-436D-8BB1-46491FEE550E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4B38-436D-8BB1-46491FEE550E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4B38-436D-8BB1-46491FEE550E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4B38-436D-8BB1-46491FEE550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40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clean</c:v>
                </c:pt>
                <c:pt idx="1">
                  <c:v>well-maintained</c:v>
                </c:pt>
                <c:pt idx="2">
                  <c:v>dirty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46.4</c:v>
                </c:pt>
                <c:pt idx="1">
                  <c:v>39.200000000000003</c:v>
                </c:pt>
                <c:pt idx="2">
                  <c:v>14.2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40-4A0B-9403-F043363A32B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>
          <a:solidFill>
            <a:schemeClr val="bg1">
              <a:lumMod val="95000"/>
            </a:schemeClr>
          </a:solidFill>
        </a:defRPr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6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4CBB6-391E-4060-9975-5C5ACBE77B67}" type="datetimeFigureOut">
              <a:rPr lang="uk-UA" smtClean="0"/>
              <a:t>11.10.2018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70049-5400-4349-8669-7F3F5C2252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12394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4CBB6-391E-4060-9975-5C5ACBE77B67}" type="datetimeFigureOut">
              <a:rPr lang="uk-UA" smtClean="0"/>
              <a:t>11.10.2018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70049-5400-4349-8669-7F3F5C2252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3833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4CBB6-391E-4060-9975-5C5ACBE77B67}" type="datetimeFigureOut">
              <a:rPr lang="uk-UA" smtClean="0"/>
              <a:t>11.10.2018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70049-5400-4349-8669-7F3F5C2252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52518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4CBB6-391E-4060-9975-5C5ACBE77B67}" type="datetimeFigureOut">
              <a:rPr lang="uk-UA" smtClean="0"/>
              <a:t>11.10.2018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70049-5400-4349-8669-7F3F5C2252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7238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4CBB6-391E-4060-9975-5C5ACBE77B67}" type="datetimeFigureOut">
              <a:rPr lang="uk-UA" smtClean="0"/>
              <a:t>11.10.2018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70049-5400-4349-8669-7F3F5C2252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82257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4CBB6-391E-4060-9975-5C5ACBE77B67}" type="datetimeFigureOut">
              <a:rPr lang="uk-UA" smtClean="0"/>
              <a:t>11.10.2018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70049-5400-4349-8669-7F3F5C2252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88041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4CBB6-391E-4060-9975-5C5ACBE77B67}" type="datetimeFigureOut">
              <a:rPr lang="uk-UA" smtClean="0"/>
              <a:t>11.10.2018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70049-5400-4349-8669-7F3F5C2252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4427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4CBB6-391E-4060-9975-5C5ACBE77B67}" type="datetimeFigureOut">
              <a:rPr lang="uk-UA" smtClean="0"/>
              <a:t>11.10.2018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70049-5400-4349-8669-7F3F5C2252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45714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4CBB6-391E-4060-9975-5C5ACBE77B67}" type="datetimeFigureOut">
              <a:rPr lang="uk-UA" smtClean="0"/>
              <a:t>11.10.2018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70049-5400-4349-8669-7F3F5C2252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76922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4CBB6-391E-4060-9975-5C5ACBE77B67}" type="datetimeFigureOut">
              <a:rPr lang="uk-UA" smtClean="0"/>
              <a:t>11.10.2018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70049-5400-4349-8669-7F3F5C2252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4197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4CBB6-391E-4060-9975-5C5ACBE77B67}" type="datetimeFigureOut">
              <a:rPr lang="uk-UA" smtClean="0"/>
              <a:t>11.10.2018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70049-5400-4349-8669-7F3F5C2252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72227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4CBB6-391E-4060-9975-5C5ACBE77B67}" type="datetimeFigureOut">
              <a:rPr lang="uk-UA" smtClean="0"/>
              <a:t>11.10.2018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70049-5400-4349-8669-7F3F5C2252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30622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en-US" dirty="0" smtClean="0">
                <a:solidFill>
                  <a:srgbClr val="CC0000"/>
                </a:solidFill>
              </a:rPr>
              <a:t>Efficiency of Taxis</a:t>
            </a:r>
            <a:endParaRPr lang="uk-UA" dirty="0">
              <a:solidFill>
                <a:srgbClr val="CC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9081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0067" y="6494991"/>
            <a:ext cx="10515600" cy="1325563"/>
          </a:xfrm>
        </p:spPr>
        <p:txBody>
          <a:bodyPr/>
          <a:lstStyle/>
          <a:p>
            <a:endParaRPr lang="uk-UA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882276984"/>
              </p:ext>
            </p:extLst>
          </p:nvPr>
        </p:nvGraphicFramePr>
        <p:xfrm>
          <a:off x="0" y="-125259"/>
          <a:ext cx="12191999" cy="6983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4166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86563058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1963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45688962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796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58727653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5515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545695651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8623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40</Words>
  <Application>Microsoft Office PowerPoint</Application>
  <PresentationFormat>Широкоэкранный</PresentationFormat>
  <Paragraphs>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Efficiency of Taxis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сергей</cp:lastModifiedBy>
  <cp:revision>7</cp:revision>
  <dcterms:created xsi:type="dcterms:W3CDTF">2018-10-10T19:07:41Z</dcterms:created>
  <dcterms:modified xsi:type="dcterms:W3CDTF">2018-10-11T19:17:21Z</dcterms:modified>
</cp:coreProperties>
</file>