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9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rickwork-HD-R1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Freeform 14"/>
          <p:cNvSpPr/>
          <p:nvPr/>
        </p:nvSpPr>
        <p:spPr>
          <a:xfrm rot="21420000">
            <a:off x="-161925" y="293688"/>
            <a:ext cx="11366500" cy="5751512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9" name="5-Point Star 24"/>
          <p:cNvSpPr/>
          <p:nvPr/>
        </p:nvSpPr>
        <p:spPr>
          <a:xfrm rot="21420000">
            <a:off x="4221163" y="5111750"/>
            <a:ext cx="515937" cy="51435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/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238" y="4578350"/>
            <a:ext cx="6143625" cy="1163638"/>
          </a:xfrm>
        </p:spPr>
        <p:txBody>
          <a:bodyPr/>
          <a:lstStyle>
            <a:lvl1pPr algn="ctr">
              <a:defRPr sz="540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B2B8661-DE99-4146-A07D-50F8A62B7292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6350" y="4883150"/>
            <a:ext cx="4048125" cy="1195388"/>
          </a:xfrm>
        </p:spPr>
        <p:txBody>
          <a:bodyPr/>
          <a:lstStyle>
            <a:lvl1pPr algn="r">
              <a:defRPr lang="en-US" sz="5400" dirty="0"/>
            </a:lvl1pPr>
          </a:lstStyle>
          <a:p>
            <a:pPr>
              <a:defRPr/>
            </a:pPr>
            <a:endParaRPr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2025" y="3832225"/>
            <a:ext cx="906463" cy="498475"/>
          </a:xfrm>
        </p:spPr>
        <p:txBody>
          <a:bodyPr/>
          <a:lstStyle>
            <a:lvl1pPr>
              <a:defRPr sz="2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542CF4D8-2140-41E2-A5F6-01A2AB6CC3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29546-4912-41DE-9467-6DE2CA89ED9D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32150-FB7D-44A9-8082-E5EB418845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FA2D7-A1B2-4BEB-BED4-AA9CC0465B59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0B14-B39D-4D87-B1EE-1C1173F64C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/>
          <p:nvPr/>
        </p:nvSpPr>
        <p:spPr>
          <a:xfrm>
            <a:off x="685800" y="892175"/>
            <a:ext cx="6096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10472738" y="292258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/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DECC-821E-47C8-BDBA-AC11FB320F6E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F4E7F-46A3-4EA2-975A-A947D3846E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/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199A-BCAC-48FB-99E8-76A1384B6A95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5BBAC-07C6-449B-AA04-9C660FD71E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70A2-54E3-4D7D-81D4-139BAB539A63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67AFD-23AD-48D3-8676-2E848EA2EE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8B33C-8A56-45C5-A923-5973281CFDE3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AB418-2B90-4B5A-87CC-385767166D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1DB7E-FCA1-4AF7-8126-9F9B2557A0E1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57403-DBE6-4BB6-8AAB-CF44DF4CAB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22D0-021E-447C-959A-1BAD58F3A2B4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27713-9B0D-4EFF-A2E9-99831A0738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4141B-2440-4679-BE87-63F5FD84960B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B77F0-91BF-45ED-BE64-B721050208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6F5F0-687E-4A93-95BF-4A0C3B634569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4F191-E452-4D70-9348-EE51936C12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9342F-EBF0-4080-ADCB-471A0DF2BC09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EC5A2-3371-4AC0-B16C-8BCF7A93E8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CA4C-9FD9-411C-9981-5C2A4A2B9519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07AB9-6383-48E6-8371-EE00773DA9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82FEA-A3CE-4D69-9540-8EDEEB757AD4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AC400-8EDF-4C4F-AB3F-17938C00E8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74933-1C28-4553-9EF1-D7A574275B54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467D6-ED3E-41F7-A638-93923FB943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A9131-8DBB-480E-A397-2575611DA9A0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2D21-4EF9-4ABC-9684-18B53641E5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F07C-1025-4BB1-A4F5-4FEC2881D85B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AF531-2A1E-4289-BD24-9606C79033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rickwork-HD-R1a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-25400" y="0"/>
            <a:ext cx="12004675" cy="6643688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562" cy="6420230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396538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750"/>
            <a:ext cx="10396538" cy="3311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3200" cap="all" baseline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EA5FE8-377B-445E-B19F-E615C4B603C9}" type="datetimeFigureOut">
              <a:rPr lang="en-US"/>
              <a:pPr>
                <a:defRPr/>
              </a:pPr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3200" cap="all" baseline="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3200" cap="all" baseline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BBA24B-E3B5-4443-9DC6-0B82D58C69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7" r:id="rId2"/>
    <p:sldLayoutId id="2147483886" r:id="rId3"/>
    <p:sldLayoutId id="2147483885" r:id="rId4"/>
    <p:sldLayoutId id="2147483884" r:id="rId5"/>
    <p:sldLayoutId id="2147483883" r:id="rId6"/>
    <p:sldLayoutId id="2147483882" r:id="rId7"/>
    <p:sldLayoutId id="2147483881" r:id="rId8"/>
    <p:sldLayoutId id="2147483880" r:id="rId9"/>
    <p:sldLayoutId id="2147483879" r:id="rId10"/>
    <p:sldLayoutId id="2147483878" r:id="rId11"/>
    <p:sldLayoutId id="2147483889" r:id="rId12"/>
    <p:sldLayoutId id="2147483877" r:id="rId13"/>
    <p:sldLayoutId id="2147483876" r:id="rId14"/>
    <p:sldLayoutId id="2147483875" r:id="rId15"/>
    <p:sldLayoutId id="2147483874" r:id="rId16"/>
    <p:sldLayoutId id="2147483873" r:id="rId17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5400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" y="3935413"/>
            <a:ext cx="11641138" cy="533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Creator                                                             Speaker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76238" y="4089400"/>
            <a:ext cx="10880725" cy="1274763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/>
              <a:t>          </a:t>
            </a:r>
            <a:r>
              <a:rPr lang="en-US" sz="2000" dirty="0" err="1" smtClean="0"/>
              <a:t>Vovk</a:t>
            </a:r>
            <a:r>
              <a:rPr lang="en-US" sz="2000" dirty="0" smtClean="0"/>
              <a:t> </a:t>
            </a:r>
            <a:r>
              <a:rPr lang="en-US" sz="2000" dirty="0" err="1" smtClean="0"/>
              <a:t>DmitrIy</a:t>
            </a:r>
            <a:r>
              <a:rPr lang="ru-RU" sz="2000" dirty="0" smtClean="0"/>
              <a:t>                                                                                                                    </a:t>
            </a:r>
            <a:r>
              <a:rPr lang="en-US" sz="2000" dirty="0" smtClean="0"/>
              <a:t>                          </a:t>
            </a:r>
            <a:r>
              <a:rPr lang="en-US" sz="2000" dirty="0" err="1" smtClean="0"/>
              <a:t>Badzhelidze</a:t>
            </a:r>
            <a:r>
              <a:rPr lang="en-US" sz="2000" dirty="0" smtClean="0"/>
              <a:t>  Eliza</a:t>
            </a:r>
            <a:r>
              <a:rPr lang="en-US" dirty="0" smtClean="0"/>
              <a:t>                                                      </a:t>
            </a:r>
            <a:endParaRPr lang="ru-RU" dirty="0"/>
          </a:p>
        </p:txBody>
      </p:sp>
      <p:pic>
        <p:nvPicPr>
          <p:cNvPr id="1945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45475" y="0"/>
            <a:ext cx="3011488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38" y="0"/>
            <a:ext cx="2838450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3781425" y="230188"/>
            <a:ext cx="38973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latin typeface="Algerian" pitchFamily="82" charset="0"/>
              </a:rPr>
              <a:t>GROUp 1; BUS</a:t>
            </a:r>
            <a:endParaRPr lang="ru-RU" sz="4400">
              <a:latin typeface="Impact" pitchFamily="34" charset="0"/>
            </a:endParaRPr>
          </a:p>
        </p:txBody>
      </p:sp>
      <p:pic>
        <p:nvPicPr>
          <p:cNvPr id="19462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7525" y="917575"/>
            <a:ext cx="2805113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6288" y="2816225"/>
            <a:ext cx="8096250" cy="40417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BUSES IN KYIV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838" y="747713"/>
            <a:ext cx="5245100" cy="777875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00" dirty="0" smtClean="0">
                <a:latin typeface="Berlin Sans FB Demi" panose="020E0802020502020306" pitchFamily="34" charset="0"/>
              </a:rPr>
              <a:t>Social poll</a:t>
            </a:r>
            <a:endParaRPr lang="ru-RU" sz="4000" dirty="0"/>
          </a:p>
        </p:txBody>
      </p:sp>
      <p:pic>
        <p:nvPicPr>
          <p:cNvPr id="20483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460500"/>
            <a:ext cx="7847013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often do you use the bus?</a:t>
            </a:r>
            <a:endParaRPr lang="ru-RU" dirty="0"/>
          </a:p>
        </p:txBody>
      </p:sp>
      <p:graphicFrame>
        <p:nvGraphicFramePr>
          <p:cNvPr id="21506" name="Объект 7"/>
          <p:cNvGraphicFramePr>
            <a:graphicFrameLocks noGrp="1"/>
          </p:cNvGraphicFramePr>
          <p:nvPr>
            <p:ph sz="quarter" idx="13"/>
          </p:nvPr>
        </p:nvGraphicFramePr>
        <p:xfrm>
          <a:off x="635000" y="2012950"/>
          <a:ext cx="10496550" cy="3413125"/>
        </p:xfrm>
        <a:graphic>
          <a:graphicData uri="http://schemas.openxmlformats.org/presentationml/2006/ole">
            <p:oleObj spid="_x0000_s21506" r:id="rId3" imgW="10498222" imgH="3414056" progId="Excel.Char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Do you take the bus to go?</a:t>
            </a:r>
            <a:endParaRPr lang="ru-RU" dirty="0"/>
          </a:p>
        </p:txBody>
      </p:sp>
      <p:graphicFrame>
        <p:nvGraphicFramePr>
          <p:cNvPr id="22530" name="Объект 6"/>
          <p:cNvGraphicFramePr>
            <a:graphicFrameLocks noGrp="1"/>
          </p:cNvGraphicFramePr>
          <p:nvPr>
            <p:ph sz="quarter" idx="13"/>
          </p:nvPr>
        </p:nvGraphicFramePr>
        <p:xfrm>
          <a:off x="635000" y="2012950"/>
          <a:ext cx="10496550" cy="3413125"/>
        </p:xfrm>
        <a:graphic>
          <a:graphicData uri="http://schemas.openxmlformats.org/presentationml/2006/ole">
            <p:oleObj spid="_x0000_s22530" r:id="rId3" imgW="10498222" imgH="3414056" progId="Excel.Char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8" y="365125"/>
            <a:ext cx="11547475" cy="11350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Is the bus service reliable and efficient?</a:t>
            </a:r>
            <a:endParaRPr lang="ru-RU" dirty="0"/>
          </a:p>
        </p:txBody>
      </p:sp>
      <p:graphicFrame>
        <p:nvGraphicFramePr>
          <p:cNvPr id="23554" name="Объект 11"/>
          <p:cNvGraphicFramePr>
            <a:graphicFrameLocks noGrp="1"/>
          </p:cNvGraphicFramePr>
          <p:nvPr>
            <p:ph sz="quarter" idx="13"/>
          </p:nvPr>
        </p:nvGraphicFramePr>
        <p:xfrm>
          <a:off x="635000" y="2012950"/>
          <a:ext cx="10496550" cy="3413125"/>
        </p:xfrm>
        <a:graphic>
          <a:graphicData uri="http://schemas.openxmlformats.org/presentationml/2006/ole">
            <p:oleObj spid="_x0000_s23554" r:id="rId3" imgW="10498222" imgH="3414056" progId="Excel.Char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would you describe the drivers?</a:t>
            </a:r>
            <a:endParaRPr lang="ru-RU" dirty="0"/>
          </a:p>
        </p:txBody>
      </p:sp>
      <p:graphicFrame>
        <p:nvGraphicFramePr>
          <p:cNvPr id="24578" name="Объект 6"/>
          <p:cNvGraphicFramePr>
            <a:graphicFrameLocks noGrp="1"/>
          </p:cNvGraphicFramePr>
          <p:nvPr>
            <p:ph sz="quarter" idx="13"/>
          </p:nvPr>
        </p:nvGraphicFramePr>
        <p:xfrm>
          <a:off x="635000" y="2012950"/>
          <a:ext cx="10496550" cy="3413125"/>
        </p:xfrm>
        <a:graphic>
          <a:graphicData uri="http://schemas.openxmlformats.org/presentationml/2006/ole">
            <p:oleObj spid="_x0000_s24578" r:id="rId3" imgW="10498222" imgH="3414056" progId="Excel.Char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would you describe the buses?</a:t>
            </a:r>
            <a:endParaRPr lang="ru-RU" dirty="0"/>
          </a:p>
        </p:txBody>
      </p:sp>
      <p:graphicFrame>
        <p:nvGraphicFramePr>
          <p:cNvPr id="25602" name="Объект 6"/>
          <p:cNvGraphicFramePr>
            <a:graphicFrameLocks noGrp="1"/>
          </p:cNvGraphicFramePr>
          <p:nvPr>
            <p:ph sz="quarter" idx="13"/>
          </p:nvPr>
        </p:nvGraphicFramePr>
        <p:xfrm>
          <a:off x="635000" y="2012950"/>
          <a:ext cx="10496550" cy="3413125"/>
        </p:xfrm>
        <a:graphic>
          <a:graphicData uri="http://schemas.openxmlformats.org/presentationml/2006/ole">
            <p:oleObj spid="_x0000_s25602" r:id="rId3" imgW="10498222" imgH="3414056" progId="Excel.Char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396538" cy="31956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cap="none" smtClean="0">
                <a:latin typeface="Britannic Bold" pitchFamily="34" charset="0"/>
              </a:rPr>
              <a:t>THE BUS IS CHEAP AND RELIABLE. </a:t>
            </a:r>
            <a:br>
              <a:rPr lang="en-US" cap="none" smtClean="0">
                <a:latin typeface="Britannic Bold" pitchFamily="34" charset="0"/>
              </a:rPr>
            </a:br>
            <a:r>
              <a:rPr lang="en-US" cap="none" smtClean="0">
                <a:latin typeface="Britannic Bold" pitchFamily="34" charset="0"/>
              </a:rPr>
              <a:t>IT IS USED BY THE MAJORITY OF THE POPULATION</a:t>
            </a:r>
            <a:r>
              <a:rPr lang="en-US" cap="none" smtClean="0"/>
              <a:t>.</a:t>
            </a:r>
            <a:endParaRPr lang="ru-RU" cap="none" smtClean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5800" y="4106863"/>
            <a:ext cx="10394950" cy="127317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800" dirty="0" smtClean="0">
                <a:latin typeface="Algerian" panose="04020705040A02060702" pitchFamily="82" charset="0"/>
              </a:rPr>
              <a:t>The end :/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91</TotalTime>
  <Words>64</Words>
  <Application>Microsoft Office PowerPoint</Application>
  <PresentationFormat>Произвольный</PresentationFormat>
  <Paragraphs>12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Impact</vt:lpstr>
      <vt:lpstr>Arial</vt:lpstr>
      <vt:lpstr>Calibri</vt:lpstr>
      <vt:lpstr>Algerian</vt:lpstr>
      <vt:lpstr>Berlin Sans FB Demi</vt:lpstr>
      <vt:lpstr>Britannic Bold</vt:lpstr>
      <vt:lpstr>Главное мероприятие</vt:lpstr>
      <vt:lpstr>Главное мероприятие</vt:lpstr>
      <vt:lpstr>Главное мероприятие</vt:lpstr>
      <vt:lpstr>Диаграмма Microsoft Excel</vt:lpstr>
      <vt:lpstr>CREATOR                                                             SPEAKER </vt:lpstr>
      <vt:lpstr>BUSES IN KYIV</vt:lpstr>
      <vt:lpstr>HOW OFTEN DO YOU USE THE BUS?</vt:lpstr>
      <vt:lpstr>DO YOU TAKE THE BUS TO GO?</vt:lpstr>
      <vt:lpstr>IS THE BUS SERVICE RELIABLE AND EFFICIENT?</vt:lpstr>
      <vt:lpstr>HOW WOULD YOU DESCRIBE THE DRIVERS?</vt:lpstr>
      <vt:lpstr>HOW WOULD YOU DESCRIBE THE BUSES?</vt:lpstr>
      <vt:lpstr>THE BUS IS CHEAP AND RELIABLE.  IT IS USED BY THE MAJORITY OF THE POPULATION.</vt:lpstr>
    </vt:vector>
  </TitlesOfParts>
  <Company>gypnor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BUSES IN KYIV</dc:title>
  <dc:creator>ĐÍḾǺÑ ĐÍḾǺÑ</dc:creator>
  <cp:lastModifiedBy>Grygorenko</cp:lastModifiedBy>
  <cp:revision>11</cp:revision>
  <dcterms:created xsi:type="dcterms:W3CDTF">2018-10-17T16:20:38Z</dcterms:created>
  <dcterms:modified xsi:type="dcterms:W3CDTF">2018-10-18T13:55:50Z</dcterms:modified>
</cp:coreProperties>
</file>