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51C11-6A4A-4358-8DE6-FEB5408E256D}" type="datetimeFigureOut">
              <a:rPr lang="ru-RU" smtClean="0"/>
              <a:t>02.02.2019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E2F89-D353-41A4-BF11-A81B9A11E2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90;&#1077;&#1089;&#1090;&#1072;&#1094;&#1110;&#1103;\Oh_Hush_-_Friends_Are_Family_%5bpulse-mp3.ru%5d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0;&#1090;&#1077;&#1089;&#1090;&#1072;&#1094;&#1110;&#1103;\videoplayback%20(1).mp4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63f99d36c0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00042"/>
            <a:ext cx="8692400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28926" y="2571744"/>
            <a:ext cx="2769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  family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6143644"/>
            <a:ext cx="480048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Teacher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 </a:t>
            </a:r>
            <a:r>
              <a:rPr lang="pl-PL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Stoliarova Olena Oleksandrivna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3500438"/>
            <a:ext cx="20688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Form  -  5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6" name="TextBox 5"/>
          <p:cNvSpPr txBox="1"/>
          <p:nvPr/>
        </p:nvSpPr>
        <p:spPr>
          <a:xfrm>
            <a:off x="571472" y="64291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285728"/>
            <a:ext cx="6500826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 уроку: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узагальнити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вивчену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лексику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теми «Моя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сім’я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закріпити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правилах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спілкування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включаючи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різні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елементи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мовленнєвої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діяльності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інтерактивних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технологіях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навчити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розуміти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важливість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цінностей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заохочення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родиною.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розширити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кругозір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учнів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теми;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відпрацювати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правила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використання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ast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Simple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мовленні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активізувати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вивчення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мовленнєвих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одиниць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розвивати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навички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розвивати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вміння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сприймати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слух, 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зір;розвивати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здібності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школярів;заохочувати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вивчення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англійської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мови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розвивати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інтерес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захоплення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іноземними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піснями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виховувати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культуру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мовлення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шанобливе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ставлення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друзів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формувати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уявлення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 родину та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її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цінності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6" name="TextBox 5"/>
          <p:cNvSpPr txBox="1"/>
          <p:nvPr/>
        </p:nvSpPr>
        <p:spPr>
          <a:xfrm>
            <a:off x="928662" y="714356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Friends Are Family - Oh, Hush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Oh_Hush_-_Friends_Are_Family_[pulse-mp3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00826" y="1857364"/>
            <a:ext cx="1581160" cy="158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6" name="TextBox 5"/>
          <p:cNvSpPr txBox="1"/>
          <p:nvPr/>
        </p:nvSpPr>
        <p:spPr>
          <a:xfrm>
            <a:off x="1285852" y="214290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 A family is a family » - Skip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West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ideoplayback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2357430"/>
            <a:ext cx="8286808" cy="3143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928670"/>
            <a:ext cx="777571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(daughter, cousins, son, love, family, father, mom, grandfather,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grandmother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aunts, uncles)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6" name="TextBox 5"/>
          <p:cNvSpPr txBox="1"/>
          <p:nvPr/>
        </p:nvSpPr>
        <p:spPr>
          <a:xfrm>
            <a:off x="3286116" y="285728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Mind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000108"/>
            <a:ext cx="8858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(good, sad, active, furious, proud, kind, perfect, curious, reliable, optimist, courageous, responsive, reasonable, self-critical, serious, impartial, talented, generous, humane, happy.)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7224" y="2571743"/>
          <a:ext cx="7286676" cy="2374049"/>
        </p:xfrm>
        <a:graphic>
          <a:graphicData uri="http://schemas.openxmlformats.org/drawingml/2006/table">
            <a:tbl>
              <a:tblPr/>
              <a:tblGrid>
                <a:gridCol w="7286676"/>
              </a:tblGrid>
              <a:tr h="356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err="1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My</a:t>
                      </a:r>
                      <a:r>
                        <a:rPr lang="ru-RU" sz="32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family</a:t>
                      </a:r>
                      <a:r>
                        <a:rPr lang="ru-RU" sz="32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is</a:t>
                      </a:r>
                      <a:r>
                        <a:rPr lang="ru-RU" sz="32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...........</a:t>
                      </a:r>
                    </a:p>
                  </a:txBody>
                  <a:tcPr marL="65024" marR="650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4" marR="650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9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4" marR="650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4" marR="650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4" marR="650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8" name="TextBox 7"/>
          <p:cNvSpPr txBox="1"/>
          <p:nvPr/>
        </p:nvSpPr>
        <p:spPr>
          <a:xfrm>
            <a:off x="2857488" y="357166"/>
            <a:ext cx="31458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Project protection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amily-tree-1024x7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857232"/>
            <a:ext cx="6786578" cy="479832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8" name="TextBox 7"/>
          <p:cNvSpPr txBox="1"/>
          <p:nvPr/>
        </p:nvSpPr>
        <p:spPr>
          <a:xfrm>
            <a:off x="2786050" y="285728"/>
            <a:ext cx="3234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Grammar revision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928662" y="1071546"/>
            <a:ext cx="71437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1.Find.__2. Go __3. Win __ 4. Send __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Hold __ 6. Choose __7. Drink __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Teach__9. Read__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Take __11. Swim __12. Play __</a:t>
            </a: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 Buy __14.</a:t>
            </a:r>
            <a:r>
              <a:rPr kumimoji="0" lang="en-US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Clean __15. Watch__</a:t>
            </a: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16. Cry __17. Say __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elyie-rebyata-shablon-prevyu-1-6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3000364" y="142852"/>
            <a:ext cx="28312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Finish the quote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142984"/>
            <a:ext cx="5804409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1. Today we are in a class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2. We talked about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3. We listened to the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lesson …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4. We learned from the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lesson 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5. We studied at the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lesson ...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325</Words>
  <Application>Microsoft Office PowerPoint</Application>
  <PresentationFormat>Экран (4:3)</PresentationFormat>
  <Paragraphs>28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2019-02-02T20:39:28Z</dcterms:created>
  <dcterms:modified xsi:type="dcterms:W3CDTF">2019-02-02T21:23:00Z</dcterms:modified>
</cp:coreProperties>
</file>