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2" r:id="rId4"/>
    <p:sldId id="260" r:id="rId5"/>
    <p:sldId id="265" r:id="rId6"/>
    <p:sldId id="266" r:id="rId7"/>
    <p:sldId id="268" r:id="rId8"/>
    <p:sldId id="269" r:id="rId9"/>
    <p:sldId id="259" r:id="rId10"/>
    <p:sldId id="270" r:id="rId11"/>
    <p:sldId id="271" r:id="rId12"/>
    <p:sldId id="276" r:id="rId13"/>
    <p:sldId id="272" r:id="rId14"/>
    <p:sldId id="274" r:id="rId15"/>
    <p:sldId id="273" r:id="rId16"/>
    <p:sldId id="277" r:id="rId17"/>
    <p:sldId id="27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FFFFFF"/>
    <a:srgbClr val="CC0000"/>
    <a:srgbClr val="990000"/>
    <a:srgbClr val="CC0099"/>
    <a:srgbClr val="FF3399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Средний стиль 3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Средний стиль 3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1DF6F7-BAC7-459F-9C22-91812A2D097E}" type="doc">
      <dgm:prSet loTypeId="urn:microsoft.com/office/officeart/2005/8/layout/vList6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B21AD7-135F-48B4-A1E0-18E6D68F2E99}">
      <dgm:prSet phldrT="[Текст]" custT="1"/>
      <dgm:spPr/>
      <dgm:t>
        <a:bodyPr/>
        <a:lstStyle/>
        <a:p>
          <a:r>
            <a:rPr lang="en-US" sz="3200" dirty="0" smtClean="0">
              <a:latin typeface="Arial Black" panose="020B0A04020102020204" pitchFamily="34" charset="0"/>
            </a:rPr>
            <a:t>Air travel</a:t>
          </a:r>
          <a:endParaRPr lang="ru-RU" sz="3200" dirty="0">
            <a:latin typeface="Arial Black" panose="020B0A04020102020204" pitchFamily="34" charset="0"/>
          </a:endParaRPr>
        </a:p>
      </dgm:t>
    </dgm:pt>
    <dgm:pt modelId="{8E7CDD1D-DE82-42CE-B012-C50E8F01FAEC}" type="parTrans" cxnId="{CA278662-12DC-43C6-953A-025F3A84B675}">
      <dgm:prSet/>
      <dgm:spPr/>
      <dgm:t>
        <a:bodyPr/>
        <a:lstStyle/>
        <a:p>
          <a:endParaRPr lang="ru-RU"/>
        </a:p>
      </dgm:t>
    </dgm:pt>
    <dgm:pt modelId="{1A22AB80-338D-4AC9-BBE3-816D2BF31DF0}" type="sibTrans" cxnId="{CA278662-12DC-43C6-953A-025F3A84B675}">
      <dgm:prSet/>
      <dgm:spPr/>
      <dgm:t>
        <a:bodyPr/>
        <a:lstStyle/>
        <a:p>
          <a:endParaRPr lang="ru-RU"/>
        </a:p>
      </dgm:t>
    </dgm:pt>
    <dgm:pt modelId="{887EFA82-3269-4F44-9246-F3DE55A03975}">
      <dgm:prSet custT="1"/>
      <dgm:spPr/>
      <dgm:t>
        <a:bodyPr/>
        <a:lstStyle/>
        <a:p>
          <a:r>
            <a:rPr lang="en-US" sz="3200" dirty="0" smtClean="0">
              <a:latin typeface="Arial Black" panose="020B0A04020102020204" pitchFamily="34" charset="0"/>
            </a:rPr>
            <a:t>Rail travel</a:t>
          </a:r>
          <a:endParaRPr lang="ru-RU" sz="3200" dirty="0">
            <a:latin typeface="Arial Black" panose="020B0A04020102020204" pitchFamily="34" charset="0"/>
          </a:endParaRPr>
        </a:p>
      </dgm:t>
    </dgm:pt>
    <dgm:pt modelId="{3217EF42-F941-4BC4-8014-D93491ABBDB2}" type="parTrans" cxnId="{5591A5CD-E316-4167-9BA6-E6E310FA9584}">
      <dgm:prSet/>
      <dgm:spPr/>
      <dgm:t>
        <a:bodyPr/>
        <a:lstStyle/>
        <a:p>
          <a:endParaRPr lang="ru-RU"/>
        </a:p>
      </dgm:t>
    </dgm:pt>
    <dgm:pt modelId="{EDBCD4FA-5194-490B-B1EA-17D92E7D1B92}" type="sibTrans" cxnId="{5591A5CD-E316-4167-9BA6-E6E310FA9584}">
      <dgm:prSet/>
      <dgm:spPr/>
      <dgm:t>
        <a:bodyPr/>
        <a:lstStyle/>
        <a:p>
          <a:endParaRPr lang="ru-RU"/>
        </a:p>
      </dgm:t>
    </dgm:pt>
    <dgm:pt modelId="{36C2B3FD-DEEE-4327-934C-8B052945430B}">
      <dgm:prSet phldrT="[Текст]" custT="1"/>
      <dgm:spPr/>
      <dgm:t>
        <a:bodyPr/>
        <a:lstStyle/>
        <a:p>
          <a:r>
            <a:rPr lang="en-US" sz="3200" dirty="0" smtClean="0">
              <a:latin typeface="Arial Black" panose="020B0A04020102020204" pitchFamily="34" charset="0"/>
            </a:rPr>
            <a:t>Road travel</a:t>
          </a:r>
          <a:endParaRPr lang="ru-RU" sz="3200" dirty="0">
            <a:latin typeface="Arial Black" panose="020B0A04020102020204" pitchFamily="34" charset="0"/>
          </a:endParaRPr>
        </a:p>
      </dgm:t>
    </dgm:pt>
    <dgm:pt modelId="{CF800935-0275-467E-96DB-1B35EC302DB1}" type="sibTrans" cxnId="{02EA17D6-A01A-43CB-8C3B-D238C95B1306}">
      <dgm:prSet/>
      <dgm:spPr/>
      <dgm:t>
        <a:bodyPr/>
        <a:lstStyle/>
        <a:p>
          <a:endParaRPr lang="ru-RU"/>
        </a:p>
      </dgm:t>
    </dgm:pt>
    <dgm:pt modelId="{B6D57158-120E-4B92-ADB9-9DDA14980A8C}" type="parTrans" cxnId="{02EA17D6-A01A-43CB-8C3B-D238C95B1306}">
      <dgm:prSet/>
      <dgm:spPr/>
      <dgm:t>
        <a:bodyPr/>
        <a:lstStyle/>
        <a:p>
          <a:endParaRPr lang="ru-RU"/>
        </a:p>
      </dgm:t>
    </dgm:pt>
    <dgm:pt modelId="{E1E067C4-5636-4F4B-B42E-7D966AD484B1}">
      <dgm:prSet custT="1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52400" prstMaterial="matte">
          <a:bevelT w="127000" h="63500"/>
        </a:sp3d>
      </dgm:spPr>
      <dgm:t>
        <a:bodyPr/>
        <a:lstStyle/>
        <a:p>
          <a:endParaRPr lang="ru-RU" sz="1800" dirty="0">
            <a:latin typeface="Arial Black" panose="020B0A04020102020204" pitchFamily="34" charset="0"/>
          </a:endParaRPr>
        </a:p>
      </dgm:t>
    </dgm:pt>
    <dgm:pt modelId="{CAC4A53F-497F-4228-9D0E-3FB8DA8D364C}" type="parTrans" cxnId="{2A46A95D-B4AD-458C-892D-29EC2B1DB147}">
      <dgm:prSet/>
      <dgm:spPr/>
      <dgm:t>
        <a:bodyPr/>
        <a:lstStyle/>
        <a:p>
          <a:endParaRPr lang="ru-RU"/>
        </a:p>
      </dgm:t>
    </dgm:pt>
    <dgm:pt modelId="{33A67351-8C63-4CCC-8052-5582477D5AC1}" type="sibTrans" cxnId="{2A46A95D-B4AD-458C-892D-29EC2B1DB147}">
      <dgm:prSet/>
      <dgm:spPr/>
      <dgm:t>
        <a:bodyPr/>
        <a:lstStyle/>
        <a:p>
          <a:endParaRPr lang="ru-RU"/>
        </a:p>
      </dgm:t>
    </dgm:pt>
    <dgm:pt modelId="{667326D8-5FBA-471A-8603-B5CF8FD31C9C}">
      <dgm:prSet custT="1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52400" prstMaterial="matte">
          <a:bevelT w="127000" h="63500"/>
        </a:sp3d>
      </dgm:spPr>
      <dgm:t>
        <a:bodyPr/>
        <a:lstStyle/>
        <a:p>
          <a:endParaRPr lang="ru-RU" sz="1800" dirty="0">
            <a:latin typeface="Arial Black" panose="020B0A04020102020204" pitchFamily="34" charset="0"/>
          </a:endParaRPr>
        </a:p>
      </dgm:t>
    </dgm:pt>
    <dgm:pt modelId="{5C9C1A3C-1934-4F94-BA79-8BCE5BAD8064}" type="parTrans" cxnId="{D2D1EF65-D4BA-4A20-A406-30BFFA5166C2}">
      <dgm:prSet/>
      <dgm:spPr/>
      <dgm:t>
        <a:bodyPr/>
        <a:lstStyle/>
        <a:p>
          <a:endParaRPr lang="ru-RU"/>
        </a:p>
      </dgm:t>
    </dgm:pt>
    <dgm:pt modelId="{766F12AE-62FD-4137-B899-207984F99F90}" type="sibTrans" cxnId="{D2D1EF65-D4BA-4A20-A406-30BFFA5166C2}">
      <dgm:prSet/>
      <dgm:spPr/>
      <dgm:t>
        <a:bodyPr/>
        <a:lstStyle/>
        <a:p>
          <a:endParaRPr lang="ru-RU"/>
        </a:p>
      </dgm:t>
    </dgm:pt>
    <dgm:pt modelId="{183E50B9-5F55-4385-A62C-9B0412BF57BE}">
      <dgm:prSet custT="1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52400" prstMaterial="matte">
          <a:bevelT w="127000" h="63500"/>
        </a:sp3d>
      </dgm:spPr>
      <dgm:t>
        <a:bodyPr/>
        <a:lstStyle/>
        <a:p>
          <a:endParaRPr lang="ru-RU" sz="1800" dirty="0">
            <a:latin typeface="Arial Black" panose="020B0A04020102020204" pitchFamily="34" charset="0"/>
          </a:endParaRPr>
        </a:p>
      </dgm:t>
    </dgm:pt>
    <dgm:pt modelId="{0469D881-3490-449C-B02D-4BB26CD3B94A}" type="parTrans" cxnId="{BBF5431F-00B3-47A5-B606-1C31156282D9}">
      <dgm:prSet/>
      <dgm:spPr/>
      <dgm:t>
        <a:bodyPr/>
        <a:lstStyle/>
        <a:p>
          <a:endParaRPr lang="ru-RU"/>
        </a:p>
      </dgm:t>
    </dgm:pt>
    <dgm:pt modelId="{5DB2169E-99C2-46B4-8B71-C4E1385DE7CC}" type="sibTrans" cxnId="{BBF5431F-00B3-47A5-B606-1C31156282D9}">
      <dgm:prSet/>
      <dgm:spPr/>
      <dgm:t>
        <a:bodyPr/>
        <a:lstStyle/>
        <a:p>
          <a:endParaRPr lang="ru-RU"/>
        </a:p>
      </dgm:t>
    </dgm:pt>
    <dgm:pt modelId="{8A566ED0-06DE-4F37-9F3E-DB2F8F604DA3}" type="pres">
      <dgm:prSet presAssocID="{A81DF6F7-BAC7-459F-9C22-91812A2D097E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2356A83-DE59-4FC7-A34D-3B0C1B94E53F}" type="pres">
      <dgm:prSet presAssocID="{0DB21AD7-135F-48B4-A1E0-18E6D68F2E99}" presName="linNode" presStyleCnt="0"/>
      <dgm:spPr/>
    </dgm:pt>
    <dgm:pt modelId="{887DED4B-E2F2-4DE5-A292-DF9212CA5B12}" type="pres">
      <dgm:prSet presAssocID="{0DB21AD7-135F-48B4-A1E0-18E6D68F2E99}" presName="parentShp" presStyleLbl="node1" presStyleIdx="0" presStyleCnt="3" custAng="0" custScaleX="67283" custScaleY="34841" custLinFactNeighborX="-15796" custLinFactNeighborY="-4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D028BA-D15D-483B-8325-1A2FED471AB0}" type="pres">
      <dgm:prSet presAssocID="{0DB21AD7-135F-48B4-A1E0-18E6D68F2E99}" presName="childShp" presStyleLbl="bgAccFollowNode1" presStyleIdx="0" presStyleCnt="3" custAng="0" custScaleX="82336" custScaleY="23761" custLinFactNeighborX="-24033" custLinFactNeighborY="-5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A9701B-72E5-4E1B-A20D-01D242D39EBF}" type="pres">
      <dgm:prSet presAssocID="{1A22AB80-338D-4AC9-BBE3-816D2BF31DF0}" presName="spacing" presStyleCnt="0"/>
      <dgm:spPr/>
    </dgm:pt>
    <dgm:pt modelId="{D4607D13-9257-45D6-97E7-5A7E35427F5D}" type="pres">
      <dgm:prSet presAssocID="{36C2B3FD-DEEE-4327-934C-8B052945430B}" presName="linNode" presStyleCnt="0"/>
      <dgm:spPr/>
    </dgm:pt>
    <dgm:pt modelId="{C14887CF-844B-44F9-9854-E5BDE7D266D9}" type="pres">
      <dgm:prSet presAssocID="{36C2B3FD-DEEE-4327-934C-8B052945430B}" presName="parentShp" presStyleLbl="node1" presStyleIdx="1" presStyleCnt="3" custAng="0" custScaleX="64181" custScaleY="35869" custLinFactNeighborX="-12833" custLinFactNeighborY="-9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59CD04-8834-4676-8A8A-0465DFDB7FB6}" type="pres">
      <dgm:prSet presAssocID="{36C2B3FD-DEEE-4327-934C-8B052945430B}" presName="childShp" presStyleLbl="bgAccFollowNode1" presStyleIdx="1" presStyleCnt="3" custAng="0" custScaleX="89088" custScaleY="26468" custLinFactNeighborX="-19445" custLinFactNeighborY="-19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6B02E1-EA1C-46BE-A6A6-EDC99FFE450F}" type="pres">
      <dgm:prSet presAssocID="{CF800935-0275-467E-96DB-1B35EC302DB1}" presName="spacing" presStyleCnt="0"/>
      <dgm:spPr/>
    </dgm:pt>
    <dgm:pt modelId="{85734283-4ED0-4581-B33A-2BF607359BDD}" type="pres">
      <dgm:prSet presAssocID="{887EFA82-3269-4F44-9246-F3DE55A03975}" presName="linNode" presStyleCnt="0"/>
      <dgm:spPr/>
    </dgm:pt>
    <dgm:pt modelId="{97353DA4-6ABD-48FC-B8A0-1A7FE8CEAECE}" type="pres">
      <dgm:prSet presAssocID="{887EFA82-3269-4F44-9246-F3DE55A03975}" presName="parentShp" presStyleLbl="node1" presStyleIdx="2" presStyleCnt="3" custAng="0" custScaleX="65655" custScaleY="35734" custLinFactNeighborX="-10752" custLinFactNeighborY="-44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9AD9DE-4758-4AB0-8383-FE38BA32BC28}" type="pres">
      <dgm:prSet presAssocID="{887EFA82-3269-4F44-9246-F3DE55A03975}" presName="childShp" presStyleLbl="bgAccFollowNode1" presStyleIdx="2" presStyleCnt="3" custAng="0" custScaleX="90507" custScaleY="24567" custLinFactNeighborX="-18931" custLinFactNeighborY="-51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46A95D-B4AD-458C-892D-29EC2B1DB147}" srcId="{0DB21AD7-135F-48B4-A1E0-18E6D68F2E99}" destId="{E1E067C4-5636-4F4B-B42E-7D966AD484B1}" srcOrd="0" destOrd="0" parTransId="{CAC4A53F-497F-4228-9D0E-3FB8DA8D364C}" sibTransId="{33A67351-8C63-4CCC-8052-5582477D5AC1}"/>
    <dgm:cxn modelId="{1A2B1956-F54F-4F0A-A98C-8B7CAF1D42D2}" type="presOf" srcId="{36C2B3FD-DEEE-4327-934C-8B052945430B}" destId="{C14887CF-844B-44F9-9854-E5BDE7D266D9}" srcOrd="0" destOrd="0" presId="urn:microsoft.com/office/officeart/2005/8/layout/vList6"/>
    <dgm:cxn modelId="{CA278662-12DC-43C6-953A-025F3A84B675}" srcId="{A81DF6F7-BAC7-459F-9C22-91812A2D097E}" destId="{0DB21AD7-135F-48B4-A1E0-18E6D68F2E99}" srcOrd="0" destOrd="0" parTransId="{8E7CDD1D-DE82-42CE-B012-C50E8F01FAEC}" sibTransId="{1A22AB80-338D-4AC9-BBE3-816D2BF31DF0}"/>
    <dgm:cxn modelId="{7C610696-6320-429C-A3D4-5958EB243073}" type="presOf" srcId="{887EFA82-3269-4F44-9246-F3DE55A03975}" destId="{97353DA4-6ABD-48FC-B8A0-1A7FE8CEAECE}" srcOrd="0" destOrd="0" presId="urn:microsoft.com/office/officeart/2005/8/layout/vList6"/>
    <dgm:cxn modelId="{AA5B6151-5999-46C5-9701-90E57E574A68}" type="presOf" srcId="{E1E067C4-5636-4F4B-B42E-7D966AD484B1}" destId="{5CD028BA-D15D-483B-8325-1A2FED471AB0}" srcOrd="0" destOrd="0" presId="urn:microsoft.com/office/officeart/2005/8/layout/vList6"/>
    <dgm:cxn modelId="{6225EF88-6C2D-408A-93D1-203E0354C8D9}" type="presOf" srcId="{0DB21AD7-135F-48B4-A1E0-18E6D68F2E99}" destId="{887DED4B-E2F2-4DE5-A292-DF9212CA5B12}" srcOrd="0" destOrd="0" presId="urn:microsoft.com/office/officeart/2005/8/layout/vList6"/>
    <dgm:cxn modelId="{02EA17D6-A01A-43CB-8C3B-D238C95B1306}" srcId="{A81DF6F7-BAC7-459F-9C22-91812A2D097E}" destId="{36C2B3FD-DEEE-4327-934C-8B052945430B}" srcOrd="1" destOrd="0" parTransId="{B6D57158-120E-4B92-ADB9-9DDA14980A8C}" sibTransId="{CF800935-0275-467E-96DB-1B35EC302DB1}"/>
    <dgm:cxn modelId="{FF569CE1-F390-4FA7-809D-22F840EF704B}" type="presOf" srcId="{183E50B9-5F55-4385-A62C-9B0412BF57BE}" destId="{D859CD04-8834-4676-8A8A-0465DFDB7FB6}" srcOrd="0" destOrd="0" presId="urn:microsoft.com/office/officeart/2005/8/layout/vList6"/>
    <dgm:cxn modelId="{D2D1EF65-D4BA-4A20-A406-30BFFA5166C2}" srcId="{887EFA82-3269-4F44-9246-F3DE55A03975}" destId="{667326D8-5FBA-471A-8603-B5CF8FD31C9C}" srcOrd="0" destOrd="0" parTransId="{5C9C1A3C-1934-4F94-BA79-8BCE5BAD8064}" sibTransId="{766F12AE-62FD-4137-B899-207984F99F90}"/>
    <dgm:cxn modelId="{BBF5431F-00B3-47A5-B606-1C31156282D9}" srcId="{36C2B3FD-DEEE-4327-934C-8B052945430B}" destId="{183E50B9-5F55-4385-A62C-9B0412BF57BE}" srcOrd="0" destOrd="0" parTransId="{0469D881-3490-449C-B02D-4BB26CD3B94A}" sibTransId="{5DB2169E-99C2-46B4-8B71-C4E1385DE7CC}"/>
    <dgm:cxn modelId="{5591A5CD-E316-4167-9BA6-E6E310FA9584}" srcId="{A81DF6F7-BAC7-459F-9C22-91812A2D097E}" destId="{887EFA82-3269-4F44-9246-F3DE55A03975}" srcOrd="2" destOrd="0" parTransId="{3217EF42-F941-4BC4-8014-D93491ABBDB2}" sibTransId="{EDBCD4FA-5194-490B-B1EA-17D92E7D1B92}"/>
    <dgm:cxn modelId="{7977469B-8A28-4685-9B62-A8CD98E7B88D}" type="presOf" srcId="{667326D8-5FBA-471A-8603-B5CF8FD31C9C}" destId="{639AD9DE-4758-4AB0-8383-FE38BA32BC28}" srcOrd="0" destOrd="0" presId="urn:microsoft.com/office/officeart/2005/8/layout/vList6"/>
    <dgm:cxn modelId="{843E291D-ECD5-4458-AAFE-44F27E30ECA0}" type="presOf" srcId="{A81DF6F7-BAC7-459F-9C22-91812A2D097E}" destId="{8A566ED0-06DE-4F37-9F3E-DB2F8F604DA3}" srcOrd="0" destOrd="0" presId="urn:microsoft.com/office/officeart/2005/8/layout/vList6"/>
    <dgm:cxn modelId="{69F3AA5E-90B0-4E46-A57F-51ABDEDE522F}" type="presParOf" srcId="{8A566ED0-06DE-4F37-9F3E-DB2F8F604DA3}" destId="{82356A83-DE59-4FC7-A34D-3B0C1B94E53F}" srcOrd="0" destOrd="0" presId="urn:microsoft.com/office/officeart/2005/8/layout/vList6"/>
    <dgm:cxn modelId="{C26731F3-D97C-4BD4-9470-B7616195D908}" type="presParOf" srcId="{82356A83-DE59-4FC7-A34D-3B0C1B94E53F}" destId="{887DED4B-E2F2-4DE5-A292-DF9212CA5B12}" srcOrd="0" destOrd="0" presId="urn:microsoft.com/office/officeart/2005/8/layout/vList6"/>
    <dgm:cxn modelId="{FD5DC309-76E4-4D17-BB59-3F1072E6D656}" type="presParOf" srcId="{82356A83-DE59-4FC7-A34D-3B0C1B94E53F}" destId="{5CD028BA-D15D-483B-8325-1A2FED471AB0}" srcOrd="1" destOrd="0" presId="urn:microsoft.com/office/officeart/2005/8/layout/vList6"/>
    <dgm:cxn modelId="{40E13944-EEF9-4C05-8D9B-534EE49EC23B}" type="presParOf" srcId="{8A566ED0-06DE-4F37-9F3E-DB2F8F604DA3}" destId="{62A9701B-72E5-4E1B-A20D-01D242D39EBF}" srcOrd="1" destOrd="0" presId="urn:microsoft.com/office/officeart/2005/8/layout/vList6"/>
    <dgm:cxn modelId="{964A6AD8-BFEC-4A8F-B5EB-2E6CF3FEC174}" type="presParOf" srcId="{8A566ED0-06DE-4F37-9F3E-DB2F8F604DA3}" destId="{D4607D13-9257-45D6-97E7-5A7E35427F5D}" srcOrd="2" destOrd="0" presId="urn:microsoft.com/office/officeart/2005/8/layout/vList6"/>
    <dgm:cxn modelId="{3ACA8C2B-1ED9-471F-932A-5003B289455A}" type="presParOf" srcId="{D4607D13-9257-45D6-97E7-5A7E35427F5D}" destId="{C14887CF-844B-44F9-9854-E5BDE7D266D9}" srcOrd="0" destOrd="0" presId="urn:microsoft.com/office/officeart/2005/8/layout/vList6"/>
    <dgm:cxn modelId="{A3F7AA6D-73BA-4426-A775-0821A254C0EC}" type="presParOf" srcId="{D4607D13-9257-45D6-97E7-5A7E35427F5D}" destId="{D859CD04-8834-4676-8A8A-0465DFDB7FB6}" srcOrd="1" destOrd="0" presId="urn:microsoft.com/office/officeart/2005/8/layout/vList6"/>
    <dgm:cxn modelId="{37A105D8-E828-43EF-A69C-C09A299FE589}" type="presParOf" srcId="{8A566ED0-06DE-4F37-9F3E-DB2F8F604DA3}" destId="{986B02E1-EA1C-46BE-A6A6-EDC99FFE450F}" srcOrd="3" destOrd="0" presId="urn:microsoft.com/office/officeart/2005/8/layout/vList6"/>
    <dgm:cxn modelId="{F1A9796E-BF2D-473C-839F-226966EB9FAF}" type="presParOf" srcId="{8A566ED0-06DE-4F37-9F3E-DB2F8F604DA3}" destId="{85734283-4ED0-4581-B33A-2BF607359BDD}" srcOrd="4" destOrd="0" presId="urn:microsoft.com/office/officeart/2005/8/layout/vList6"/>
    <dgm:cxn modelId="{5684C784-3C77-4C8F-877A-08FEAC33101D}" type="presParOf" srcId="{85734283-4ED0-4581-B33A-2BF607359BDD}" destId="{97353DA4-6ABD-48FC-B8A0-1A7FE8CEAECE}" srcOrd="0" destOrd="0" presId="urn:microsoft.com/office/officeart/2005/8/layout/vList6"/>
    <dgm:cxn modelId="{9CA80845-3A69-4375-89D0-182A705F04B4}" type="presParOf" srcId="{85734283-4ED0-4581-B33A-2BF607359BDD}" destId="{639AD9DE-4758-4AB0-8383-FE38BA32BC28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D028BA-D15D-483B-8325-1A2FED471AB0}">
      <dsp:nvSpPr>
        <dsp:cNvPr id="0" name=""/>
        <dsp:cNvSpPr/>
      </dsp:nvSpPr>
      <dsp:spPr>
        <a:xfrm>
          <a:off x="2398319" y="248298"/>
          <a:ext cx="4065554" cy="116897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52400" prstMaterial="matte">
          <a:bevelT w="127000" h="635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>
            <a:latin typeface="Arial Black" panose="020B0A04020102020204" pitchFamily="34" charset="0"/>
          </a:endParaRPr>
        </a:p>
      </dsp:txBody>
      <dsp:txXfrm>
        <a:off x="2398319" y="394420"/>
        <a:ext cx="3627189" cy="876729"/>
      </dsp:txXfrm>
    </dsp:sp>
    <dsp:sp modelId="{887DED4B-E2F2-4DE5-A292-DF9212CA5B12}">
      <dsp:nvSpPr>
        <dsp:cNvPr id="0" name=""/>
        <dsp:cNvSpPr/>
      </dsp:nvSpPr>
      <dsp:spPr>
        <a:xfrm>
          <a:off x="194630" y="0"/>
          <a:ext cx="2214848" cy="171407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Arial Black" panose="020B0A04020102020204" pitchFamily="34" charset="0"/>
            </a:rPr>
            <a:t>Air travel</a:t>
          </a:r>
          <a:endParaRPr lang="ru-RU" sz="3200" kern="1200" dirty="0">
            <a:latin typeface="Arial Black" panose="020B0A04020102020204" pitchFamily="34" charset="0"/>
          </a:endParaRPr>
        </a:p>
      </dsp:txBody>
      <dsp:txXfrm>
        <a:off x="278304" y="83674"/>
        <a:ext cx="2047500" cy="1546730"/>
      </dsp:txXfrm>
    </dsp:sp>
    <dsp:sp modelId="{D859CD04-8834-4676-8A8A-0465DFDB7FB6}">
      <dsp:nvSpPr>
        <dsp:cNvPr id="0" name=""/>
        <dsp:cNvSpPr/>
      </dsp:nvSpPr>
      <dsp:spPr>
        <a:xfrm>
          <a:off x="2331594" y="2344220"/>
          <a:ext cx="4398952" cy="1302150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52400" prstMaterial="matte">
          <a:bevelT w="127000" h="635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>
            <a:latin typeface="Arial Black" panose="020B0A04020102020204" pitchFamily="34" charset="0"/>
          </a:endParaRPr>
        </a:p>
      </dsp:txBody>
      <dsp:txXfrm>
        <a:off x="2331594" y="2506989"/>
        <a:ext cx="3910646" cy="976612"/>
      </dsp:txXfrm>
    </dsp:sp>
    <dsp:sp modelId="{C14887CF-844B-44F9-9854-E5BDE7D266D9}">
      <dsp:nvSpPr>
        <dsp:cNvPr id="0" name=""/>
        <dsp:cNvSpPr/>
      </dsp:nvSpPr>
      <dsp:spPr>
        <a:xfrm>
          <a:off x="225293" y="2162067"/>
          <a:ext cx="2112736" cy="176465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Arial Black" panose="020B0A04020102020204" pitchFamily="34" charset="0"/>
            </a:rPr>
            <a:t>Road travel</a:t>
          </a:r>
          <a:endParaRPr lang="ru-RU" sz="3200" kern="1200" dirty="0">
            <a:latin typeface="Arial Black" panose="020B0A04020102020204" pitchFamily="34" charset="0"/>
          </a:endParaRPr>
        </a:p>
      </dsp:txBody>
      <dsp:txXfrm>
        <a:off x="311436" y="2248210"/>
        <a:ext cx="1940450" cy="1592366"/>
      </dsp:txXfrm>
    </dsp:sp>
    <dsp:sp modelId="{639AD9DE-4758-4AB0-8383-FE38BA32BC28}">
      <dsp:nvSpPr>
        <dsp:cNvPr id="0" name=""/>
        <dsp:cNvSpPr/>
      </dsp:nvSpPr>
      <dsp:spPr>
        <a:xfrm>
          <a:off x="2337741" y="4489609"/>
          <a:ext cx="4469018" cy="1208626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52400" prstMaterial="matte">
          <a:bevelT w="127000" h="635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>
            <a:latin typeface="Arial Black" panose="020B0A04020102020204" pitchFamily="34" charset="0"/>
          </a:endParaRPr>
        </a:p>
      </dsp:txBody>
      <dsp:txXfrm>
        <a:off x="2337741" y="4640687"/>
        <a:ext cx="4015783" cy="906470"/>
      </dsp:txXfrm>
    </dsp:sp>
    <dsp:sp modelId="{97353DA4-6ABD-48FC-B8A0-1A7FE8CEAECE}">
      <dsp:nvSpPr>
        <dsp:cNvPr id="0" name=""/>
        <dsp:cNvSpPr/>
      </dsp:nvSpPr>
      <dsp:spPr>
        <a:xfrm>
          <a:off x="268754" y="4248223"/>
          <a:ext cx="2161257" cy="175801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Arial Black" panose="020B0A04020102020204" pitchFamily="34" charset="0"/>
            </a:rPr>
            <a:t>Rail travel</a:t>
          </a:r>
          <a:endParaRPr lang="ru-RU" sz="3200" kern="1200" dirty="0">
            <a:latin typeface="Arial Black" panose="020B0A04020102020204" pitchFamily="34" charset="0"/>
          </a:endParaRPr>
        </a:p>
      </dsp:txBody>
      <dsp:txXfrm>
        <a:off x="354573" y="4334042"/>
        <a:ext cx="1989619" cy="15863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631A9-B3B8-495C-9152-BD4B111F5CFF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E109F-FB5B-4F4C-B7FD-083E0D4C080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24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631A9-B3B8-495C-9152-BD4B111F5CFF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E109F-FB5B-4F4C-B7FD-083E0D4C080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143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631A9-B3B8-495C-9152-BD4B111F5CFF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E109F-FB5B-4F4C-B7FD-083E0D4C080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263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631A9-B3B8-495C-9152-BD4B111F5CFF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E109F-FB5B-4F4C-B7FD-083E0D4C080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964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631A9-B3B8-495C-9152-BD4B111F5CFF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E109F-FB5B-4F4C-B7FD-083E0D4C080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239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631A9-B3B8-495C-9152-BD4B111F5CFF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E109F-FB5B-4F4C-B7FD-083E0D4C080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696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631A9-B3B8-495C-9152-BD4B111F5CFF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E109F-FB5B-4F4C-B7FD-083E0D4C080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890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631A9-B3B8-495C-9152-BD4B111F5CFF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E109F-FB5B-4F4C-B7FD-083E0D4C080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046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631A9-B3B8-495C-9152-BD4B111F5CFF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E109F-FB5B-4F4C-B7FD-083E0D4C080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26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631A9-B3B8-495C-9152-BD4B111F5CFF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E109F-FB5B-4F4C-B7FD-083E0D4C080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227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631A9-B3B8-495C-9152-BD4B111F5CFF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E109F-FB5B-4F4C-B7FD-083E0D4C080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023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631A9-B3B8-495C-9152-BD4B111F5CFF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E109F-FB5B-4F4C-B7FD-083E0D4C080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892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5" Type="http://schemas.openxmlformats.org/officeDocument/2006/relationships/image" Target="../media/image19.png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9.png"/><Relationship Id="rId4" Type="http://schemas.openxmlformats.org/officeDocument/2006/relationships/image" Target="../media/image28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g"/><Relationship Id="rId3" Type="http://schemas.openxmlformats.org/officeDocument/2006/relationships/image" Target="../media/image6.jp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866419"/>
            <a:ext cx="9144000" cy="2500131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en-US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“ Travel is the only thing you buy </a:t>
            </a:r>
          </a:p>
          <a:p>
            <a:r>
              <a:rPr lang="en-US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that makes you richer”</a:t>
            </a:r>
            <a:endParaRPr lang="ru-RU" sz="3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46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effectLst>
            <a:innerShdw blurRad="114300">
              <a:prstClr val="black"/>
            </a:inn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184845" y="1829586"/>
            <a:ext cx="2774307" cy="22794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Arial Black" panose="020B0A04020102020204" pitchFamily="34" charset="0"/>
              </a:rPr>
              <a:t>buffet car, ticket office, waiting room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9934" y="504023"/>
            <a:ext cx="4684130" cy="1325563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>
                <a:latin typeface="Arial Black" panose="020B0A04020102020204" pitchFamily="34" charset="0"/>
              </a:rPr>
              <a:t>Rail travel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90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effectLst>
            <a:innerShdw blurRad="114300">
              <a:prstClr val="black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 rot="21070087">
            <a:off x="973586" y="679713"/>
            <a:ext cx="7253638" cy="2210765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perspectiveHeroicExtremeLeftFacing"/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 Black" panose="020B0A04020102020204" pitchFamily="34" charset="0"/>
              </a:rPr>
              <a:t>arrivals hall, baggage reclaim, buffet car, check-in-desk, departure gate, hard shoulder, passport control, petrol station, taxi rank, ticket office, waiting room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pic>
        <p:nvPicPr>
          <p:cNvPr id="3" name="03 Дорожка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1525" y="60238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88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7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effectLst>
            <a:innerShdw blurRad="114300">
              <a:prstClr val="black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28650" y="1444596"/>
            <a:ext cx="6128795" cy="5016758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ü"/>
            </a:pPr>
            <a:endParaRPr lang="en-US" sz="3200" dirty="0" smtClean="0">
              <a:solidFill>
                <a:srgbClr val="99000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Arial Black" panose="020B0A040201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90000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a </a:t>
            </a:r>
            <a:r>
              <a:rPr lang="en-US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C0000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businessman</a:t>
            </a:r>
          </a:p>
          <a:p>
            <a:endParaRPr lang="en-US" sz="3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C0000"/>
              </a:solidFill>
              <a:effectLst>
                <a:glow rad="101600">
                  <a:srgbClr val="FFFF00">
                    <a:alpha val="60000"/>
                  </a:srgb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C0000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a </a:t>
            </a:r>
            <a:r>
              <a:rPr lang="en-US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C0000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globetrotter</a:t>
            </a:r>
          </a:p>
          <a:p>
            <a:endParaRPr lang="en-US" sz="3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C0000"/>
              </a:solidFill>
              <a:effectLst>
                <a:glow rad="101600">
                  <a:srgbClr val="FFFF00">
                    <a:alpha val="60000"/>
                  </a:srgb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C0000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a professor of </a:t>
            </a:r>
            <a:r>
              <a:rPr lang="en-US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C0000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History</a:t>
            </a:r>
          </a:p>
          <a:p>
            <a:endParaRPr lang="en-US" sz="3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C0000"/>
              </a:solidFill>
              <a:effectLst>
                <a:glow rad="101600">
                  <a:srgbClr val="FFFF00">
                    <a:alpha val="60000"/>
                  </a:srgb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C0000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a </a:t>
            </a:r>
            <a:r>
              <a:rPr lang="en-US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C0000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couch potato</a:t>
            </a:r>
          </a:p>
          <a:p>
            <a:endParaRPr lang="en-US" sz="3200" dirty="0" smtClean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7462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832817"/>
              </p:ext>
            </p:extLst>
          </p:nvPr>
        </p:nvGraphicFramePr>
        <p:xfrm>
          <a:off x="1145894" y="740780"/>
          <a:ext cx="7083706" cy="4988687"/>
        </p:xfrm>
        <a:graphic>
          <a:graphicData uri="http://schemas.openxmlformats.org/drawingml/2006/table">
            <a:tbl>
              <a:tblPr firstCol="1" bandRow="1">
                <a:tableStyleId>{85BE263C-DBD7-4A20-BB59-AAB30ACAA65A}</a:tableStyleId>
              </a:tblPr>
              <a:tblGrid>
                <a:gridCol w="23924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12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44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I like to travel…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alone, with friends, with parents, with a dog, with grandparents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9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Usually I travel…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on business, for pleasure, in search of adventures, from curiosity, to see the beauty of the world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10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When I travel I like to...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go shopping, meet new people, make new friends, go sightseeing, learn new things of other countries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13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I think travelling is…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exciting, useful, fascinating, enjoyable, good for health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13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Sometimes it can be…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disappointing, expensive, dangerous, troublesome, tiring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365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And still travelling …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b</a:t>
                      </a:r>
                      <a:r>
                        <a:rPr lang="en-US" sz="1800" b="1" dirty="0" smtClean="0">
                          <a:effectLst/>
                        </a:rPr>
                        <a:t>roadens </a:t>
                      </a:r>
                      <a:r>
                        <a:rPr lang="en-US" sz="1800" b="1" dirty="0">
                          <a:effectLst/>
                        </a:rPr>
                        <a:t>our outlook, gives us life experience, leaves unforgettable impressions, helps us explore the world, allows us to understand other people better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080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effectLst>
            <a:innerShdw blurRad="114300">
              <a:prstClr val="black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28650" y="1012954"/>
            <a:ext cx="8341730" cy="4524315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r>
              <a:rPr lang="en-US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1. DIY                            a) as soon as possible</a:t>
            </a:r>
            <a: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</a:br>
            <a: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2. give you </a:t>
            </a:r>
            <a:r>
              <a:rPr lang="en-US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grief            b) relaxing</a:t>
            </a:r>
            <a: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</a:br>
            <a: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3. </a:t>
            </a:r>
            <a:r>
              <a:rPr lang="en-US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chilled                       c) friend</a:t>
            </a:r>
            <a: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</a:br>
            <a: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4. </a:t>
            </a:r>
            <a:r>
              <a:rPr lang="en-US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BBC                           d) short message service</a:t>
            </a:r>
            <a: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</a:br>
            <a: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5. </a:t>
            </a:r>
            <a:r>
              <a:rPr lang="en-US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ASAP                         e) thinking about</a:t>
            </a:r>
            <a: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</a:br>
            <a:r>
              <a:rPr lang="en-US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7</a:t>
            </a:r>
            <a: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. switched </a:t>
            </a:r>
            <a:r>
              <a:rPr lang="en-US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on               f) take care of somebody</a:t>
            </a:r>
            <a: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</a:br>
            <a: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8. look out </a:t>
            </a:r>
            <a:r>
              <a:rPr lang="en-US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for                g) not sure, worried</a:t>
            </a:r>
            <a: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</a:br>
            <a: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9. </a:t>
            </a:r>
            <a:r>
              <a:rPr lang="en-US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mate                          h) do </a:t>
            </a:r>
            <a: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it </a:t>
            </a:r>
            <a:r>
              <a:rPr lang="en-US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yourself</a:t>
            </a:r>
            <a: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</a:br>
            <a: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10. </a:t>
            </a:r>
            <a:r>
              <a:rPr lang="en-US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SMS                         </a:t>
            </a:r>
            <a:r>
              <a:rPr lang="en-US" sz="2400" b="1" dirty="0" err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i</a:t>
            </a:r>
            <a:r>
              <a:rPr lang="en-US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) cause problems</a:t>
            </a:r>
            <a: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</a:br>
            <a: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11. </a:t>
            </a:r>
            <a:r>
              <a:rPr lang="en-US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wobbly                     j) British Broadcasting </a:t>
            </a:r>
          </a:p>
          <a:p>
            <a:r>
              <a:rPr lang="en-US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                                         Corporation</a:t>
            </a:r>
          </a:p>
          <a:p>
            <a:endParaRPr lang="ru-RU" sz="2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63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effectLst>
            <a:innerShdw blurRad="114300">
              <a:prstClr val="black"/>
            </a:inn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sp>
        <p:nvSpPr>
          <p:cNvPr id="5" name="Прямоугольник 4"/>
          <p:cNvSpPr/>
          <p:nvPr/>
        </p:nvSpPr>
        <p:spPr>
          <a:xfrm>
            <a:off x="628650" y="1307940"/>
            <a:ext cx="8345347" cy="4838248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sz="2000" dirty="0" smtClean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20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 </a:t>
            </a:r>
            <a:r>
              <a:rPr lang="en-US" sz="20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should think about your health. </a:t>
            </a:r>
            <a:endParaRPr lang="ru-RU" sz="20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 should contact home if you feel worried. </a:t>
            </a:r>
            <a:endParaRPr lang="ru-RU" sz="20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 should all agree on the type of holiday you want. </a:t>
            </a:r>
            <a:endParaRPr lang="ru-RU" sz="20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 should take care of each other while you’re away. </a:t>
            </a:r>
            <a:endParaRPr lang="ru-RU" sz="20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 should be careful with your money. </a:t>
            </a:r>
            <a:endParaRPr lang="en-US" sz="20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endParaRPr lang="en-US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endParaRPr lang="en-US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229934" y="504024"/>
            <a:ext cx="4684130" cy="80391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 smtClean="0">
                <a:latin typeface="Arial Black" panose="020B0A04020102020204" pitchFamily="34" charset="0"/>
              </a:rPr>
              <a:t>Useful Tips</a:t>
            </a:r>
            <a:endParaRPr lang="ru-RU" sz="3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effectLst>
            <a:innerShdw blurRad="114300">
              <a:prstClr val="black"/>
            </a:inn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682576" y="554993"/>
            <a:ext cx="3171467" cy="890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perspectiveHeroicExtremeLeftFacing"/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latin typeface="Arial Black" panose="020B0A04020102020204" pitchFamily="34" charset="0"/>
              </a:rPr>
              <a:t>The people you want to travel with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967670" y="2156514"/>
            <a:ext cx="3162325" cy="98016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perspectiveHeroicExtremeLeftFacing"/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latin typeface="Arial Black" panose="020B0A04020102020204" pitchFamily="34" charset="0"/>
              </a:rPr>
              <a:t>The places you want to visit and why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166583" y="5449260"/>
            <a:ext cx="3162325" cy="890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perspectiveHeroicExtremeLeftFacing"/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latin typeface="Arial Black" panose="020B0A04020102020204" pitchFamily="34" charset="0"/>
              </a:rPr>
              <a:t>The activities you plan to do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268309" y="4040520"/>
            <a:ext cx="3171468" cy="890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perspectiveHeroicExtremeLeftFacing"/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latin typeface="Arial Black" panose="020B0A04020102020204" pitchFamily="34" charset="0"/>
              </a:rPr>
              <a:t>Methods of transport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 rot="20289896">
            <a:off x="142450" y="869808"/>
            <a:ext cx="3439718" cy="143836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perspectiveContrastingRightFacing"/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Arial Black" panose="020B0A04020102020204" pitchFamily="34" charset="0"/>
              </a:rPr>
              <a:t>My ideal </a:t>
            </a:r>
            <a:r>
              <a:rPr lang="en-US" sz="2400" dirty="0" smtClean="0">
                <a:latin typeface="Arial Black" panose="020B0A04020102020204" pitchFamily="34" charset="0"/>
              </a:rPr>
              <a:t>holidays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pic>
        <p:nvPicPr>
          <p:cNvPr id="2" name="roxette_-_life_is_good_(zaycev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8502" y="57925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03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5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9747" cy="6858000"/>
          </a:xfrm>
          <a:effectLst>
            <a:innerShdw blurRad="114300">
              <a:prstClr val="black"/>
            </a:inn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532868" y="484396"/>
            <a:ext cx="5505115" cy="132556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perspectiveContrastingLeftFacing"/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 smtClean="0">
              <a:latin typeface="Arial Black" panose="020B0A04020102020204" pitchFamily="34" charset="0"/>
            </a:endParaRPr>
          </a:p>
          <a:p>
            <a:pPr algn="ctr"/>
            <a:endParaRPr lang="en-US" sz="2000" dirty="0">
              <a:latin typeface="Arial Black" panose="020B0A04020102020204" pitchFamily="34" charset="0"/>
            </a:endParaRPr>
          </a:p>
          <a:p>
            <a:pPr algn="ctr"/>
            <a:r>
              <a:rPr lang="en-US" sz="2000" dirty="0" smtClean="0">
                <a:latin typeface="Arial Black" panose="020B0A04020102020204" pitchFamily="34" charset="0"/>
              </a:rPr>
              <a:t>“The world is a book and those who do not travel read only one page”</a:t>
            </a:r>
          </a:p>
          <a:p>
            <a:endParaRPr lang="en-US" sz="2400" dirty="0" smtClean="0">
              <a:latin typeface="Arial Black" panose="020B0A04020102020204" pitchFamily="34" charset="0"/>
            </a:endParaRPr>
          </a:p>
          <a:p>
            <a:pPr algn="r"/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786278" y="1929229"/>
            <a:ext cx="1920402" cy="55100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perspectiveContrastingLeftFacing"/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dirty="0" smtClean="0">
                <a:latin typeface="Arial Black" panose="020B0A04020102020204" pitchFamily="34" charset="0"/>
              </a:rPr>
              <a:t>St. Augustine</a:t>
            </a:r>
          </a:p>
        </p:txBody>
      </p:sp>
    </p:spTree>
    <p:extLst>
      <p:ext uri="{BB962C8B-B14F-4D97-AF65-F5344CB8AC3E}">
        <p14:creationId xmlns:p14="http://schemas.microsoft.com/office/powerpoint/2010/main" val="3353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effectLst>
            <a:innerShdw blurRad="114300">
              <a:prstClr val="black"/>
            </a:innerShdw>
          </a:effec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1358577" y="1350914"/>
            <a:ext cx="6195349" cy="115515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numCol="1" rtlCol="0">
            <a:prstTxWarp prst="textChevron">
              <a:avLst/>
            </a:prstTxWarp>
            <a:norm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8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rgbClr val="002060"/>
                    </a:gs>
                    <a:gs pos="0">
                      <a:schemeClr val="accent2"/>
                    </a:gs>
                    <a:gs pos="91000">
                      <a:schemeClr val="accent2">
                        <a:lumMod val="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TRAVELLING</a:t>
            </a:r>
            <a:endParaRPr lang="ru-RU" sz="4800" b="1" dirty="0">
              <a:ln w="10160">
                <a:solidFill>
                  <a:schemeClr val="accent5"/>
                </a:solidFill>
                <a:prstDash val="solid"/>
              </a:ln>
              <a:gradFill>
                <a:gsLst>
                  <a:gs pos="0">
                    <a:srgbClr val="002060"/>
                  </a:gs>
                  <a:gs pos="0">
                    <a:schemeClr val="accent2"/>
                  </a:gs>
                  <a:gs pos="91000">
                    <a:schemeClr val="accent2">
                      <a:lumMod val="50000"/>
                    </a:schemeClr>
                  </a:gs>
                </a:gsLst>
                <a:lin ang="5400000"/>
              </a:gra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444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792" y="390083"/>
            <a:ext cx="8759686" cy="733867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By the end of the lesson you will be able: </a:t>
            </a:r>
            <a:endParaRPr lang="ru-RU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Пятиугольник 2"/>
          <p:cNvSpPr/>
          <p:nvPr/>
        </p:nvSpPr>
        <p:spPr>
          <a:xfrm rot="16200000">
            <a:off x="800709" y="3465905"/>
            <a:ext cx="5479256" cy="531887"/>
          </a:xfrm>
          <a:prstGeom prst="homePlate">
            <a:avLst/>
          </a:prstGeom>
          <a:blipFill>
            <a:blip r:embed="rId4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330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ятиугольник 3"/>
          <p:cNvSpPr/>
          <p:nvPr/>
        </p:nvSpPr>
        <p:spPr>
          <a:xfrm rot="21320026">
            <a:off x="1332837" y="1285406"/>
            <a:ext cx="4553556" cy="613278"/>
          </a:xfrm>
          <a:prstGeom prst="homePlat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rial Black" panose="020B0A04020102020204" pitchFamily="34" charset="0"/>
              </a:rPr>
              <a:t>to </a:t>
            </a:r>
            <a:r>
              <a:rPr lang="en-US" dirty="0" smtClean="0">
                <a:latin typeface="Arial Black" panose="020B0A04020102020204" pitchFamily="34" charset="0"/>
              </a:rPr>
              <a:t>compare </a:t>
            </a:r>
            <a:r>
              <a:rPr lang="en-US" dirty="0" smtClean="0">
                <a:latin typeface="Arial Black" panose="020B0A04020102020204" pitchFamily="34" charset="0"/>
              </a:rPr>
              <a:t>different modes of travel 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 rot="173017">
            <a:off x="2536678" y="2285909"/>
            <a:ext cx="4871287" cy="613278"/>
          </a:xfrm>
          <a:prstGeom prst="homePlate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rial Black" panose="020B0A04020102020204" pitchFamily="34" charset="0"/>
              </a:rPr>
              <a:t>to analyze pros and cons of different forms of transport 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 rot="597647">
            <a:off x="1502478" y="3244495"/>
            <a:ext cx="4494227" cy="61327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rial Black" panose="020B0A04020102020204" pitchFamily="34" charset="0"/>
              </a:rPr>
              <a:t>to identify the reasons of travelling 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2" name="Пятиугольник 11"/>
          <p:cNvSpPr/>
          <p:nvPr/>
        </p:nvSpPr>
        <p:spPr>
          <a:xfrm rot="178173">
            <a:off x="795756" y="4288881"/>
            <a:ext cx="4807246" cy="613278"/>
          </a:xfrm>
          <a:prstGeom prst="homePlat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rial Black" panose="020B0A04020102020204" pitchFamily="34" charset="0"/>
              </a:rPr>
              <a:t>to create a DIY travel guide   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3" name="Пятиугольник 12"/>
          <p:cNvSpPr/>
          <p:nvPr/>
        </p:nvSpPr>
        <p:spPr>
          <a:xfrm rot="21440263">
            <a:off x="1483596" y="5341170"/>
            <a:ext cx="4924488" cy="613278"/>
          </a:xfrm>
          <a:prstGeom prst="homePlate">
            <a:avLst/>
          </a:prstGeom>
          <a:solidFill>
            <a:srgbClr val="CC009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rial Black" panose="020B0A04020102020204" pitchFamily="34" charset="0"/>
              </a:rPr>
              <a:t>to plan your ideal </a:t>
            </a:r>
            <a:r>
              <a:rPr lang="en-US" dirty="0" smtClean="0">
                <a:latin typeface="Arial Black" panose="020B0A04020102020204" pitchFamily="34" charset="0"/>
              </a:rPr>
              <a:t>travelling 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76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504" y="5088830"/>
            <a:ext cx="2401627" cy="16284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7431">
            <a:off x="2368501" y="1818942"/>
            <a:ext cx="2401627" cy="16130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8488">
            <a:off x="387575" y="363234"/>
            <a:ext cx="2401628" cy="16936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0803">
            <a:off x="2057077" y="3627452"/>
            <a:ext cx="2369045" cy="16821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265">
            <a:off x="144888" y="2602178"/>
            <a:ext cx="2401627" cy="17507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1194">
            <a:off x="4753458" y="3858482"/>
            <a:ext cx="2421146" cy="16257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6410">
            <a:off x="6506198" y="4947627"/>
            <a:ext cx="2369545" cy="16851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6766">
            <a:off x="217567" y="4976415"/>
            <a:ext cx="2401628" cy="16554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7776">
            <a:off x="4761105" y="2143999"/>
            <a:ext cx="2399567" cy="15917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45180">
            <a:off x="6657118" y="2530899"/>
            <a:ext cx="2427283" cy="16995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2400">
            <a:off x="6374681" y="402665"/>
            <a:ext cx="2463420" cy="16587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504" y="159854"/>
            <a:ext cx="2401627" cy="16995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3583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effectLst>
            <a:innerShdw blurRad="114300">
              <a:prstClr val="black"/>
            </a:innerShdw>
          </a:effectLst>
        </p:spPr>
      </p:pic>
      <p:sp>
        <p:nvSpPr>
          <p:cNvPr id="6" name="Цилиндр 5"/>
          <p:cNvSpPr/>
          <p:nvPr/>
        </p:nvSpPr>
        <p:spPr>
          <a:xfrm>
            <a:off x="6146156" y="1018572"/>
            <a:ext cx="1817226" cy="5660019"/>
          </a:xfrm>
          <a:prstGeom prst="can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 Black" panose="020B0A04020102020204" pitchFamily="34" charset="0"/>
              </a:rPr>
              <a:t>reclaim</a:t>
            </a:r>
          </a:p>
          <a:p>
            <a:pPr algn="ctr"/>
            <a:r>
              <a:rPr lang="en-US" sz="2400" dirty="0" smtClean="0">
                <a:latin typeface="Arial Black" panose="020B0A04020102020204" pitchFamily="34" charset="0"/>
              </a:rPr>
              <a:t>desk</a:t>
            </a:r>
          </a:p>
          <a:p>
            <a:pPr algn="ctr"/>
            <a:r>
              <a:rPr lang="en-US" sz="2400" dirty="0" smtClean="0">
                <a:latin typeface="Arial Black" panose="020B0A04020102020204" pitchFamily="34" charset="0"/>
              </a:rPr>
              <a:t>hall</a:t>
            </a:r>
          </a:p>
          <a:p>
            <a:pPr algn="ctr"/>
            <a:r>
              <a:rPr lang="en-US" sz="2400" dirty="0" smtClean="0">
                <a:latin typeface="Arial Black" panose="020B0A04020102020204" pitchFamily="34" charset="0"/>
              </a:rPr>
              <a:t>car</a:t>
            </a:r>
          </a:p>
          <a:p>
            <a:pPr algn="ctr"/>
            <a:r>
              <a:rPr lang="en-US" sz="2400" dirty="0" smtClean="0">
                <a:latin typeface="Arial Black" panose="020B0A04020102020204" pitchFamily="34" charset="0"/>
              </a:rPr>
              <a:t>control</a:t>
            </a:r>
          </a:p>
          <a:p>
            <a:pPr algn="ctr"/>
            <a:r>
              <a:rPr lang="en-US" sz="2400" dirty="0" smtClean="0">
                <a:latin typeface="Arial Black" panose="020B0A04020102020204" pitchFamily="34" charset="0"/>
              </a:rPr>
              <a:t>shoulder</a:t>
            </a:r>
          </a:p>
          <a:p>
            <a:pPr algn="ctr"/>
            <a:r>
              <a:rPr lang="en-US" sz="2400" dirty="0" smtClean="0">
                <a:latin typeface="Arial Black" panose="020B0A04020102020204" pitchFamily="34" charset="0"/>
              </a:rPr>
              <a:t>gate</a:t>
            </a:r>
          </a:p>
          <a:p>
            <a:pPr algn="ctr"/>
            <a:r>
              <a:rPr lang="en-US" sz="2400" dirty="0" smtClean="0">
                <a:latin typeface="Arial Black" panose="020B0A04020102020204" pitchFamily="34" charset="0"/>
              </a:rPr>
              <a:t>shop</a:t>
            </a:r>
          </a:p>
          <a:p>
            <a:pPr algn="ctr"/>
            <a:r>
              <a:rPr lang="en-US" sz="2400" dirty="0" smtClean="0">
                <a:latin typeface="Arial Black" panose="020B0A04020102020204" pitchFamily="34" charset="0"/>
              </a:rPr>
              <a:t>office</a:t>
            </a:r>
          </a:p>
          <a:p>
            <a:pPr algn="ctr"/>
            <a:r>
              <a:rPr lang="en-US" sz="2400" dirty="0" smtClean="0">
                <a:latin typeface="Arial Black" panose="020B0A04020102020204" pitchFamily="34" charset="0"/>
              </a:rPr>
              <a:t>station</a:t>
            </a:r>
          </a:p>
          <a:p>
            <a:pPr algn="ctr"/>
            <a:r>
              <a:rPr lang="en-US" sz="2400" dirty="0" smtClean="0">
                <a:latin typeface="Arial Black" panose="020B0A04020102020204" pitchFamily="34" charset="0"/>
              </a:rPr>
              <a:t>room</a:t>
            </a:r>
          </a:p>
          <a:p>
            <a:pPr algn="ctr"/>
            <a:r>
              <a:rPr lang="en-US" sz="2400" dirty="0" smtClean="0">
                <a:latin typeface="Arial Black" panose="020B0A04020102020204" pitchFamily="34" charset="0"/>
              </a:rPr>
              <a:t>rank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5" name="Цилиндр 4"/>
          <p:cNvSpPr/>
          <p:nvPr/>
        </p:nvSpPr>
        <p:spPr>
          <a:xfrm>
            <a:off x="1400537" y="462987"/>
            <a:ext cx="1851949" cy="5671596"/>
          </a:xfrm>
          <a:prstGeom prst="can">
            <a:avLst>
              <a:gd name="adj" fmla="val 27659"/>
            </a:avLst>
          </a:prstGeom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algn="ctr"/>
            <a:endParaRPr lang="en-US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algn="ctr"/>
            <a:r>
              <a:rPr lang="en-US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arrivals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baggage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buffet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check-in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departure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duty-free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hard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passport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petrol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taxi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ticket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waiting</a:t>
            </a:r>
          </a:p>
          <a:p>
            <a:pPr algn="ctr"/>
            <a:endParaRPr lang="en-US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algn="ctr"/>
            <a:endParaRPr lang="ru-RU" dirty="0"/>
          </a:p>
        </p:txBody>
      </p:sp>
      <p:pic>
        <p:nvPicPr>
          <p:cNvPr id="2" name="02 Дорожка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4044" y="58297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860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55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effectLst>
            <a:innerShdw blurRad="114300">
              <a:prstClr val="black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 rot="21070087">
            <a:off x="945180" y="674495"/>
            <a:ext cx="7253638" cy="2210765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perspectiveHeroicExtremeLeftFacing"/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 Black" panose="020B0A04020102020204" pitchFamily="34" charset="0"/>
              </a:rPr>
              <a:t>arrivals hall, baggage reclaim, buffet car, check-in-desk, departure gate, hard shoulder, passport control, petrol station, taxi rank, ticket office, waiting room</a:t>
            </a:r>
            <a:endParaRPr lang="ru-RU" sz="2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9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effectLst>
            <a:innerShdw blurRad="114300">
              <a:prstClr val="black"/>
            </a:innerShdw>
          </a:effec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372808583"/>
              </p:ext>
            </p:extLst>
          </p:nvPr>
        </p:nvGraphicFramePr>
        <p:xfrm>
          <a:off x="289366" y="289368"/>
          <a:ext cx="8229601" cy="62271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7706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effectLst>
            <a:innerShdw blurRad="114300">
              <a:prstClr val="black"/>
            </a:inn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980480" y="1781047"/>
            <a:ext cx="3183038" cy="271181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latin typeface="Arial Black" panose="020B0A04020102020204" pitchFamily="34" charset="0"/>
              </a:rPr>
              <a:t>arrivals hall, baggage reclaim, check-in-desk, departure gate, duty-free shop, passport control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0527" y="455484"/>
            <a:ext cx="5239715" cy="1325563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 smtClean="0">
                <a:latin typeface="Arial Black" panose="020B0A04020102020204" pitchFamily="34" charset="0"/>
              </a:rPr>
              <a:t>Air travel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45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effectLst>
            <a:innerShdw blurRad="114300">
              <a:prstClr val="black"/>
            </a:inn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122269" y="2324010"/>
            <a:ext cx="2899458" cy="1761853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hard shoulder, 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petrol station, 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taxi rank</a:t>
            </a: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892" y="998447"/>
            <a:ext cx="4464211" cy="1325563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 smtClean="0">
                <a:latin typeface="Arial Black" panose="020B0A04020102020204" pitchFamily="34" charset="0"/>
              </a:rPr>
              <a:t>Road travel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43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576</TotalTime>
  <Words>435</Words>
  <Application>Microsoft Office PowerPoint</Application>
  <PresentationFormat>Екран (4:3)</PresentationFormat>
  <Paragraphs>90</Paragraphs>
  <Slides>17</Slides>
  <Notes>0</Notes>
  <HiddenSlides>0</HiddenSlides>
  <MMClips>3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17</vt:i4>
      </vt:variant>
    </vt:vector>
  </HeadingPairs>
  <TitlesOfParts>
    <vt:vector size="24" baseType="lpstr">
      <vt:lpstr>Arial</vt:lpstr>
      <vt:lpstr>Arial Black</vt:lpstr>
      <vt:lpstr>Calibri</vt:lpstr>
      <vt:lpstr>Calibri Light</vt:lpstr>
      <vt:lpstr>Times New Roman</vt:lpstr>
      <vt:lpstr>Wingdings</vt:lpstr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Air travel</vt:lpstr>
      <vt:lpstr>Road travel</vt:lpstr>
      <vt:lpstr>Rail travel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Користувач Windows</cp:lastModifiedBy>
  <cp:revision>130</cp:revision>
  <dcterms:created xsi:type="dcterms:W3CDTF">2014-02-24T17:36:14Z</dcterms:created>
  <dcterms:modified xsi:type="dcterms:W3CDTF">2019-02-05T13:30:04Z</dcterms:modified>
</cp:coreProperties>
</file>