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87" r:id="rId2"/>
    <p:sldId id="266" r:id="rId3"/>
    <p:sldId id="269" r:id="rId4"/>
    <p:sldId id="270" r:id="rId5"/>
    <p:sldId id="281" r:id="rId6"/>
    <p:sldId id="280" r:id="rId7"/>
    <p:sldId id="278" r:id="rId8"/>
    <p:sldId id="277" r:id="rId9"/>
    <p:sldId id="276" r:id="rId10"/>
    <p:sldId id="275" r:id="rId11"/>
    <p:sldId id="288" r:id="rId12"/>
    <p:sldId id="282" r:id="rId13"/>
    <p:sldId id="286" r:id="rId14"/>
    <p:sldId id="285" r:id="rId15"/>
    <p:sldId id="284" r:id="rId16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00" autoAdjust="0"/>
    <p:restoredTop sz="94671" autoAdjust="0"/>
  </p:normalViewPr>
  <p:slideViewPr>
    <p:cSldViewPr>
      <p:cViewPr varScale="1">
        <p:scale>
          <a:sx n="70" d="100"/>
          <a:sy n="70" d="100"/>
        </p:scale>
        <p:origin x="-151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17E67-CC90-4889-BDDE-60176C3FDFCC}" type="datetimeFigureOut">
              <a:rPr lang="uk-UA" smtClean="0"/>
              <a:t>05.02.2019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FCDCB3-15B4-47FE-A3C1-22A518641C88}" type="slidenum">
              <a:rPr lang="uk-UA" smtClean="0"/>
              <a:t>‹#›</a:t>
            </a:fld>
            <a:endParaRPr lang="uk-UA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17E67-CC90-4889-BDDE-60176C3FDFCC}" type="datetimeFigureOut">
              <a:rPr lang="uk-UA" smtClean="0"/>
              <a:t>05.02.2019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FCDCB3-15B4-47FE-A3C1-22A518641C88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17E67-CC90-4889-BDDE-60176C3FDFCC}" type="datetimeFigureOut">
              <a:rPr lang="uk-UA" smtClean="0"/>
              <a:t>05.02.2019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FCDCB3-15B4-47FE-A3C1-22A518641C88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17E67-CC90-4889-BDDE-60176C3FDFCC}" type="datetimeFigureOut">
              <a:rPr lang="uk-UA" smtClean="0"/>
              <a:t>05.02.2019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FCDCB3-15B4-47FE-A3C1-22A518641C88}" type="slidenum">
              <a:rPr lang="uk-UA" smtClean="0"/>
              <a:t>‹#›</a:t>
            </a:fld>
            <a:endParaRPr lang="uk-UA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17E67-CC90-4889-BDDE-60176C3FDFCC}" type="datetimeFigureOut">
              <a:rPr lang="uk-UA" smtClean="0"/>
              <a:t>05.02.2019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FCDCB3-15B4-47FE-A3C1-22A518641C88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17E67-CC90-4889-BDDE-60176C3FDFCC}" type="datetimeFigureOut">
              <a:rPr lang="uk-UA" smtClean="0"/>
              <a:t>05.02.2019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FCDCB3-15B4-47FE-A3C1-22A518641C88}" type="slidenum">
              <a:rPr lang="uk-UA" smtClean="0"/>
              <a:t>‹#›</a:t>
            </a:fld>
            <a:endParaRPr lang="uk-UA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17E67-CC90-4889-BDDE-60176C3FDFCC}" type="datetimeFigureOut">
              <a:rPr lang="uk-UA" smtClean="0"/>
              <a:t>05.02.2019</a:t>
            </a:fld>
            <a:endParaRPr lang="uk-U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FCDCB3-15B4-47FE-A3C1-22A518641C88}" type="slidenum">
              <a:rPr lang="uk-UA" smtClean="0"/>
              <a:t>‹#›</a:t>
            </a:fld>
            <a:endParaRPr lang="uk-UA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17E67-CC90-4889-BDDE-60176C3FDFCC}" type="datetimeFigureOut">
              <a:rPr lang="uk-UA" smtClean="0"/>
              <a:t>05.02.2019</a:t>
            </a:fld>
            <a:endParaRPr lang="uk-U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FCDCB3-15B4-47FE-A3C1-22A518641C88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17E67-CC90-4889-BDDE-60176C3FDFCC}" type="datetimeFigureOut">
              <a:rPr lang="uk-UA" smtClean="0"/>
              <a:t>05.02.2019</a:t>
            </a:fld>
            <a:endParaRPr lang="uk-U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FCDCB3-15B4-47FE-A3C1-22A518641C88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17E67-CC90-4889-BDDE-60176C3FDFCC}" type="datetimeFigureOut">
              <a:rPr lang="uk-UA" smtClean="0"/>
              <a:t>05.02.2019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FCDCB3-15B4-47FE-A3C1-22A518641C88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17E67-CC90-4889-BDDE-60176C3FDFCC}" type="datetimeFigureOut">
              <a:rPr lang="uk-UA" smtClean="0"/>
              <a:t>05.02.2019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FCDCB3-15B4-47FE-A3C1-22A518641C88}" type="slidenum">
              <a:rPr lang="uk-UA" smtClean="0"/>
              <a:t>‹#›</a:t>
            </a:fld>
            <a:endParaRPr lang="uk-UA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D717E67-CC90-4889-BDDE-60176C3FDFCC}" type="datetimeFigureOut">
              <a:rPr lang="uk-UA" smtClean="0"/>
              <a:t>05.02.2019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18FCDCB3-15B4-47FE-A3C1-22A518641C88}" type="slidenum">
              <a:rPr lang="uk-UA" smtClean="0"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dirty="0" smtClean="0"/>
              <a:t>WINTER SPORTS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21064822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E:\школа\іртегров урок\презентація\1483ski_jumpin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260648"/>
            <a:ext cx="8735376" cy="6286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5827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 smtClean="0"/>
              <a:t>SUMMER ACTIVITIES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13049209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E:\школа\іртегров урок\презентація\Danang-paraglidin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655" y="188640"/>
            <a:ext cx="8883759" cy="6552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3784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E:\школа\іртегров урок\презентація\Golf_course_-_Green_Lakes_State_Par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79688" y="-1935163"/>
            <a:ext cx="14304963" cy="10728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289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E:\школа\іртегров урок\презентація\Mountain bike sul Lago di Garda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332656"/>
            <a:ext cx="8712968" cy="6390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240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E:\школа\іртегров урок\презентація\Mountain-walkin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081" y="188640"/>
            <a:ext cx="8935911" cy="648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1411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школа\іртегров урок\презентація\слалом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737051"/>
            <a:ext cx="8242071" cy="5472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1044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338138"/>
            <a:ext cx="8802687" cy="6188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69364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E:\школа\іртегров урок\презентація\Ice_skating_Presseggerse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8640960" cy="6552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2392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 descr="E:\школа\іртегров урок\презентація\ice hocke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43000" y="-2286000"/>
            <a:ext cx="11430000" cy="1143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0927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E:\школа\іртегров урок\презентація\freestyle skiin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9213" y="-1447800"/>
            <a:ext cx="6505575" cy="975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9922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E:\школа\іртегров урок\презентація\extreme-skiing_a9c62c2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0" y="-2286000"/>
            <a:ext cx="15240000" cy="1143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3240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E:\школа\іртегров урок\презентація\cross-country-skiing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68" y="260648"/>
            <a:ext cx="8945624" cy="640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6268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E:\школа\іртегров урок\презентація\130110110738-freestyle-ski-gal-1st-horizontal-galler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332656"/>
            <a:ext cx="8568952" cy="6120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930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70</TotalTime>
  <Words>4</Words>
  <Application>Microsoft Office PowerPoint</Application>
  <PresentationFormat>Экран (4:3)</PresentationFormat>
  <Paragraphs>2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Воздушный поток</vt:lpstr>
      <vt:lpstr>WINTER SPORTS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SUMMER ACTIVITIES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Великий Вододільний Хребет Австралія</dc:title>
  <dc:creator>User</dc:creator>
  <cp:lastModifiedBy>admin35466</cp:lastModifiedBy>
  <cp:revision>11</cp:revision>
  <dcterms:created xsi:type="dcterms:W3CDTF">2013-11-11T22:04:11Z</dcterms:created>
  <dcterms:modified xsi:type="dcterms:W3CDTF">2019-02-05T18:24:08Z</dcterms:modified>
</cp:coreProperties>
</file>